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801600" cy="9601200" type="A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45" d="100"/>
          <a:sy n="45" d="100"/>
        </p:scale>
        <p:origin x="1340" y="100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7EC9-7BFB-4FE7-AE2A-7A4B20D9FF87}" type="datetimeFigureOut">
              <a:rPr kumimoji="1" lang="ja-JP" altLang="en-US" smtClean="0"/>
              <a:t>2021/10/25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0C83-26D3-4A4A-9C08-1A988C0249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411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7EC9-7BFB-4FE7-AE2A-7A4B20D9FF87}" type="datetimeFigureOut">
              <a:rPr kumimoji="1" lang="ja-JP" altLang="en-US" smtClean="0"/>
              <a:t>2021/10/25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0C83-26D3-4A4A-9C08-1A988C0249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798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7EC9-7BFB-4FE7-AE2A-7A4B20D9FF87}" type="datetimeFigureOut">
              <a:rPr kumimoji="1" lang="ja-JP" altLang="en-US" smtClean="0"/>
              <a:t>2021/10/25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0C83-26D3-4A4A-9C08-1A988C0249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521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7EC9-7BFB-4FE7-AE2A-7A4B20D9FF87}" type="datetimeFigureOut">
              <a:rPr kumimoji="1" lang="ja-JP" altLang="en-US" smtClean="0"/>
              <a:t>2021/10/25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0C83-26D3-4A4A-9C08-1A988C0249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708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7EC9-7BFB-4FE7-AE2A-7A4B20D9FF87}" type="datetimeFigureOut">
              <a:rPr kumimoji="1" lang="ja-JP" altLang="en-US" smtClean="0"/>
              <a:t>2021/10/25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0C83-26D3-4A4A-9C08-1A988C0249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22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7EC9-7BFB-4FE7-AE2A-7A4B20D9FF87}" type="datetimeFigureOut">
              <a:rPr kumimoji="1" lang="ja-JP" altLang="en-US" smtClean="0"/>
              <a:t>2021/10/25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0C83-26D3-4A4A-9C08-1A988C0249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94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7EC9-7BFB-4FE7-AE2A-7A4B20D9FF87}" type="datetimeFigureOut">
              <a:rPr kumimoji="1" lang="ja-JP" altLang="en-US" smtClean="0"/>
              <a:t>2021/10/25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0C83-26D3-4A4A-9C08-1A988C0249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909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7EC9-7BFB-4FE7-AE2A-7A4B20D9FF87}" type="datetimeFigureOut">
              <a:rPr kumimoji="1" lang="ja-JP" altLang="en-US" smtClean="0"/>
              <a:t>2021/10/25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0C83-26D3-4A4A-9C08-1A988C0249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13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7EC9-7BFB-4FE7-AE2A-7A4B20D9FF87}" type="datetimeFigureOut">
              <a:rPr kumimoji="1" lang="ja-JP" altLang="en-US" smtClean="0"/>
              <a:t>2021/10/25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0C83-26D3-4A4A-9C08-1A988C0249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27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7EC9-7BFB-4FE7-AE2A-7A4B20D9FF87}" type="datetimeFigureOut">
              <a:rPr kumimoji="1" lang="ja-JP" altLang="en-US" smtClean="0"/>
              <a:t>2021/10/25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0C83-26D3-4A4A-9C08-1A988C0249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50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7EC9-7BFB-4FE7-AE2A-7A4B20D9FF87}" type="datetimeFigureOut">
              <a:rPr kumimoji="1" lang="ja-JP" altLang="en-US" smtClean="0"/>
              <a:t>2021/10/25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0C83-26D3-4A4A-9C08-1A988C0249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74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47EC9-7BFB-4FE7-AE2A-7A4B20D9FF87}" type="datetimeFigureOut">
              <a:rPr kumimoji="1" lang="ja-JP" altLang="en-US" smtClean="0"/>
              <a:t>2021/10/25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70C83-26D3-4A4A-9C08-1A988C0249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799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hidden="1">
            <a:extLst>
              <a:ext uri="{FF2B5EF4-FFF2-40B4-BE49-F238E27FC236}">
                <a16:creationId xmlns:a16="http://schemas.microsoft.com/office/drawing/2014/main" id="{1C950627-C610-452C-AFF5-D78294B5FF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82C0B49F-2449-4E26-A6F1-72496F5611FA}"/>
              </a:ext>
            </a:extLst>
          </p:cNvPr>
          <p:cNvSpPr/>
          <p:nvPr/>
        </p:nvSpPr>
        <p:spPr>
          <a:xfrm>
            <a:off x="7820025" y="2208772"/>
            <a:ext cx="144463" cy="126570"/>
          </a:xfrm>
          <a:custGeom>
            <a:avLst/>
            <a:gdLst>
              <a:gd name="connsiteX0" fmla="*/ 0 w 144463"/>
              <a:gd name="connsiteY0" fmla="*/ 126441 h 126570"/>
              <a:gd name="connsiteX1" fmla="*/ 71438 w 144463"/>
              <a:gd name="connsiteY1" fmla="*/ 32778 h 126570"/>
              <a:gd name="connsiteX2" fmla="*/ 144463 w 144463"/>
              <a:gd name="connsiteY2" fmla="*/ 2616 h 126570"/>
              <a:gd name="connsiteX3" fmla="*/ 71438 w 144463"/>
              <a:gd name="connsiteY3" fmla="*/ 10553 h 126570"/>
              <a:gd name="connsiteX4" fmla="*/ 0 w 144463"/>
              <a:gd name="connsiteY4" fmla="*/ 126441 h 12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63" h="126570">
                <a:moveTo>
                  <a:pt x="0" y="126441"/>
                </a:moveTo>
                <a:cubicBezTo>
                  <a:pt x="0" y="130145"/>
                  <a:pt x="47361" y="53415"/>
                  <a:pt x="71438" y="32778"/>
                </a:cubicBezTo>
                <a:cubicBezTo>
                  <a:pt x="95515" y="12141"/>
                  <a:pt x="144463" y="6320"/>
                  <a:pt x="144463" y="2616"/>
                </a:cubicBezTo>
                <a:cubicBezTo>
                  <a:pt x="144463" y="-1088"/>
                  <a:pt x="92869" y="-2676"/>
                  <a:pt x="71438" y="10553"/>
                </a:cubicBezTo>
                <a:cubicBezTo>
                  <a:pt x="50007" y="23782"/>
                  <a:pt x="0" y="122737"/>
                  <a:pt x="0" y="126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74B5C928-5CE5-442C-8BB6-F337FE9F6DEF}"/>
              </a:ext>
            </a:extLst>
          </p:cNvPr>
          <p:cNvSpPr/>
          <p:nvPr/>
        </p:nvSpPr>
        <p:spPr>
          <a:xfrm>
            <a:off x="7833695" y="2219322"/>
            <a:ext cx="377078" cy="111165"/>
          </a:xfrm>
          <a:custGeom>
            <a:avLst/>
            <a:gdLst>
              <a:gd name="connsiteX0" fmla="*/ 618 w 377078"/>
              <a:gd name="connsiteY0" fmla="*/ 111128 h 111165"/>
              <a:gd name="connsiteX1" fmla="*/ 67293 w 377078"/>
              <a:gd name="connsiteY1" fmla="*/ 30166 h 111165"/>
              <a:gd name="connsiteX2" fmla="*/ 218105 w 377078"/>
              <a:gd name="connsiteY2" fmla="*/ 20641 h 111165"/>
              <a:gd name="connsiteX3" fmla="*/ 275255 w 377078"/>
              <a:gd name="connsiteY3" fmla="*/ 28578 h 111165"/>
              <a:gd name="connsiteX4" fmla="*/ 376855 w 377078"/>
              <a:gd name="connsiteY4" fmla="*/ 19053 h 111165"/>
              <a:gd name="connsiteX5" fmla="*/ 300655 w 377078"/>
              <a:gd name="connsiteY5" fmla="*/ 17466 h 111165"/>
              <a:gd name="connsiteX6" fmla="*/ 235568 w 377078"/>
              <a:gd name="connsiteY6" fmla="*/ 3 h 111165"/>
              <a:gd name="connsiteX7" fmla="*/ 102218 w 377078"/>
              <a:gd name="connsiteY7" fmla="*/ 19053 h 111165"/>
              <a:gd name="connsiteX8" fmla="*/ 618 w 377078"/>
              <a:gd name="connsiteY8" fmla="*/ 111128 h 11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078" h="111165">
                <a:moveTo>
                  <a:pt x="618" y="111128"/>
                </a:moveTo>
                <a:cubicBezTo>
                  <a:pt x="-5203" y="112980"/>
                  <a:pt x="31045" y="45247"/>
                  <a:pt x="67293" y="30166"/>
                </a:cubicBezTo>
                <a:cubicBezTo>
                  <a:pt x="103541" y="15085"/>
                  <a:pt x="183445" y="20906"/>
                  <a:pt x="218105" y="20641"/>
                </a:cubicBezTo>
                <a:cubicBezTo>
                  <a:pt x="252765" y="20376"/>
                  <a:pt x="248797" y="28843"/>
                  <a:pt x="275255" y="28578"/>
                </a:cubicBezTo>
                <a:cubicBezTo>
                  <a:pt x="301713" y="28313"/>
                  <a:pt x="372622" y="20905"/>
                  <a:pt x="376855" y="19053"/>
                </a:cubicBezTo>
                <a:cubicBezTo>
                  <a:pt x="381088" y="17201"/>
                  <a:pt x="324203" y="20641"/>
                  <a:pt x="300655" y="17466"/>
                </a:cubicBezTo>
                <a:cubicBezTo>
                  <a:pt x="277107" y="14291"/>
                  <a:pt x="268641" y="-261"/>
                  <a:pt x="235568" y="3"/>
                </a:cubicBezTo>
                <a:cubicBezTo>
                  <a:pt x="202495" y="267"/>
                  <a:pt x="139789" y="4236"/>
                  <a:pt x="102218" y="19053"/>
                </a:cubicBezTo>
                <a:cubicBezTo>
                  <a:pt x="64647" y="33870"/>
                  <a:pt x="6439" y="109276"/>
                  <a:pt x="618" y="111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5FA777B2-D4FE-44E4-9730-5871EA2C9BF5}"/>
              </a:ext>
            </a:extLst>
          </p:cNvPr>
          <p:cNvSpPr/>
          <p:nvPr/>
        </p:nvSpPr>
        <p:spPr>
          <a:xfrm>
            <a:off x="7834082" y="2257016"/>
            <a:ext cx="374370" cy="94218"/>
          </a:xfrm>
          <a:custGeom>
            <a:avLst/>
            <a:gdLst>
              <a:gd name="connsiteX0" fmla="*/ 231 w 374370"/>
              <a:gd name="connsiteY0" fmla="*/ 94072 h 94218"/>
              <a:gd name="connsiteX1" fmla="*/ 101831 w 374370"/>
              <a:gd name="connsiteY1" fmla="*/ 54384 h 94218"/>
              <a:gd name="connsiteX2" fmla="*/ 170093 w 374370"/>
              <a:gd name="connsiteY2" fmla="*/ 43272 h 94218"/>
              <a:gd name="connsiteX3" fmla="*/ 219306 w 374370"/>
              <a:gd name="connsiteY3" fmla="*/ 36922 h 94218"/>
              <a:gd name="connsiteX4" fmla="*/ 268518 w 374370"/>
              <a:gd name="connsiteY4" fmla="*/ 46447 h 94218"/>
              <a:gd name="connsiteX5" fmla="*/ 373293 w 374370"/>
              <a:gd name="connsiteY5" fmla="*/ 409 h 94218"/>
              <a:gd name="connsiteX6" fmla="*/ 319318 w 374370"/>
              <a:gd name="connsiteY6" fmla="*/ 24222 h 94218"/>
              <a:gd name="connsiteX7" fmla="*/ 260581 w 374370"/>
              <a:gd name="connsiteY7" fmla="*/ 30572 h 94218"/>
              <a:gd name="connsiteX8" fmla="*/ 201843 w 374370"/>
              <a:gd name="connsiteY8" fmla="*/ 25809 h 94218"/>
              <a:gd name="connsiteX9" fmla="*/ 131993 w 374370"/>
              <a:gd name="connsiteY9" fmla="*/ 38509 h 94218"/>
              <a:gd name="connsiteX10" fmla="*/ 231 w 374370"/>
              <a:gd name="connsiteY10" fmla="*/ 94072 h 9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4370" h="94218">
                <a:moveTo>
                  <a:pt x="231" y="94072"/>
                </a:moveTo>
                <a:cubicBezTo>
                  <a:pt x="-4796" y="96718"/>
                  <a:pt x="73521" y="62851"/>
                  <a:pt x="101831" y="54384"/>
                </a:cubicBezTo>
                <a:cubicBezTo>
                  <a:pt x="130141" y="45917"/>
                  <a:pt x="150514" y="46182"/>
                  <a:pt x="170093" y="43272"/>
                </a:cubicBezTo>
                <a:cubicBezTo>
                  <a:pt x="189672" y="40362"/>
                  <a:pt x="202902" y="36393"/>
                  <a:pt x="219306" y="36922"/>
                </a:cubicBezTo>
                <a:cubicBezTo>
                  <a:pt x="235710" y="37451"/>
                  <a:pt x="242854" y="52532"/>
                  <a:pt x="268518" y="46447"/>
                </a:cubicBezTo>
                <a:cubicBezTo>
                  <a:pt x="294182" y="40362"/>
                  <a:pt x="364826" y="4113"/>
                  <a:pt x="373293" y="409"/>
                </a:cubicBezTo>
                <a:cubicBezTo>
                  <a:pt x="381760" y="-3295"/>
                  <a:pt x="338103" y="19195"/>
                  <a:pt x="319318" y="24222"/>
                </a:cubicBezTo>
                <a:cubicBezTo>
                  <a:pt x="300533" y="29249"/>
                  <a:pt x="280160" y="30308"/>
                  <a:pt x="260581" y="30572"/>
                </a:cubicBezTo>
                <a:cubicBezTo>
                  <a:pt x="241002" y="30836"/>
                  <a:pt x="223274" y="24486"/>
                  <a:pt x="201843" y="25809"/>
                </a:cubicBezTo>
                <a:cubicBezTo>
                  <a:pt x="180412" y="27132"/>
                  <a:pt x="165595" y="27132"/>
                  <a:pt x="131993" y="38509"/>
                </a:cubicBezTo>
                <a:cubicBezTo>
                  <a:pt x="98391" y="49886"/>
                  <a:pt x="5258" y="91426"/>
                  <a:pt x="231" y="940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FCCEF20C-17D0-4248-B9DE-FF671C56A1A4}"/>
              </a:ext>
            </a:extLst>
          </p:cNvPr>
          <p:cNvSpPr/>
          <p:nvPr/>
        </p:nvSpPr>
        <p:spPr>
          <a:xfrm>
            <a:off x="7881938" y="2321696"/>
            <a:ext cx="239194" cy="49056"/>
          </a:xfrm>
          <a:custGeom>
            <a:avLst/>
            <a:gdLst>
              <a:gd name="connsiteX0" fmla="*/ 0 w 239194"/>
              <a:gd name="connsiteY0" fmla="*/ 43679 h 49056"/>
              <a:gd name="connsiteX1" fmla="*/ 138112 w 239194"/>
              <a:gd name="connsiteY1" fmla="*/ 45267 h 49056"/>
              <a:gd name="connsiteX2" fmla="*/ 238125 w 239194"/>
              <a:gd name="connsiteY2" fmla="*/ 817 h 49056"/>
              <a:gd name="connsiteX3" fmla="*/ 188912 w 239194"/>
              <a:gd name="connsiteY3" fmla="*/ 16692 h 49056"/>
              <a:gd name="connsiteX4" fmla="*/ 157162 w 239194"/>
              <a:gd name="connsiteY4" fmla="*/ 19867 h 49056"/>
              <a:gd name="connsiteX5" fmla="*/ 0 w 239194"/>
              <a:gd name="connsiteY5" fmla="*/ 43679 h 4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194" h="49056">
                <a:moveTo>
                  <a:pt x="0" y="43679"/>
                </a:moveTo>
                <a:cubicBezTo>
                  <a:pt x="49212" y="48045"/>
                  <a:pt x="98425" y="52411"/>
                  <a:pt x="138112" y="45267"/>
                </a:cubicBezTo>
                <a:cubicBezTo>
                  <a:pt x="177799" y="38123"/>
                  <a:pt x="229658" y="5580"/>
                  <a:pt x="238125" y="817"/>
                </a:cubicBezTo>
                <a:cubicBezTo>
                  <a:pt x="246592" y="-3946"/>
                  <a:pt x="202406" y="13517"/>
                  <a:pt x="188912" y="16692"/>
                </a:cubicBezTo>
                <a:cubicBezTo>
                  <a:pt x="175418" y="19867"/>
                  <a:pt x="157162" y="19867"/>
                  <a:pt x="157162" y="19867"/>
                </a:cubicBezTo>
                <a:lnTo>
                  <a:pt x="0" y="436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6EB23326-5872-4F38-82B0-B51FBBA7E505}"/>
              </a:ext>
            </a:extLst>
          </p:cNvPr>
          <p:cNvSpPr/>
          <p:nvPr/>
        </p:nvSpPr>
        <p:spPr>
          <a:xfrm>
            <a:off x="7873703" y="2339701"/>
            <a:ext cx="232073" cy="72488"/>
          </a:xfrm>
          <a:custGeom>
            <a:avLst/>
            <a:gdLst>
              <a:gd name="connsiteX0" fmla="*/ 297 w 232073"/>
              <a:gd name="connsiteY0" fmla="*/ 54249 h 72488"/>
              <a:gd name="connsiteX1" fmla="*/ 106660 w 232073"/>
              <a:gd name="connsiteY1" fmla="*/ 71712 h 72488"/>
              <a:gd name="connsiteX2" fmla="*/ 186035 w 232073"/>
              <a:gd name="connsiteY2" fmla="*/ 62187 h 72488"/>
              <a:gd name="connsiteX3" fmla="*/ 232072 w 232073"/>
              <a:gd name="connsiteY3" fmla="*/ 274 h 72488"/>
              <a:gd name="connsiteX4" fmla="*/ 187622 w 232073"/>
              <a:gd name="connsiteY4" fmla="*/ 39962 h 72488"/>
              <a:gd name="connsiteX5" fmla="*/ 141585 w 232073"/>
              <a:gd name="connsiteY5" fmla="*/ 51074 h 72488"/>
              <a:gd name="connsiteX6" fmla="*/ 297 w 232073"/>
              <a:gd name="connsiteY6" fmla="*/ 54249 h 7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073" h="72488">
                <a:moveTo>
                  <a:pt x="297" y="54249"/>
                </a:moveTo>
                <a:cubicBezTo>
                  <a:pt x="-5524" y="57689"/>
                  <a:pt x="75704" y="70389"/>
                  <a:pt x="106660" y="71712"/>
                </a:cubicBezTo>
                <a:cubicBezTo>
                  <a:pt x="137616" y="73035"/>
                  <a:pt x="165133" y="74093"/>
                  <a:pt x="186035" y="62187"/>
                </a:cubicBezTo>
                <a:cubicBezTo>
                  <a:pt x="206937" y="50281"/>
                  <a:pt x="231808" y="3978"/>
                  <a:pt x="232072" y="274"/>
                </a:cubicBezTo>
                <a:cubicBezTo>
                  <a:pt x="232336" y="-3430"/>
                  <a:pt x="202703" y="31495"/>
                  <a:pt x="187622" y="39962"/>
                </a:cubicBezTo>
                <a:cubicBezTo>
                  <a:pt x="172541" y="48429"/>
                  <a:pt x="169895" y="48428"/>
                  <a:pt x="141585" y="51074"/>
                </a:cubicBezTo>
                <a:cubicBezTo>
                  <a:pt x="113275" y="53720"/>
                  <a:pt x="6118" y="50809"/>
                  <a:pt x="297" y="54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83BA39F4-F727-4D54-8610-5BAE4D9E37EB}"/>
              </a:ext>
            </a:extLst>
          </p:cNvPr>
          <p:cNvSpPr/>
          <p:nvPr/>
        </p:nvSpPr>
        <p:spPr>
          <a:xfrm>
            <a:off x="7102474" y="2404292"/>
            <a:ext cx="390011" cy="150048"/>
          </a:xfrm>
          <a:custGeom>
            <a:avLst/>
            <a:gdLst>
              <a:gd name="connsiteX0" fmla="*/ 1 w 390011"/>
              <a:gd name="connsiteY0" fmla="*/ 132533 h 150048"/>
              <a:gd name="connsiteX1" fmla="*/ 55564 w 390011"/>
              <a:gd name="connsiteY1" fmla="*/ 149996 h 150048"/>
              <a:gd name="connsiteX2" fmla="*/ 69851 w 390011"/>
              <a:gd name="connsiteY2" fmla="*/ 126183 h 150048"/>
              <a:gd name="connsiteX3" fmla="*/ 133351 w 390011"/>
              <a:gd name="connsiteY3" fmla="*/ 64271 h 150048"/>
              <a:gd name="connsiteX4" fmla="*/ 234951 w 390011"/>
              <a:gd name="connsiteY4" fmla="*/ 26171 h 150048"/>
              <a:gd name="connsiteX5" fmla="*/ 333376 w 390011"/>
              <a:gd name="connsiteY5" fmla="*/ 18233 h 150048"/>
              <a:gd name="connsiteX6" fmla="*/ 376239 w 390011"/>
              <a:gd name="connsiteY6" fmla="*/ 27758 h 150048"/>
              <a:gd name="connsiteX7" fmla="*/ 374651 w 390011"/>
              <a:gd name="connsiteY7" fmla="*/ 53158 h 150048"/>
              <a:gd name="connsiteX8" fmla="*/ 388939 w 390011"/>
              <a:gd name="connsiteY8" fmla="*/ 15058 h 150048"/>
              <a:gd name="connsiteX9" fmla="*/ 341314 w 390011"/>
              <a:gd name="connsiteY9" fmla="*/ 771 h 150048"/>
              <a:gd name="connsiteX10" fmla="*/ 263526 w 390011"/>
              <a:gd name="connsiteY10" fmla="*/ 5533 h 150048"/>
              <a:gd name="connsiteX11" fmla="*/ 161926 w 390011"/>
              <a:gd name="connsiteY11" fmla="*/ 35696 h 150048"/>
              <a:gd name="connsiteX12" fmla="*/ 88901 w 390011"/>
              <a:gd name="connsiteY12" fmla="*/ 84908 h 150048"/>
              <a:gd name="connsiteX13" fmla="*/ 53976 w 390011"/>
              <a:gd name="connsiteY13" fmla="*/ 130946 h 150048"/>
              <a:gd name="connsiteX14" fmla="*/ 1 w 390011"/>
              <a:gd name="connsiteY14" fmla="*/ 132533 h 15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0011" h="150048">
                <a:moveTo>
                  <a:pt x="1" y="132533"/>
                </a:moveTo>
                <a:cubicBezTo>
                  <a:pt x="266" y="135708"/>
                  <a:pt x="43922" y="151054"/>
                  <a:pt x="55564" y="149996"/>
                </a:cubicBezTo>
                <a:cubicBezTo>
                  <a:pt x="67206" y="148938"/>
                  <a:pt x="56886" y="140471"/>
                  <a:pt x="69851" y="126183"/>
                </a:cubicBezTo>
                <a:cubicBezTo>
                  <a:pt x="82816" y="111895"/>
                  <a:pt x="105834" y="80940"/>
                  <a:pt x="133351" y="64271"/>
                </a:cubicBezTo>
                <a:cubicBezTo>
                  <a:pt x="160868" y="47602"/>
                  <a:pt x="201614" y="33844"/>
                  <a:pt x="234951" y="26171"/>
                </a:cubicBezTo>
                <a:cubicBezTo>
                  <a:pt x="268289" y="18498"/>
                  <a:pt x="309828" y="17969"/>
                  <a:pt x="333376" y="18233"/>
                </a:cubicBezTo>
                <a:cubicBezTo>
                  <a:pt x="356924" y="18497"/>
                  <a:pt x="369360" y="21937"/>
                  <a:pt x="376239" y="27758"/>
                </a:cubicBezTo>
                <a:cubicBezTo>
                  <a:pt x="383118" y="33579"/>
                  <a:pt x="372534" y="55275"/>
                  <a:pt x="374651" y="53158"/>
                </a:cubicBezTo>
                <a:cubicBezTo>
                  <a:pt x="376768" y="51041"/>
                  <a:pt x="394495" y="23789"/>
                  <a:pt x="388939" y="15058"/>
                </a:cubicBezTo>
                <a:cubicBezTo>
                  <a:pt x="383383" y="6327"/>
                  <a:pt x="362216" y="2358"/>
                  <a:pt x="341314" y="771"/>
                </a:cubicBezTo>
                <a:cubicBezTo>
                  <a:pt x="320412" y="-816"/>
                  <a:pt x="293424" y="-288"/>
                  <a:pt x="263526" y="5533"/>
                </a:cubicBezTo>
                <a:cubicBezTo>
                  <a:pt x="233628" y="11354"/>
                  <a:pt x="191030" y="22467"/>
                  <a:pt x="161926" y="35696"/>
                </a:cubicBezTo>
                <a:cubicBezTo>
                  <a:pt x="132822" y="48925"/>
                  <a:pt x="106893" y="69033"/>
                  <a:pt x="88901" y="84908"/>
                </a:cubicBezTo>
                <a:cubicBezTo>
                  <a:pt x="70909" y="100783"/>
                  <a:pt x="61913" y="123009"/>
                  <a:pt x="53976" y="130946"/>
                </a:cubicBezTo>
                <a:cubicBezTo>
                  <a:pt x="46039" y="138883"/>
                  <a:pt x="-264" y="129358"/>
                  <a:pt x="1" y="132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4FE2C6D6-E2E7-4561-80E5-12CB81998608}"/>
              </a:ext>
            </a:extLst>
          </p:cNvPr>
          <p:cNvSpPr/>
          <p:nvPr/>
        </p:nvSpPr>
        <p:spPr>
          <a:xfrm>
            <a:off x="7242991" y="2439864"/>
            <a:ext cx="213542" cy="111744"/>
          </a:xfrm>
          <a:custGeom>
            <a:avLst/>
            <a:gdLst>
              <a:gd name="connsiteX0" fmla="*/ 772 w 213542"/>
              <a:gd name="connsiteY0" fmla="*/ 111249 h 111744"/>
              <a:gd name="connsiteX1" fmla="*/ 94434 w 213542"/>
              <a:gd name="connsiteY1" fmla="*/ 55686 h 111744"/>
              <a:gd name="connsiteX2" fmla="*/ 184922 w 213542"/>
              <a:gd name="connsiteY2" fmla="*/ 25524 h 111744"/>
              <a:gd name="connsiteX3" fmla="*/ 213497 w 213542"/>
              <a:gd name="connsiteY3" fmla="*/ 124 h 111744"/>
              <a:gd name="connsiteX4" fmla="*/ 180159 w 213542"/>
              <a:gd name="connsiteY4" fmla="*/ 15999 h 111744"/>
              <a:gd name="connsiteX5" fmla="*/ 148409 w 213542"/>
              <a:gd name="connsiteY5" fmla="*/ 20761 h 111744"/>
              <a:gd name="connsiteX6" fmla="*/ 772 w 213542"/>
              <a:gd name="connsiteY6" fmla="*/ 111249 h 11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542" h="111744">
                <a:moveTo>
                  <a:pt x="772" y="111249"/>
                </a:moveTo>
                <a:cubicBezTo>
                  <a:pt x="-8224" y="117070"/>
                  <a:pt x="63742" y="69973"/>
                  <a:pt x="94434" y="55686"/>
                </a:cubicBezTo>
                <a:cubicBezTo>
                  <a:pt x="125126" y="41399"/>
                  <a:pt x="165078" y="34784"/>
                  <a:pt x="184922" y="25524"/>
                </a:cubicBezTo>
                <a:cubicBezTo>
                  <a:pt x="204766" y="16264"/>
                  <a:pt x="214291" y="1711"/>
                  <a:pt x="213497" y="124"/>
                </a:cubicBezTo>
                <a:cubicBezTo>
                  <a:pt x="212703" y="-1463"/>
                  <a:pt x="191007" y="12559"/>
                  <a:pt x="180159" y="15999"/>
                </a:cubicBezTo>
                <a:cubicBezTo>
                  <a:pt x="169311" y="19438"/>
                  <a:pt x="175132" y="8326"/>
                  <a:pt x="148409" y="20761"/>
                </a:cubicBezTo>
                <a:cubicBezTo>
                  <a:pt x="121686" y="33196"/>
                  <a:pt x="9768" y="105428"/>
                  <a:pt x="772" y="111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AA88EA60-4911-401B-ADDA-1041937EE354}"/>
              </a:ext>
            </a:extLst>
          </p:cNvPr>
          <p:cNvSpPr/>
          <p:nvPr/>
        </p:nvSpPr>
        <p:spPr>
          <a:xfrm>
            <a:off x="7240472" y="2486719"/>
            <a:ext cx="122517" cy="61310"/>
          </a:xfrm>
          <a:custGeom>
            <a:avLst/>
            <a:gdLst>
              <a:gd name="connsiteX0" fmla="*/ 116 w 122517"/>
              <a:gd name="connsiteY0" fmla="*/ 61219 h 61310"/>
              <a:gd name="connsiteX1" fmla="*/ 74728 w 122517"/>
              <a:gd name="connsiteY1" fmla="*/ 18356 h 61310"/>
              <a:gd name="connsiteX2" fmla="*/ 122353 w 122517"/>
              <a:gd name="connsiteY2" fmla="*/ 2481 h 61310"/>
              <a:gd name="connsiteX3" fmla="*/ 58853 w 122517"/>
              <a:gd name="connsiteY3" fmla="*/ 5656 h 61310"/>
              <a:gd name="connsiteX4" fmla="*/ 116 w 122517"/>
              <a:gd name="connsiteY4" fmla="*/ 61219 h 6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17" h="61310">
                <a:moveTo>
                  <a:pt x="116" y="61219"/>
                </a:moveTo>
                <a:cubicBezTo>
                  <a:pt x="2762" y="63336"/>
                  <a:pt x="54355" y="28146"/>
                  <a:pt x="74728" y="18356"/>
                </a:cubicBezTo>
                <a:cubicBezTo>
                  <a:pt x="95101" y="8566"/>
                  <a:pt x="124999" y="4598"/>
                  <a:pt x="122353" y="2481"/>
                </a:cubicBezTo>
                <a:cubicBezTo>
                  <a:pt x="119707" y="364"/>
                  <a:pt x="77109" y="-3075"/>
                  <a:pt x="58853" y="5656"/>
                </a:cubicBezTo>
                <a:cubicBezTo>
                  <a:pt x="40597" y="14387"/>
                  <a:pt x="-2530" y="59102"/>
                  <a:pt x="116" y="61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78F987FC-B2B0-48C0-A1EC-76959BE00BD3}"/>
              </a:ext>
            </a:extLst>
          </p:cNvPr>
          <p:cNvSpPr/>
          <p:nvPr/>
        </p:nvSpPr>
        <p:spPr>
          <a:xfrm>
            <a:off x="7259615" y="2461718"/>
            <a:ext cx="222273" cy="103724"/>
          </a:xfrm>
          <a:custGeom>
            <a:avLst/>
            <a:gdLst>
              <a:gd name="connsiteX0" fmla="*/ 23 w 222273"/>
              <a:gd name="connsiteY0" fmla="*/ 103682 h 103724"/>
              <a:gd name="connsiteX1" fmla="*/ 115910 w 222273"/>
              <a:gd name="connsiteY1" fmla="*/ 49707 h 103724"/>
              <a:gd name="connsiteX2" fmla="*/ 180998 w 222273"/>
              <a:gd name="connsiteY2" fmla="*/ 32245 h 103724"/>
              <a:gd name="connsiteX3" fmla="*/ 222273 w 222273"/>
              <a:gd name="connsiteY3" fmla="*/ 495 h 103724"/>
              <a:gd name="connsiteX4" fmla="*/ 180998 w 222273"/>
              <a:gd name="connsiteY4" fmla="*/ 14782 h 103724"/>
              <a:gd name="connsiteX5" fmla="*/ 106385 w 222273"/>
              <a:gd name="connsiteY5" fmla="*/ 40182 h 103724"/>
              <a:gd name="connsiteX6" fmla="*/ 23 w 222273"/>
              <a:gd name="connsiteY6" fmla="*/ 103682 h 103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273" h="103724">
                <a:moveTo>
                  <a:pt x="23" y="103682"/>
                </a:moveTo>
                <a:cubicBezTo>
                  <a:pt x="1610" y="105269"/>
                  <a:pt x="85748" y="61613"/>
                  <a:pt x="115910" y="49707"/>
                </a:cubicBezTo>
                <a:cubicBezTo>
                  <a:pt x="146072" y="37801"/>
                  <a:pt x="163271" y="40447"/>
                  <a:pt x="180998" y="32245"/>
                </a:cubicBezTo>
                <a:cubicBezTo>
                  <a:pt x="198725" y="24043"/>
                  <a:pt x="222273" y="3405"/>
                  <a:pt x="222273" y="495"/>
                </a:cubicBezTo>
                <a:cubicBezTo>
                  <a:pt x="222273" y="-2415"/>
                  <a:pt x="200313" y="8168"/>
                  <a:pt x="180998" y="14782"/>
                </a:cubicBezTo>
                <a:cubicBezTo>
                  <a:pt x="161683" y="21396"/>
                  <a:pt x="134960" y="29599"/>
                  <a:pt x="106385" y="40182"/>
                </a:cubicBezTo>
                <a:cubicBezTo>
                  <a:pt x="77810" y="50765"/>
                  <a:pt x="-1564" y="102095"/>
                  <a:pt x="23" y="103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165333F4-7F1C-4031-AE00-E6FD6C242736}"/>
              </a:ext>
            </a:extLst>
          </p:cNvPr>
          <p:cNvSpPr/>
          <p:nvPr/>
        </p:nvSpPr>
        <p:spPr>
          <a:xfrm>
            <a:off x="7288187" y="2497046"/>
            <a:ext cx="185829" cy="115165"/>
          </a:xfrm>
          <a:custGeom>
            <a:avLst/>
            <a:gdLst>
              <a:gd name="connsiteX0" fmla="*/ 185763 w 185829"/>
              <a:gd name="connsiteY0" fmla="*/ 92 h 115165"/>
              <a:gd name="connsiteX1" fmla="*/ 142901 w 185829"/>
              <a:gd name="connsiteY1" fmla="*/ 66767 h 115165"/>
              <a:gd name="connsiteX2" fmla="*/ 82576 w 185829"/>
              <a:gd name="connsiteY2" fmla="*/ 96929 h 115165"/>
              <a:gd name="connsiteX3" fmla="*/ 60351 w 185829"/>
              <a:gd name="connsiteY3" fmla="*/ 114392 h 115165"/>
              <a:gd name="connsiteX4" fmla="*/ 26 w 185829"/>
              <a:gd name="connsiteY4" fmla="*/ 111217 h 115165"/>
              <a:gd name="connsiteX5" fmla="*/ 68288 w 185829"/>
              <a:gd name="connsiteY5" fmla="*/ 103279 h 115165"/>
              <a:gd name="connsiteX6" fmla="*/ 141313 w 185829"/>
              <a:gd name="connsiteY6" fmla="*/ 65179 h 115165"/>
              <a:gd name="connsiteX7" fmla="*/ 95276 w 185829"/>
              <a:gd name="connsiteY7" fmla="*/ 74704 h 115165"/>
              <a:gd name="connsiteX8" fmla="*/ 133376 w 185829"/>
              <a:gd name="connsiteY8" fmla="*/ 52479 h 115165"/>
              <a:gd name="connsiteX9" fmla="*/ 185763 w 185829"/>
              <a:gd name="connsiteY9" fmla="*/ 92 h 115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5829" h="115165">
                <a:moveTo>
                  <a:pt x="185763" y="92"/>
                </a:moveTo>
                <a:cubicBezTo>
                  <a:pt x="187350" y="2473"/>
                  <a:pt x="160099" y="50628"/>
                  <a:pt x="142901" y="66767"/>
                </a:cubicBezTo>
                <a:cubicBezTo>
                  <a:pt x="125703" y="82906"/>
                  <a:pt x="96334" y="88992"/>
                  <a:pt x="82576" y="96929"/>
                </a:cubicBezTo>
                <a:cubicBezTo>
                  <a:pt x="68818" y="104867"/>
                  <a:pt x="74109" y="112011"/>
                  <a:pt x="60351" y="114392"/>
                </a:cubicBezTo>
                <a:cubicBezTo>
                  <a:pt x="46593" y="116773"/>
                  <a:pt x="-1297" y="113069"/>
                  <a:pt x="26" y="111217"/>
                </a:cubicBezTo>
                <a:cubicBezTo>
                  <a:pt x="1349" y="109365"/>
                  <a:pt x="44740" y="110952"/>
                  <a:pt x="68288" y="103279"/>
                </a:cubicBezTo>
                <a:cubicBezTo>
                  <a:pt x="91836" y="95606"/>
                  <a:pt x="136815" y="69942"/>
                  <a:pt x="141313" y="65179"/>
                </a:cubicBezTo>
                <a:cubicBezTo>
                  <a:pt x="145811" y="60416"/>
                  <a:pt x="96599" y="76821"/>
                  <a:pt x="95276" y="74704"/>
                </a:cubicBezTo>
                <a:cubicBezTo>
                  <a:pt x="93953" y="72587"/>
                  <a:pt x="119882" y="62798"/>
                  <a:pt x="133376" y="52479"/>
                </a:cubicBezTo>
                <a:cubicBezTo>
                  <a:pt x="146870" y="42160"/>
                  <a:pt x="184176" y="-2289"/>
                  <a:pt x="185763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7350EB24-B105-4A07-974A-06E2FF6E89A5}"/>
              </a:ext>
            </a:extLst>
          </p:cNvPr>
          <p:cNvSpPr/>
          <p:nvPr/>
        </p:nvSpPr>
        <p:spPr>
          <a:xfrm>
            <a:off x="7275437" y="2498725"/>
            <a:ext cx="196926" cy="68535"/>
          </a:xfrm>
          <a:custGeom>
            <a:avLst/>
            <a:gdLst>
              <a:gd name="connsiteX0" fmla="*/ 196926 w 196926"/>
              <a:gd name="connsiteY0" fmla="*/ 0 h 68535"/>
              <a:gd name="connsiteX1" fmla="*/ 111201 w 196926"/>
              <a:gd name="connsiteY1" fmla="*/ 46038 h 68535"/>
              <a:gd name="connsiteX2" fmla="*/ 69926 w 196926"/>
              <a:gd name="connsiteY2" fmla="*/ 63500 h 68535"/>
              <a:gd name="connsiteX3" fmla="*/ 76 w 196926"/>
              <a:gd name="connsiteY3" fmla="*/ 68263 h 68535"/>
              <a:gd name="connsiteX4" fmla="*/ 84213 w 196926"/>
              <a:gd name="connsiteY4" fmla="*/ 57150 h 68535"/>
              <a:gd name="connsiteX5" fmla="*/ 112788 w 196926"/>
              <a:gd name="connsiteY5" fmla="*/ 46038 h 68535"/>
              <a:gd name="connsiteX6" fmla="*/ 196926 w 196926"/>
              <a:gd name="connsiteY6" fmla="*/ 0 h 6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926" h="68535">
                <a:moveTo>
                  <a:pt x="196926" y="0"/>
                </a:moveTo>
                <a:cubicBezTo>
                  <a:pt x="196662" y="0"/>
                  <a:pt x="132368" y="35455"/>
                  <a:pt x="111201" y="46038"/>
                </a:cubicBezTo>
                <a:cubicBezTo>
                  <a:pt x="90034" y="56621"/>
                  <a:pt x="88447" y="59796"/>
                  <a:pt x="69926" y="63500"/>
                </a:cubicBezTo>
                <a:cubicBezTo>
                  <a:pt x="51405" y="67204"/>
                  <a:pt x="-2305" y="69321"/>
                  <a:pt x="76" y="68263"/>
                </a:cubicBezTo>
                <a:cubicBezTo>
                  <a:pt x="2457" y="67205"/>
                  <a:pt x="65428" y="60854"/>
                  <a:pt x="84213" y="57150"/>
                </a:cubicBezTo>
                <a:cubicBezTo>
                  <a:pt x="102998" y="53446"/>
                  <a:pt x="95326" y="54769"/>
                  <a:pt x="112788" y="46038"/>
                </a:cubicBezTo>
                <a:cubicBezTo>
                  <a:pt x="130250" y="37307"/>
                  <a:pt x="197190" y="0"/>
                  <a:pt x="19692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2CB20A69-7276-4972-A245-D3524920FD0C}"/>
              </a:ext>
            </a:extLst>
          </p:cNvPr>
          <p:cNvSpPr/>
          <p:nvPr/>
        </p:nvSpPr>
        <p:spPr>
          <a:xfrm>
            <a:off x="7347889" y="2508193"/>
            <a:ext cx="110703" cy="46237"/>
          </a:xfrm>
          <a:custGeom>
            <a:avLst/>
            <a:gdLst>
              <a:gd name="connsiteX0" fmla="*/ 110186 w 110703"/>
              <a:gd name="connsiteY0" fmla="*/ 57 h 46237"/>
              <a:gd name="connsiteX1" fmla="*/ 2236 w 110703"/>
              <a:gd name="connsiteY1" fmla="*/ 44507 h 46237"/>
              <a:gd name="connsiteX2" fmla="*/ 41924 w 110703"/>
              <a:gd name="connsiteY2" fmla="*/ 34982 h 46237"/>
              <a:gd name="connsiteX3" fmla="*/ 110186 w 110703"/>
              <a:gd name="connsiteY3" fmla="*/ 57 h 4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03" h="46237">
                <a:moveTo>
                  <a:pt x="110186" y="57"/>
                </a:moveTo>
                <a:cubicBezTo>
                  <a:pt x="103571" y="1644"/>
                  <a:pt x="13613" y="38686"/>
                  <a:pt x="2236" y="44507"/>
                </a:cubicBezTo>
                <a:cubicBezTo>
                  <a:pt x="-9141" y="50328"/>
                  <a:pt x="25784" y="40009"/>
                  <a:pt x="41924" y="34982"/>
                </a:cubicBezTo>
                <a:cubicBezTo>
                  <a:pt x="58064" y="29955"/>
                  <a:pt x="116801" y="-1530"/>
                  <a:pt x="110186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94A94BCD-9C5D-445C-8809-CA947373D43E}"/>
              </a:ext>
            </a:extLst>
          </p:cNvPr>
          <p:cNvSpPr/>
          <p:nvPr/>
        </p:nvSpPr>
        <p:spPr>
          <a:xfrm>
            <a:off x="7197443" y="2195380"/>
            <a:ext cx="286206" cy="37261"/>
          </a:xfrm>
          <a:custGeom>
            <a:avLst/>
            <a:gdLst>
              <a:gd name="connsiteX0" fmla="*/ 282 w 286206"/>
              <a:gd name="connsiteY0" fmla="*/ 23945 h 37261"/>
              <a:gd name="connsiteX1" fmla="*/ 170145 w 286206"/>
              <a:gd name="connsiteY1" fmla="*/ 133 h 37261"/>
              <a:gd name="connsiteX2" fmla="*/ 284445 w 286206"/>
              <a:gd name="connsiteY2" fmla="*/ 36645 h 37261"/>
              <a:gd name="connsiteX3" fmla="*/ 232057 w 286206"/>
              <a:gd name="connsiteY3" fmla="*/ 22358 h 37261"/>
              <a:gd name="connsiteX4" fmla="*/ 132045 w 286206"/>
              <a:gd name="connsiteY4" fmla="*/ 12833 h 37261"/>
              <a:gd name="connsiteX5" fmla="*/ 282 w 286206"/>
              <a:gd name="connsiteY5" fmla="*/ 23945 h 3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206" h="37261">
                <a:moveTo>
                  <a:pt x="282" y="23945"/>
                </a:moveTo>
                <a:cubicBezTo>
                  <a:pt x="6632" y="21828"/>
                  <a:pt x="122785" y="-1984"/>
                  <a:pt x="170145" y="133"/>
                </a:cubicBezTo>
                <a:cubicBezTo>
                  <a:pt x="217505" y="2250"/>
                  <a:pt x="274126" y="32941"/>
                  <a:pt x="284445" y="36645"/>
                </a:cubicBezTo>
                <a:cubicBezTo>
                  <a:pt x="294764" y="40349"/>
                  <a:pt x="257457" y="26327"/>
                  <a:pt x="232057" y="22358"/>
                </a:cubicBezTo>
                <a:cubicBezTo>
                  <a:pt x="206657" y="18389"/>
                  <a:pt x="167764" y="12568"/>
                  <a:pt x="132045" y="12833"/>
                </a:cubicBezTo>
                <a:cubicBezTo>
                  <a:pt x="96326" y="13097"/>
                  <a:pt x="-6068" y="26062"/>
                  <a:pt x="282" y="23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15E34EAD-C423-49D9-99D8-7D08C336A3E4}"/>
              </a:ext>
            </a:extLst>
          </p:cNvPr>
          <p:cNvSpPr/>
          <p:nvPr/>
        </p:nvSpPr>
        <p:spPr>
          <a:xfrm>
            <a:off x="7238980" y="2285352"/>
            <a:ext cx="214928" cy="70646"/>
          </a:xfrm>
          <a:custGeom>
            <a:avLst/>
            <a:gdLst>
              <a:gd name="connsiteX0" fmla="*/ 20 w 214928"/>
              <a:gd name="connsiteY0" fmla="*/ 648 h 70646"/>
              <a:gd name="connsiteX1" fmla="*/ 128608 w 214928"/>
              <a:gd name="connsiteY1" fmla="*/ 21286 h 70646"/>
              <a:gd name="connsiteX2" fmla="*/ 212745 w 214928"/>
              <a:gd name="connsiteY2" fmla="*/ 70498 h 70646"/>
              <a:gd name="connsiteX3" fmla="*/ 184170 w 214928"/>
              <a:gd name="connsiteY3" fmla="*/ 35573 h 70646"/>
              <a:gd name="connsiteX4" fmla="*/ 119083 w 214928"/>
              <a:gd name="connsiteY4" fmla="*/ 8586 h 70646"/>
              <a:gd name="connsiteX5" fmla="*/ 20 w 214928"/>
              <a:gd name="connsiteY5" fmla="*/ 648 h 7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928" h="70646">
                <a:moveTo>
                  <a:pt x="20" y="648"/>
                </a:moveTo>
                <a:cubicBezTo>
                  <a:pt x="1608" y="2765"/>
                  <a:pt x="93154" y="9644"/>
                  <a:pt x="128608" y="21286"/>
                </a:cubicBezTo>
                <a:cubicBezTo>
                  <a:pt x="164062" y="32928"/>
                  <a:pt x="203485" y="68117"/>
                  <a:pt x="212745" y="70498"/>
                </a:cubicBezTo>
                <a:cubicBezTo>
                  <a:pt x="222005" y="72879"/>
                  <a:pt x="199780" y="45892"/>
                  <a:pt x="184170" y="35573"/>
                </a:cubicBezTo>
                <a:cubicBezTo>
                  <a:pt x="168560" y="25254"/>
                  <a:pt x="147393" y="15465"/>
                  <a:pt x="119083" y="8586"/>
                </a:cubicBezTo>
                <a:cubicBezTo>
                  <a:pt x="90773" y="1707"/>
                  <a:pt x="-1568" y="-1469"/>
                  <a:pt x="20" y="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133EBFB2-FD48-40C6-B427-8B1BE97EF5E8}"/>
              </a:ext>
            </a:extLst>
          </p:cNvPr>
          <p:cNvSpPr/>
          <p:nvPr/>
        </p:nvSpPr>
        <p:spPr>
          <a:xfrm>
            <a:off x="7200767" y="2221794"/>
            <a:ext cx="230324" cy="64233"/>
          </a:xfrm>
          <a:custGeom>
            <a:avLst/>
            <a:gdLst>
              <a:gd name="connsiteX0" fmla="*/ 133 w 230324"/>
              <a:gd name="connsiteY0" fmla="*/ 64206 h 64233"/>
              <a:gd name="connsiteX1" fmla="*/ 82683 w 230324"/>
              <a:gd name="connsiteY1" fmla="*/ 11819 h 64233"/>
              <a:gd name="connsiteX2" fmla="*/ 189046 w 230324"/>
              <a:gd name="connsiteY2" fmla="*/ 22931 h 64233"/>
              <a:gd name="connsiteX3" fmla="*/ 230321 w 230324"/>
              <a:gd name="connsiteY3" fmla="*/ 22931 h 64233"/>
              <a:gd name="connsiteX4" fmla="*/ 187458 w 230324"/>
              <a:gd name="connsiteY4" fmla="*/ 18169 h 64233"/>
              <a:gd name="connsiteX5" fmla="*/ 157296 w 230324"/>
              <a:gd name="connsiteY5" fmla="*/ 5469 h 64233"/>
              <a:gd name="connsiteX6" fmla="*/ 101733 w 230324"/>
              <a:gd name="connsiteY6" fmla="*/ 3881 h 64233"/>
              <a:gd name="connsiteX7" fmla="*/ 133 w 230324"/>
              <a:gd name="connsiteY7" fmla="*/ 64206 h 6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324" h="64233">
                <a:moveTo>
                  <a:pt x="133" y="64206"/>
                </a:moveTo>
                <a:cubicBezTo>
                  <a:pt x="-3042" y="65529"/>
                  <a:pt x="51198" y="18698"/>
                  <a:pt x="82683" y="11819"/>
                </a:cubicBezTo>
                <a:cubicBezTo>
                  <a:pt x="114168" y="4940"/>
                  <a:pt x="164440" y="21079"/>
                  <a:pt x="189046" y="22931"/>
                </a:cubicBezTo>
                <a:cubicBezTo>
                  <a:pt x="213652" y="24783"/>
                  <a:pt x="230586" y="23725"/>
                  <a:pt x="230321" y="22931"/>
                </a:cubicBezTo>
                <a:cubicBezTo>
                  <a:pt x="230056" y="22137"/>
                  <a:pt x="199629" y="21079"/>
                  <a:pt x="187458" y="18169"/>
                </a:cubicBezTo>
                <a:cubicBezTo>
                  <a:pt x="175287" y="15259"/>
                  <a:pt x="171583" y="7850"/>
                  <a:pt x="157296" y="5469"/>
                </a:cubicBezTo>
                <a:cubicBezTo>
                  <a:pt x="143009" y="3088"/>
                  <a:pt x="122635" y="-4586"/>
                  <a:pt x="101733" y="3881"/>
                </a:cubicBezTo>
                <a:cubicBezTo>
                  <a:pt x="80831" y="12348"/>
                  <a:pt x="3308" y="62883"/>
                  <a:pt x="133" y="64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21442B9E-301A-444F-ACD7-A1051D14FC47}"/>
              </a:ext>
            </a:extLst>
          </p:cNvPr>
          <p:cNvSpPr/>
          <p:nvPr/>
        </p:nvSpPr>
        <p:spPr>
          <a:xfrm>
            <a:off x="7497654" y="2241489"/>
            <a:ext cx="116174" cy="185178"/>
          </a:xfrm>
          <a:custGeom>
            <a:avLst/>
            <a:gdLst>
              <a:gd name="connsiteX0" fmla="*/ 109 w 116174"/>
              <a:gd name="connsiteY0" fmla="*/ 61 h 185178"/>
              <a:gd name="connsiteX1" fmla="*/ 85834 w 116174"/>
              <a:gd name="connsiteY1" fmla="*/ 58799 h 185178"/>
              <a:gd name="connsiteX2" fmla="*/ 115996 w 116174"/>
              <a:gd name="connsiteY2" fmla="*/ 184211 h 185178"/>
              <a:gd name="connsiteX3" fmla="*/ 96946 w 116174"/>
              <a:gd name="connsiteY3" fmla="*/ 114361 h 185178"/>
              <a:gd name="connsiteX4" fmla="*/ 68371 w 116174"/>
              <a:gd name="connsiteY4" fmla="*/ 68324 h 185178"/>
              <a:gd name="connsiteX5" fmla="*/ 109 w 116174"/>
              <a:gd name="connsiteY5" fmla="*/ 61 h 185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74" h="185178">
                <a:moveTo>
                  <a:pt x="109" y="61"/>
                </a:moveTo>
                <a:cubicBezTo>
                  <a:pt x="3019" y="-1526"/>
                  <a:pt x="66520" y="28107"/>
                  <a:pt x="85834" y="58799"/>
                </a:cubicBezTo>
                <a:cubicBezTo>
                  <a:pt x="105148" y="89491"/>
                  <a:pt x="114144" y="174951"/>
                  <a:pt x="115996" y="184211"/>
                </a:cubicBezTo>
                <a:cubicBezTo>
                  <a:pt x="117848" y="193471"/>
                  <a:pt x="104884" y="133676"/>
                  <a:pt x="96946" y="114361"/>
                </a:cubicBezTo>
                <a:cubicBezTo>
                  <a:pt x="89009" y="95047"/>
                  <a:pt x="83717" y="86316"/>
                  <a:pt x="68371" y="68324"/>
                </a:cubicBezTo>
                <a:cubicBezTo>
                  <a:pt x="53025" y="50332"/>
                  <a:pt x="-2801" y="1648"/>
                  <a:pt x="109" y="6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56D39AB3-43F7-49BE-88CC-2462FC458E13}"/>
              </a:ext>
            </a:extLst>
          </p:cNvPr>
          <p:cNvSpPr/>
          <p:nvPr/>
        </p:nvSpPr>
        <p:spPr>
          <a:xfrm>
            <a:off x="7194486" y="2300124"/>
            <a:ext cx="203264" cy="60054"/>
          </a:xfrm>
          <a:custGeom>
            <a:avLst/>
            <a:gdLst>
              <a:gd name="connsiteX0" fmla="*/ 64 w 203264"/>
              <a:gd name="connsiteY0" fmla="*/ 164 h 60054"/>
              <a:gd name="connsiteX1" fmla="*/ 125477 w 203264"/>
              <a:gd name="connsiteY1" fmla="*/ 57314 h 60054"/>
              <a:gd name="connsiteX2" fmla="*/ 187389 w 203264"/>
              <a:gd name="connsiteY2" fmla="*/ 50964 h 60054"/>
              <a:gd name="connsiteX3" fmla="*/ 203264 w 203264"/>
              <a:gd name="connsiteY3" fmla="*/ 50964 h 60054"/>
              <a:gd name="connsiteX4" fmla="*/ 161989 w 203264"/>
              <a:gd name="connsiteY4" fmla="*/ 47789 h 60054"/>
              <a:gd name="connsiteX5" fmla="*/ 142939 w 203264"/>
              <a:gd name="connsiteY5" fmla="*/ 39851 h 60054"/>
              <a:gd name="connsiteX6" fmla="*/ 64 w 203264"/>
              <a:gd name="connsiteY6" fmla="*/ 164 h 6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264" h="60054">
                <a:moveTo>
                  <a:pt x="64" y="164"/>
                </a:moveTo>
                <a:cubicBezTo>
                  <a:pt x="-2846" y="3075"/>
                  <a:pt x="94256" y="48847"/>
                  <a:pt x="125477" y="57314"/>
                </a:cubicBezTo>
                <a:cubicBezTo>
                  <a:pt x="156698" y="65781"/>
                  <a:pt x="174425" y="52022"/>
                  <a:pt x="187389" y="50964"/>
                </a:cubicBezTo>
                <a:cubicBezTo>
                  <a:pt x="200353" y="49906"/>
                  <a:pt x="203264" y="50964"/>
                  <a:pt x="203264" y="50964"/>
                </a:cubicBezTo>
                <a:cubicBezTo>
                  <a:pt x="199031" y="50435"/>
                  <a:pt x="172043" y="49641"/>
                  <a:pt x="161989" y="47789"/>
                </a:cubicBezTo>
                <a:cubicBezTo>
                  <a:pt x="151935" y="45937"/>
                  <a:pt x="164899" y="45936"/>
                  <a:pt x="142939" y="39851"/>
                </a:cubicBezTo>
                <a:cubicBezTo>
                  <a:pt x="120979" y="33766"/>
                  <a:pt x="2974" y="-2747"/>
                  <a:pt x="64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1C52D245-C7C9-476E-94F5-EFFD8039A65F}"/>
              </a:ext>
            </a:extLst>
          </p:cNvPr>
          <p:cNvSpPr/>
          <p:nvPr/>
        </p:nvSpPr>
        <p:spPr>
          <a:xfrm>
            <a:off x="7624717" y="2236728"/>
            <a:ext cx="158349" cy="172382"/>
          </a:xfrm>
          <a:custGeom>
            <a:avLst/>
            <a:gdLst>
              <a:gd name="connsiteX0" fmla="*/ 46 w 158349"/>
              <a:gd name="connsiteY0" fmla="*/ 60 h 172382"/>
              <a:gd name="connsiteX1" fmla="*/ 63546 w 158349"/>
              <a:gd name="connsiteY1" fmla="*/ 95310 h 172382"/>
              <a:gd name="connsiteX2" fmla="*/ 155621 w 158349"/>
              <a:gd name="connsiteY2" fmla="*/ 171510 h 172382"/>
              <a:gd name="connsiteX3" fmla="*/ 128633 w 158349"/>
              <a:gd name="connsiteY3" fmla="*/ 134997 h 172382"/>
              <a:gd name="connsiteX4" fmla="*/ 73071 w 158349"/>
              <a:gd name="connsiteY4" fmla="*/ 109597 h 172382"/>
              <a:gd name="connsiteX5" fmla="*/ 46 w 158349"/>
              <a:gd name="connsiteY5" fmla="*/ 60 h 17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349" h="172382">
                <a:moveTo>
                  <a:pt x="46" y="60"/>
                </a:moveTo>
                <a:cubicBezTo>
                  <a:pt x="-1542" y="-2321"/>
                  <a:pt x="37617" y="66735"/>
                  <a:pt x="63546" y="95310"/>
                </a:cubicBezTo>
                <a:cubicBezTo>
                  <a:pt x="89475" y="123885"/>
                  <a:pt x="144773" y="164896"/>
                  <a:pt x="155621" y="171510"/>
                </a:cubicBezTo>
                <a:cubicBezTo>
                  <a:pt x="166469" y="178124"/>
                  <a:pt x="142391" y="145316"/>
                  <a:pt x="128633" y="134997"/>
                </a:cubicBezTo>
                <a:cubicBezTo>
                  <a:pt x="114875" y="124678"/>
                  <a:pt x="90269" y="129176"/>
                  <a:pt x="73071" y="109597"/>
                </a:cubicBezTo>
                <a:cubicBezTo>
                  <a:pt x="55873" y="90018"/>
                  <a:pt x="1634" y="2441"/>
                  <a:pt x="46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AEB32D4B-BCAB-4DEF-BE7D-DF1F9D745579}"/>
              </a:ext>
            </a:extLst>
          </p:cNvPr>
          <p:cNvSpPr/>
          <p:nvPr/>
        </p:nvSpPr>
        <p:spPr>
          <a:xfrm>
            <a:off x="7731119" y="1969651"/>
            <a:ext cx="300054" cy="140284"/>
          </a:xfrm>
          <a:custGeom>
            <a:avLst/>
            <a:gdLst>
              <a:gd name="connsiteX0" fmla="*/ 6 w 300054"/>
              <a:gd name="connsiteY0" fmla="*/ 140137 h 140284"/>
              <a:gd name="connsiteX1" fmla="*/ 127006 w 300054"/>
              <a:gd name="connsiteY1" fmla="*/ 55999 h 140284"/>
              <a:gd name="connsiteX2" fmla="*/ 184156 w 300054"/>
              <a:gd name="connsiteY2" fmla="*/ 19487 h 140284"/>
              <a:gd name="connsiteX3" fmla="*/ 300044 w 300054"/>
              <a:gd name="connsiteY3" fmla="*/ 13137 h 140284"/>
              <a:gd name="connsiteX4" fmla="*/ 190506 w 300054"/>
              <a:gd name="connsiteY4" fmla="*/ 437 h 140284"/>
              <a:gd name="connsiteX5" fmla="*/ 133356 w 300054"/>
              <a:gd name="connsiteY5" fmla="*/ 30599 h 140284"/>
              <a:gd name="connsiteX6" fmla="*/ 6 w 300054"/>
              <a:gd name="connsiteY6" fmla="*/ 140137 h 14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054" h="140284">
                <a:moveTo>
                  <a:pt x="6" y="140137"/>
                </a:moveTo>
                <a:cubicBezTo>
                  <a:pt x="-1052" y="144370"/>
                  <a:pt x="127006" y="55999"/>
                  <a:pt x="127006" y="55999"/>
                </a:cubicBezTo>
                <a:cubicBezTo>
                  <a:pt x="157698" y="35891"/>
                  <a:pt x="155316" y="26631"/>
                  <a:pt x="184156" y="19487"/>
                </a:cubicBezTo>
                <a:cubicBezTo>
                  <a:pt x="212996" y="12343"/>
                  <a:pt x="298986" y="16312"/>
                  <a:pt x="300044" y="13137"/>
                </a:cubicBezTo>
                <a:cubicBezTo>
                  <a:pt x="301102" y="9962"/>
                  <a:pt x="218287" y="-2473"/>
                  <a:pt x="190506" y="437"/>
                </a:cubicBezTo>
                <a:cubicBezTo>
                  <a:pt x="162725" y="3347"/>
                  <a:pt x="160608" y="11549"/>
                  <a:pt x="133356" y="30599"/>
                </a:cubicBezTo>
                <a:cubicBezTo>
                  <a:pt x="106104" y="49649"/>
                  <a:pt x="1064" y="135904"/>
                  <a:pt x="6" y="140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446FE875-9D7A-4728-A0E4-5B25CBAB752C}"/>
              </a:ext>
            </a:extLst>
          </p:cNvPr>
          <p:cNvSpPr/>
          <p:nvPr/>
        </p:nvSpPr>
        <p:spPr>
          <a:xfrm>
            <a:off x="7788236" y="2075425"/>
            <a:ext cx="173580" cy="128048"/>
          </a:xfrm>
          <a:custGeom>
            <a:avLst/>
            <a:gdLst>
              <a:gd name="connsiteX0" fmla="*/ 39 w 173580"/>
              <a:gd name="connsiteY0" fmla="*/ 128025 h 128048"/>
              <a:gd name="connsiteX1" fmla="*/ 93702 w 173580"/>
              <a:gd name="connsiteY1" fmla="*/ 28013 h 128048"/>
              <a:gd name="connsiteX2" fmla="*/ 173077 w 173580"/>
              <a:gd name="connsiteY2" fmla="*/ 2613 h 128048"/>
              <a:gd name="connsiteX3" fmla="*/ 125452 w 173580"/>
              <a:gd name="connsiteY3" fmla="*/ 2613 h 128048"/>
              <a:gd name="connsiteX4" fmla="*/ 82589 w 173580"/>
              <a:gd name="connsiteY4" fmla="*/ 18488 h 128048"/>
              <a:gd name="connsiteX5" fmla="*/ 39 w 173580"/>
              <a:gd name="connsiteY5" fmla="*/ 128025 h 12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580" h="128048">
                <a:moveTo>
                  <a:pt x="39" y="128025"/>
                </a:moveTo>
                <a:cubicBezTo>
                  <a:pt x="1891" y="129612"/>
                  <a:pt x="64862" y="48915"/>
                  <a:pt x="93702" y="28013"/>
                </a:cubicBezTo>
                <a:cubicBezTo>
                  <a:pt x="122542" y="7111"/>
                  <a:pt x="167785" y="6846"/>
                  <a:pt x="173077" y="2613"/>
                </a:cubicBezTo>
                <a:cubicBezTo>
                  <a:pt x="178369" y="-1620"/>
                  <a:pt x="140533" y="-33"/>
                  <a:pt x="125452" y="2613"/>
                </a:cubicBezTo>
                <a:cubicBezTo>
                  <a:pt x="110371" y="5259"/>
                  <a:pt x="103756" y="1026"/>
                  <a:pt x="82589" y="18488"/>
                </a:cubicBezTo>
                <a:cubicBezTo>
                  <a:pt x="61422" y="35950"/>
                  <a:pt x="-1813" y="126438"/>
                  <a:pt x="39" y="1280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98AF9972-D4BE-4706-A242-7DD8195AD600}"/>
              </a:ext>
            </a:extLst>
          </p:cNvPr>
          <p:cNvSpPr/>
          <p:nvPr/>
        </p:nvSpPr>
        <p:spPr>
          <a:xfrm>
            <a:off x="7751749" y="2088807"/>
            <a:ext cx="220972" cy="217833"/>
          </a:xfrm>
          <a:custGeom>
            <a:avLst/>
            <a:gdLst>
              <a:gd name="connsiteX0" fmla="*/ 14 w 220972"/>
              <a:gd name="connsiteY0" fmla="*/ 217831 h 217833"/>
              <a:gd name="connsiteX1" fmla="*/ 90501 w 220972"/>
              <a:gd name="connsiteY1" fmla="*/ 103531 h 217833"/>
              <a:gd name="connsiteX2" fmla="*/ 147651 w 220972"/>
              <a:gd name="connsiteY2" fmla="*/ 52731 h 217833"/>
              <a:gd name="connsiteX3" fmla="*/ 220676 w 220972"/>
              <a:gd name="connsiteY3" fmla="*/ 1931 h 217833"/>
              <a:gd name="connsiteX4" fmla="*/ 169876 w 220972"/>
              <a:gd name="connsiteY4" fmla="*/ 19393 h 217833"/>
              <a:gd name="connsiteX5" fmla="*/ 84151 w 220972"/>
              <a:gd name="connsiteY5" fmla="*/ 100356 h 217833"/>
              <a:gd name="connsiteX6" fmla="*/ 14 w 220972"/>
              <a:gd name="connsiteY6" fmla="*/ 217831 h 21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972" h="217833">
                <a:moveTo>
                  <a:pt x="14" y="217831"/>
                </a:moveTo>
                <a:cubicBezTo>
                  <a:pt x="1072" y="218360"/>
                  <a:pt x="65895" y="131048"/>
                  <a:pt x="90501" y="103531"/>
                </a:cubicBezTo>
                <a:cubicBezTo>
                  <a:pt x="115107" y="76014"/>
                  <a:pt x="125955" y="69664"/>
                  <a:pt x="147651" y="52731"/>
                </a:cubicBezTo>
                <a:cubicBezTo>
                  <a:pt x="169347" y="35798"/>
                  <a:pt x="216972" y="7487"/>
                  <a:pt x="220676" y="1931"/>
                </a:cubicBezTo>
                <a:cubicBezTo>
                  <a:pt x="224380" y="-3625"/>
                  <a:pt x="192630" y="2989"/>
                  <a:pt x="169876" y="19393"/>
                </a:cubicBezTo>
                <a:cubicBezTo>
                  <a:pt x="147122" y="35797"/>
                  <a:pt x="110874" y="74162"/>
                  <a:pt x="84151" y="100356"/>
                </a:cubicBezTo>
                <a:cubicBezTo>
                  <a:pt x="57428" y="126550"/>
                  <a:pt x="-1044" y="217302"/>
                  <a:pt x="14" y="217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65EC134F-F36E-4AB9-85DE-E838692E17FD}"/>
              </a:ext>
            </a:extLst>
          </p:cNvPr>
          <p:cNvSpPr/>
          <p:nvPr/>
        </p:nvSpPr>
        <p:spPr>
          <a:xfrm>
            <a:off x="7743667" y="2312966"/>
            <a:ext cx="135672" cy="150951"/>
          </a:xfrm>
          <a:custGeom>
            <a:avLst/>
            <a:gdLst>
              <a:gd name="connsiteX0" fmla="*/ 158 w 135672"/>
              <a:gd name="connsiteY0" fmla="*/ 22 h 150951"/>
              <a:gd name="connsiteX1" fmla="*/ 81121 w 135672"/>
              <a:gd name="connsiteY1" fmla="*/ 112734 h 150951"/>
              <a:gd name="connsiteX2" fmla="*/ 135096 w 135672"/>
              <a:gd name="connsiteY2" fmla="*/ 150834 h 150951"/>
              <a:gd name="connsiteX3" fmla="*/ 103346 w 135672"/>
              <a:gd name="connsiteY3" fmla="*/ 103209 h 150951"/>
              <a:gd name="connsiteX4" fmla="*/ 158 w 135672"/>
              <a:gd name="connsiteY4" fmla="*/ 22 h 15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72" h="150951">
                <a:moveTo>
                  <a:pt x="158" y="22"/>
                </a:moveTo>
                <a:cubicBezTo>
                  <a:pt x="-3546" y="1609"/>
                  <a:pt x="58631" y="87599"/>
                  <a:pt x="81121" y="112734"/>
                </a:cubicBezTo>
                <a:cubicBezTo>
                  <a:pt x="103611" y="137869"/>
                  <a:pt x="131392" y="152421"/>
                  <a:pt x="135096" y="150834"/>
                </a:cubicBezTo>
                <a:cubicBezTo>
                  <a:pt x="138800" y="149247"/>
                  <a:pt x="124248" y="126228"/>
                  <a:pt x="103346" y="103209"/>
                </a:cubicBezTo>
                <a:cubicBezTo>
                  <a:pt x="82444" y="80190"/>
                  <a:pt x="3862" y="-1565"/>
                  <a:pt x="158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B2F0CA19-AE99-435A-95A6-7ADEB686B19A}"/>
              </a:ext>
            </a:extLst>
          </p:cNvPr>
          <p:cNvSpPr/>
          <p:nvPr/>
        </p:nvSpPr>
        <p:spPr>
          <a:xfrm>
            <a:off x="8051617" y="2034303"/>
            <a:ext cx="186592" cy="102232"/>
          </a:xfrm>
          <a:custGeom>
            <a:avLst/>
            <a:gdLst>
              <a:gd name="connsiteX0" fmla="*/ 4946 w 186592"/>
              <a:gd name="connsiteY0" fmla="*/ 872 h 102232"/>
              <a:gd name="connsiteX1" fmla="*/ 185921 w 186592"/>
              <a:gd name="connsiteY1" fmla="*/ 100885 h 102232"/>
              <a:gd name="connsiteX2" fmla="*/ 63683 w 186592"/>
              <a:gd name="connsiteY2" fmla="*/ 54847 h 102232"/>
              <a:gd name="connsiteX3" fmla="*/ 4946 w 186592"/>
              <a:gd name="connsiteY3" fmla="*/ 872 h 10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592" h="102232">
                <a:moveTo>
                  <a:pt x="4946" y="872"/>
                </a:moveTo>
                <a:cubicBezTo>
                  <a:pt x="25319" y="8545"/>
                  <a:pt x="176132" y="91889"/>
                  <a:pt x="185921" y="100885"/>
                </a:cubicBezTo>
                <a:cubicBezTo>
                  <a:pt x="195710" y="109881"/>
                  <a:pt x="95698" y="71516"/>
                  <a:pt x="63683" y="54847"/>
                </a:cubicBezTo>
                <a:cubicBezTo>
                  <a:pt x="31668" y="38178"/>
                  <a:pt x="-15427" y="-6801"/>
                  <a:pt x="4946" y="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17DF5220-44E9-4445-A473-E2CE90F93878}"/>
              </a:ext>
            </a:extLst>
          </p:cNvPr>
          <p:cNvSpPr/>
          <p:nvPr/>
        </p:nvSpPr>
        <p:spPr>
          <a:xfrm>
            <a:off x="7832686" y="2232944"/>
            <a:ext cx="318461" cy="98334"/>
          </a:xfrm>
          <a:custGeom>
            <a:avLst/>
            <a:gdLst>
              <a:gd name="connsiteX0" fmla="*/ 39 w 318461"/>
              <a:gd name="connsiteY0" fmla="*/ 95919 h 98334"/>
              <a:gd name="connsiteX1" fmla="*/ 103227 w 318461"/>
              <a:gd name="connsiteY1" fmla="*/ 11781 h 98334"/>
              <a:gd name="connsiteX2" fmla="*/ 244514 w 318461"/>
              <a:gd name="connsiteY2" fmla="*/ 669 h 98334"/>
              <a:gd name="connsiteX3" fmla="*/ 317539 w 318461"/>
              <a:gd name="connsiteY3" fmla="*/ 11781 h 98334"/>
              <a:gd name="connsiteX4" fmla="*/ 282614 w 318461"/>
              <a:gd name="connsiteY4" fmla="*/ 19719 h 98334"/>
              <a:gd name="connsiteX5" fmla="*/ 238164 w 318461"/>
              <a:gd name="connsiteY5" fmla="*/ 48294 h 98334"/>
              <a:gd name="connsiteX6" fmla="*/ 173077 w 318461"/>
              <a:gd name="connsiteY6" fmla="*/ 54644 h 98334"/>
              <a:gd name="connsiteX7" fmla="*/ 114339 w 318461"/>
              <a:gd name="connsiteY7" fmla="*/ 73694 h 98334"/>
              <a:gd name="connsiteX8" fmla="*/ 39 w 318461"/>
              <a:gd name="connsiteY8" fmla="*/ 95919 h 9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461" h="98334">
                <a:moveTo>
                  <a:pt x="39" y="95919"/>
                </a:moveTo>
                <a:cubicBezTo>
                  <a:pt x="-1813" y="85600"/>
                  <a:pt x="62481" y="27656"/>
                  <a:pt x="103227" y="11781"/>
                </a:cubicBezTo>
                <a:cubicBezTo>
                  <a:pt x="143973" y="-4094"/>
                  <a:pt x="208795" y="669"/>
                  <a:pt x="244514" y="669"/>
                </a:cubicBezTo>
                <a:cubicBezTo>
                  <a:pt x="280233" y="669"/>
                  <a:pt x="311189" y="8606"/>
                  <a:pt x="317539" y="11781"/>
                </a:cubicBezTo>
                <a:cubicBezTo>
                  <a:pt x="323889" y="14956"/>
                  <a:pt x="295843" y="13634"/>
                  <a:pt x="282614" y="19719"/>
                </a:cubicBezTo>
                <a:cubicBezTo>
                  <a:pt x="269385" y="25804"/>
                  <a:pt x="256420" y="42473"/>
                  <a:pt x="238164" y="48294"/>
                </a:cubicBezTo>
                <a:cubicBezTo>
                  <a:pt x="219908" y="54115"/>
                  <a:pt x="193714" y="50411"/>
                  <a:pt x="173077" y="54644"/>
                </a:cubicBezTo>
                <a:cubicBezTo>
                  <a:pt x="152440" y="58877"/>
                  <a:pt x="138151" y="66815"/>
                  <a:pt x="114339" y="73694"/>
                </a:cubicBezTo>
                <a:cubicBezTo>
                  <a:pt x="90527" y="80573"/>
                  <a:pt x="1891" y="106238"/>
                  <a:pt x="39" y="959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4EDB8AE4-52CF-4E26-B78B-9D3CE4DB3387}"/>
              </a:ext>
            </a:extLst>
          </p:cNvPr>
          <p:cNvSpPr/>
          <p:nvPr/>
        </p:nvSpPr>
        <p:spPr>
          <a:xfrm>
            <a:off x="7158038" y="2415353"/>
            <a:ext cx="303434" cy="130997"/>
          </a:xfrm>
          <a:custGeom>
            <a:avLst/>
            <a:gdLst>
              <a:gd name="connsiteX0" fmla="*/ 0 w 303434"/>
              <a:gd name="connsiteY0" fmla="*/ 130997 h 130997"/>
              <a:gd name="connsiteX1" fmla="*/ 100012 w 303434"/>
              <a:gd name="connsiteY1" fmla="*/ 37335 h 130997"/>
              <a:gd name="connsiteX2" fmla="*/ 233362 w 303434"/>
              <a:gd name="connsiteY2" fmla="*/ 2410 h 130997"/>
              <a:gd name="connsiteX3" fmla="*/ 303212 w 303434"/>
              <a:gd name="connsiteY3" fmla="*/ 7172 h 130997"/>
              <a:gd name="connsiteX4" fmla="*/ 252412 w 303434"/>
              <a:gd name="connsiteY4" fmla="*/ 40510 h 130997"/>
              <a:gd name="connsiteX5" fmla="*/ 168275 w 303434"/>
              <a:gd name="connsiteY5" fmla="*/ 81785 h 130997"/>
              <a:gd name="connsiteX6" fmla="*/ 109537 w 303434"/>
              <a:gd name="connsiteY6" fmla="*/ 111947 h 130997"/>
              <a:gd name="connsiteX7" fmla="*/ 84137 w 303434"/>
              <a:gd name="connsiteY7" fmla="*/ 113535 h 130997"/>
              <a:gd name="connsiteX8" fmla="*/ 0 w 303434"/>
              <a:gd name="connsiteY8" fmla="*/ 130997 h 1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434" h="130997">
                <a:moveTo>
                  <a:pt x="0" y="130997"/>
                </a:moveTo>
                <a:cubicBezTo>
                  <a:pt x="30559" y="94881"/>
                  <a:pt x="61118" y="58766"/>
                  <a:pt x="100012" y="37335"/>
                </a:cubicBezTo>
                <a:cubicBezTo>
                  <a:pt x="138906" y="15904"/>
                  <a:pt x="199495" y="7437"/>
                  <a:pt x="233362" y="2410"/>
                </a:cubicBezTo>
                <a:cubicBezTo>
                  <a:pt x="267229" y="-2617"/>
                  <a:pt x="300037" y="822"/>
                  <a:pt x="303212" y="7172"/>
                </a:cubicBezTo>
                <a:cubicBezTo>
                  <a:pt x="306387" y="13522"/>
                  <a:pt x="274901" y="28075"/>
                  <a:pt x="252412" y="40510"/>
                </a:cubicBezTo>
                <a:cubicBezTo>
                  <a:pt x="229923" y="52945"/>
                  <a:pt x="192087" y="69879"/>
                  <a:pt x="168275" y="81785"/>
                </a:cubicBezTo>
                <a:cubicBezTo>
                  <a:pt x="144463" y="93691"/>
                  <a:pt x="123560" y="106655"/>
                  <a:pt x="109537" y="111947"/>
                </a:cubicBezTo>
                <a:cubicBezTo>
                  <a:pt x="95514" y="117239"/>
                  <a:pt x="84137" y="113535"/>
                  <a:pt x="84137" y="113535"/>
                </a:cubicBezTo>
                <a:lnTo>
                  <a:pt x="0" y="13099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879F1717-648D-4D48-ABEA-88241D1469BD}"/>
              </a:ext>
            </a:extLst>
          </p:cNvPr>
          <p:cNvSpPr/>
          <p:nvPr/>
        </p:nvSpPr>
        <p:spPr>
          <a:xfrm>
            <a:off x="7404084" y="2591897"/>
            <a:ext cx="128629" cy="102513"/>
          </a:xfrm>
          <a:custGeom>
            <a:avLst/>
            <a:gdLst>
              <a:gd name="connsiteX0" fmla="*/ 128604 w 128629"/>
              <a:gd name="connsiteY0" fmla="*/ 491 h 102513"/>
              <a:gd name="connsiteX1" fmla="*/ 69866 w 128629"/>
              <a:gd name="connsiteY1" fmla="*/ 60816 h 102513"/>
              <a:gd name="connsiteX2" fmla="*/ 16 w 128629"/>
              <a:gd name="connsiteY2" fmla="*/ 102091 h 102513"/>
              <a:gd name="connsiteX3" fmla="*/ 76216 w 128629"/>
              <a:gd name="connsiteY3" fmla="*/ 35416 h 102513"/>
              <a:gd name="connsiteX4" fmla="*/ 128604 w 128629"/>
              <a:gd name="connsiteY4" fmla="*/ 491 h 10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29" h="102513">
                <a:moveTo>
                  <a:pt x="128604" y="491"/>
                </a:moveTo>
                <a:cubicBezTo>
                  <a:pt x="127546" y="4724"/>
                  <a:pt x="91297" y="43883"/>
                  <a:pt x="69866" y="60816"/>
                </a:cubicBezTo>
                <a:cubicBezTo>
                  <a:pt x="48435" y="77749"/>
                  <a:pt x="-1042" y="106324"/>
                  <a:pt x="16" y="102091"/>
                </a:cubicBezTo>
                <a:cubicBezTo>
                  <a:pt x="1074" y="97858"/>
                  <a:pt x="55049" y="50497"/>
                  <a:pt x="76216" y="35416"/>
                </a:cubicBezTo>
                <a:cubicBezTo>
                  <a:pt x="97383" y="20335"/>
                  <a:pt x="129662" y="-3742"/>
                  <a:pt x="128604" y="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CB9D3871-2BE9-4D1D-8CD1-FB5EB775C4D6}"/>
              </a:ext>
            </a:extLst>
          </p:cNvPr>
          <p:cNvSpPr/>
          <p:nvPr/>
        </p:nvSpPr>
        <p:spPr>
          <a:xfrm>
            <a:off x="7877120" y="2602953"/>
            <a:ext cx="259346" cy="286806"/>
          </a:xfrm>
          <a:custGeom>
            <a:avLst/>
            <a:gdLst>
              <a:gd name="connsiteX0" fmla="*/ 55 w 259346"/>
              <a:gd name="connsiteY0" fmla="*/ 547 h 286806"/>
              <a:gd name="connsiteX1" fmla="*/ 149280 w 259346"/>
              <a:gd name="connsiteY1" fmla="*/ 141835 h 286806"/>
              <a:gd name="connsiteX2" fmla="*/ 257230 w 259346"/>
              <a:gd name="connsiteY2" fmla="*/ 284710 h 286806"/>
              <a:gd name="connsiteX3" fmla="*/ 217543 w 259346"/>
              <a:gd name="connsiteY3" fmla="*/ 222797 h 286806"/>
              <a:gd name="connsiteX4" fmla="*/ 176268 w 259346"/>
              <a:gd name="connsiteY4" fmla="*/ 164060 h 286806"/>
              <a:gd name="connsiteX5" fmla="*/ 161980 w 259346"/>
              <a:gd name="connsiteY5" fmla="*/ 135485 h 286806"/>
              <a:gd name="connsiteX6" fmla="*/ 131818 w 259346"/>
              <a:gd name="connsiteY6" fmla="*/ 94210 h 286806"/>
              <a:gd name="connsiteX7" fmla="*/ 55 w 259346"/>
              <a:gd name="connsiteY7" fmla="*/ 547 h 28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346" h="286806">
                <a:moveTo>
                  <a:pt x="55" y="547"/>
                </a:moveTo>
                <a:cubicBezTo>
                  <a:pt x="2965" y="8484"/>
                  <a:pt x="106418" y="94475"/>
                  <a:pt x="149280" y="141835"/>
                </a:cubicBezTo>
                <a:cubicBezTo>
                  <a:pt x="192142" y="189195"/>
                  <a:pt x="245853" y="271216"/>
                  <a:pt x="257230" y="284710"/>
                </a:cubicBezTo>
                <a:cubicBezTo>
                  <a:pt x="268607" y="298204"/>
                  <a:pt x="231037" y="242905"/>
                  <a:pt x="217543" y="222797"/>
                </a:cubicBezTo>
                <a:cubicBezTo>
                  <a:pt x="204049" y="202689"/>
                  <a:pt x="185529" y="178612"/>
                  <a:pt x="176268" y="164060"/>
                </a:cubicBezTo>
                <a:cubicBezTo>
                  <a:pt x="167008" y="149508"/>
                  <a:pt x="169388" y="147127"/>
                  <a:pt x="161980" y="135485"/>
                </a:cubicBezTo>
                <a:cubicBezTo>
                  <a:pt x="154572" y="123843"/>
                  <a:pt x="154308" y="115112"/>
                  <a:pt x="131818" y="94210"/>
                </a:cubicBezTo>
                <a:cubicBezTo>
                  <a:pt x="109329" y="73308"/>
                  <a:pt x="-2855" y="-7390"/>
                  <a:pt x="55" y="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A15A8E40-92D1-4787-9DD1-B74758D3C40D}"/>
              </a:ext>
            </a:extLst>
          </p:cNvPr>
          <p:cNvSpPr/>
          <p:nvPr/>
        </p:nvSpPr>
        <p:spPr>
          <a:xfrm>
            <a:off x="7705698" y="2411410"/>
            <a:ext cx="38621" cy="252636"/>
          </a:xfrm>
          <a:custGeom>
            <a:avLst/>
            <a:gdLst>
              <a:gd name="connsiteX0" fmla="*/ 27 w 38621"/>
              <a:gd name="connsiteY0" fmla="*/ 3 h 252636"/>
              <a:gd name="connsiteX1" fmla="*/ 38127 w 38621"/>
              <a:gd name="connsiteY1" fmla="*/ 84140 h 252636"/>
              <a:gd name="connsiteX2" fmla="*/ 22252 w 38621"/>
              <a:gd name="connsiteY2" fmla="*/ 252415 h 252636"/>
              <a:gd name="connsiteX3" fmla="*/ 30190 w 38621"/>
              <a:gd name="connsiteY3" fmla="*/ 119065 h 252636"/>
              <a:gd name="connsiteX4" fmla="*/ 31777 w 38621"/>
              <a:gd name="connsiteY4" fmla="*/ 80965 h 252636"/>
              <a:gd name="connsiteX5" fmla="*/ 27 w 38621"/>
              <a:gd name="connsiteY5" fmla="*/ 3 h 25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621" h="252636">
                <a:moveTo>
                  <a:pt x="27" y="3"/>
                </a:moveTo>
                <a:cubicBezTo>
                  <a:pt x="1085" y="532"/>
                  <a:pt x="34423" y="42071"/>
                  <a:pt x="38127" y="84140"/>
                </a:cubicBezTo>
                <a:cubicBezTo>
                  <a:pt x="41831" y="126209"/>
                  <a:pt x="23575" y="246594"/>
                  <a:pt x="22252" y="252415"/>
                </a:cubicBezTo>
                <a:cubicBezTo>
                  <a:pt x="20929" y="258236"/>
                  <a:pt x="28603" y="147640"/>
                  <a:pt x="30190" y="119065"/>
                </a:cubicBezTo>
                <a:cubicBezTo>
                  <a:pt x="31778" y="90490"/>
                  <a:pt x="34423" y="97104"/>
                  <a:pt x="31777" y="80965"/>
                </a:cubicBezTo>
                <a:cubicBezTo>
                  <a:pt x="29131" y="64826"/>
                  <a:pt x="-1031" y="-526"/>
                  <a:pt x="2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B042ABD4-9ECD-4858-8E33-DD4A371E5139}"/>
              </a:ext>
            </a:extLst>
          </p:cNvPr>
          <p:cNvSpPr/>
          <p:nvPr/>
        </p:nvSpPr>
        <p:spPr>
          <a:xfrm>
            <a:off x="7635814" y="2461993"/>
            <a:ext cx="70486" cy="256049"/>
          </a:xfrm>
          <a:custGeom>
            <a:avLst/>
            <a:gdLst>
              <a:gd name="connsiteX0" fmla="*/ 61 w 70486"/>
              <a:gd name="connsiteY0" fmla="*/ 220 h 256049"/>
              <a:gd name="connsiteX1" fmla="*/ 39749 w 70486"/>
              <a:gd name="connsiteY1" fmla="*/ 170082 h 256049"/>
              <a:gd name="connsiteX2" fmla="*/ 69911 w 70486"/>
              <a:gd name="connsiteY2" fmla="*/ 255807 h 256049"/>
              <a:gd name="connsiteX3" fmla="*/ 58799 w 70486"/>
              <a:gd name="connsiteY3" fmla="*/ 193895 h 256049"/>
              <a:gd name="connsiteX4" fmla="*/ 49274 w 70486"/>
              <a:gd name="connsiteY4" fmla="*/ 135157 h 256049"/>
              <a:gd name="connsiteX5" fmla="*/ 61 w 70486"/>
              <a:gd name="connsiteY5" fmla="*/ 220 h 2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486" h="256049">
                <a:moveTo>
                  <a:pt x="61" y="220"/>
                </a:moveTo>
                <a:cubicBezTo>
                  <a:pt x="-1527" y="6041"/>
                  <a:pt x="28107" y="127484"/>
                  <a:pt x="39749" y="170082"/>
                </a:cubicBezTo>
                <a:cubicBezTo>
                  <a:pt x="51391" y="212680"/>
                  <a:pt x="66736" y="251838"/>
                  <a:pt x="69911" y="255807"/>
                </a:cubicBezTo>
                <a:cubicBezTo>
                  <a:pt x="73086" y="259776"/>
                  <a:pt x="62238" y="214003"/>
                  <a:pt x="58799" y="193895"/>
                </a:cubicBezTo>
                <a:cubicBezTo>
                  <a:pt x="55360" y="173787"/>
                  <a:pt x="56947" y="164790"/>
                  <a:pt x="49274" y="135157"/>
                </a:cubicBezTo>
                <a:cubicBezTo>
                  <a:pt x="41601" y="105524"/>
                  <a:pt x="1649" y="-5601"/>
                  <a:pt x="61" y="22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FCB5467B-11A0-4362-A2DB-8C7EE533BAE1}"/>
              </a:ext>
            </a:extLst>
          </p:cNvPr>
          <p:cNvSpPr/>
          <p:nvPr/>
        </p:nvSpPr>
        <p:spPr>
          <a:xfrm>
            <a:off x="7770541" y="2441346"/>
            <a:ext cx="121215" cy="162290"/>
          </a:xfrm>
          <a:custGeom>
            <a:avLst/>
            <a:gdLst>
              <a:gd name="connsiteX0" fmla="*/ 272 w 121215"/>
              <a:gd name="connsiteY0" fmla="*/ 229 h 162290"/>
              <a:gd name="connsiteX1" fmla="*/ 112984 w 121215"/>
              <a:gd name="connsiteY1" fmla="*/ 124054 h 162290"/>
              <a:gd name="connsiteX2" fmla="*/ 111397 w 121215"/>
              <a:gd name="connsiteY2" fmla="*/ 162154 h 162290"/>
              <a:gd name="connsiteX3" fmla="*/ 101872 w 121215"/>
              <a:gd name="connsiteY3" fmla="*/ 135167 h 162290"/>
              <a:gd name="connsiteX4" fmla="*/ 81234 w 121215"/>
              <a:gd name="connsiteY4" fmla="*/ 93892 h 162290"/>
              <a:gd name="connsiteX5" fmla="*/ 272 w 121215"/>
              <a:gd name="connsiteY5" fmla="*/ 229 h 16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215" h="162290">
                <a:moveTo>
                  <a:pt x="272" y="229"/>
                </a:moveTo>
                <a:cubicBezTo>
                  <a:pt x="5564" y="5256"/>
                  <a:pt x="94463" y="97067"/>
                  <a:pt x="112984" y="124054"/>
                </a:cubicBezTo>
                <a:cubicBezTo>
                  <a:pt x="131505" y="151041"/>
                  <a:pt x="113249" y="160302"/>
                  <a:pt x="111397" y="162154"/>
                </a:cubicBezTo>
                <a:cubicBezTo>
                  <a:pt x="109545" y="164006"/>
                  <a:pt x="106899" y="146544"/>
                  <a:pt x="101872" y="135167"/>
                </a:cubicBezTo>
                <a:cubicBezTo>
                  <a:pt x="96845" y="123790"/>
                  <a:pt x="94199" y="113736"/>
                  <a:pt x="81234" y="93892"/>
                </a:cubicBezTo>
                <a:cubicBezTo>
                  <a:pt x="68269" y="74048"/>
                  <a:pt x="-5020" y="-4798"/>
                  <a:pt x="272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76D90165-2A77-4640-9EB1-A5B872A98DC6}"/>
              </a:ext>
            </a:extLst>
          </p:cNvPr>
          <p:cNvSpPr/>
          <p:nvPr/>
        </p:nvSpPr>
        <p:spPr>
          <a:xfrm>
            <a:off x="7559675" y="2493743"/>
            <a:ext cx="20743" cy="176942"/>
          </a:xfrm>
          <a:custGeom>
            <a:avLst/>
            <a:gdLst>
              <a:gd name="connsiteX0" fmla="*/ 11113 w 20743"/>
              <a:gd name="connsiteY0" fmla="*/ 220 h 176942"/>
              <a:gd name="connsiteX1" fmla="*/ 0 w 20743"/>
              <a:gd name="connsiteY1" fmla="*/ 122457 h 176942"/>
              <a:gd name="connsiteX2" fmla="*/ 11113 w 20743"/>
              <a:gd name="connsiteY2" fmla="*/ 176432 h 176942"/>
              <a:gd name="connsiteX3" fmla="*/ 20638 w 20743"/>
              <a:gd name="connsiteY3" fmla="*/ 93882 h 176942"/>
              <a:gd name="connsiteX4" fmla="*/ 11113 w 20743"/>
              <a:gd name="connsiteY4" fmla="*/ 220 h 17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43" h="176942">
                <a:moveTo>
                  <a:pt x="11113" y="220"/>
                </a:moveTo>
                <a:cubicBezTo>
                  <a:pt x="7673" y="4982"/>
                  <a:pt x="0" y="93088"/>
                  <a:pt x="0" y="122457"/>
                </a:cubicBezTo>
                <a:cubicBezTo>
                  <a:pt x="0" y="151826"/>
                  <a:pt x="7673" y="181194"/>
                  <a:pt x="11113" y="176432"/>
                </a:cubicBezTo>
                <a:cubicBezTo>
                  <a:pt x="14553" y="171670"/>
                  <a:pt x="19580" y="118488"/>
                  <a:pt x="20638" y="93882"/>
                </a:cubicBezTo>
                <a:cubicBezTo>
                  <a:pt x="21696" y="69276"/>
                  <a:pt x="14553" y="-4542"/>
                  <a:pt x="11113" y="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0241B232-B8BA-4A63-B5CE-317E04A70A04}"/>
              </a:ext>
            </a:extLst>
          </p:cNvPr>
          <p:cNvSpPr/>
          <p:nvPr/>
        </p:nvSpPr>
        <p:spPr>
          <a:xfrm>
            <a:off x="7787795" y="2600776"/>
            <a:ext cx="29065" cy="110224"/>
          </a:xfrm>
          <a:custGeom>
            <a:avLst/>
            <a:gdLst>
              <a:gd name="connsiteX0" fmla="*/ 29055 w 29065"/>
              <a:gd name="connsiteY0" fmla="*/ 1137 h 110224"/>
              <a:gd name="connsiteX1" fmla="*/ 2068 w 29065"/>
              <a:gd name="connsiteY1" fmla="*/ 109087 h 110224"/>
              <a:gd name="connsiteX2" fmla="*/ 5243 w 29065"/>
              <a:gd name="connsiteY2" fmla="*/ 55112 h 110224"/>
              <a:gd name="connsiteX3" fmla="*/ 29055 w 29065"/>
              <a:gd name="connsiteY3" fmla="*/ 1137 h 11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65" h="110224">
                <a:moveTo>
                  <a:pt x="29055" y="1137"/>
                </a:moveTo>
                <a:cubicBezTo>
                  <a:pt x="28526" y="10133"/>
                  <a:pt x="6037" y="100091"/>
                  <a:pt x="2068" y="109087"/>
                </a:cubicBezTo>
                <a:cubicBezTo>
                  <a:pt x="-1901" y="118083"/>
                  <a:pt x="216" y="71252"/>
                  <a:pt x="5243" y="55112"/>
                </a:cubicBezTo>
                <a:cubicBezTo>
                  <a:pt x="10270" y="38972"/>
                  <a:pt x="29584" y="-7859"/>
                  <a:pt x="29055" y="1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E6049E0B-BF83-48E3-913C-21FFD3EA8226}"/>
              </a:ext>
            </a:extLst>
          </p:cNvPr>
          <p:cNvSpPr/>
          <p:nvPr/>
        </p:nvSpPr>
        <p:spPr>
          <a:xfrm>
            <a:off x="7602424" y="2625099"/>
            <a:ext cx="31866" cy="95724"/>
          </a:xfrm>
          <a:custGeom>
            <a:avLst/>
            <a:gdLst>
              <a:gd name="connsiteX0" fmla="*/ 3289 w 31866"/>
              <a:gd name="connsiteY0" fmla="*/ 626 h 95724"/>
              <a:gd name="connsiteX1" fmla="*/ 31864 w 31866"/>
              <a:gd name="connsiteY1" fmla="*/ 94289 h 95724"/>
              <a:gd name="connsiteX2" fmla="*/ 4876 w 31866"/>
              <a:gd name="connsiteY2" fmla="*/ 54601 h 95724"/>
              <a:gd name="connsiteX3" fmla="*/ 3289 w 31866"/>
              <a:gd name="connsiteY3" fmla="*/ 626 h 9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66" h="95724">
                <a:moveTo>
                  <a:pt x="3289" y="626"/>
                </a:moveTo>
                <a:cubicBezTo>
                  <a:pt x="7787" y="7241"/>
                  <a:pt x="31600" y="85293"/>
                  <a:pt x="31864" y="94289"/>
                </a:cubicBezTo>
                <a:cubicBezTo>
                  <a:pt x="32128" y="103285"/>
                  <a:pt x="11226" y="67566"/>
                  <a:pt x="4876" y="54601"/>
                </a:cubicBezTo>
                <a:cubicBezTo>
                  <a:pt x="-1474" y="41636"/>
                  <a:pt x="-1209" y="-5989"/>
                  <a:pt x="3289" y="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BC2F9661-6A9B-4DDE-9F11-40896CE2C5F4}"/>
              </a:ext>
            </a:extLst>
          </p:cNvPr>
          <p:cNvSpPr/>
          <p:nvPr/>
        </p:nvSpPr>
        <p:spPr>
          <a:xfrm>
            <a:off x="7862846" y="2613016"/>
            <a:ext cx="68342" cy="134947"/>
          </a:xfrm>
          <a:custGeom>
            <a:avLst/>
            <a:gdLst>
              <a:gd name="connsiteX0" fmla="*/ 42 w 68342"/>
              <a:gd name="connsiteY0" fmla="*/ 9 h 134947"/>
              <a:gd name="connsiteX1" fmla="*/ 58779 w 68342"/>
              <a:gd name="connsiteY1" fmla="*/ 63509 h 134947"/>
              <a:gd name="connsiteX2" fmla="*/ 68304 w 68342"/>
              <a:gd name="connsiteY2" fmla="*/ 93672 h 134947"/>
              <a:gd name="connsiteX3" fmla="*/ 61954 w 68342"/>
              <a:gd name="connsiteY3" fmla="*/ 134947 h 134947"/>
              <a:gd name="connsiteX4" fmla="*/ 57192 w 68342"/>
              <a:gd name="connsiteY4" fmla="*/ 93672 h 134947"/>
              <a:gd name="connsiteX5" fmla="*/ 49254 w 68342"/>
              <a:gd name="connsiteY5" fmla="*/ 68272 h 134947"/>
              <a:gd name="connsiteX6" fmla="*/ 42 w 68342"/>
              <a:gd name="connsiteY6" fmla="*/ 9 h 13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42" h="134947">
                <a:moveTo>
                  <a:pt x="42" y="9"/>
                </a:moveTo>
                <a:cubicBezTo>
                  <a:pt x="1629" y="-785"/>
                  <a:pt x="47402" y="47899"/>
                  <a:pt x="58779" y="63509"/>
                </a:cubicBezTo>
                <a:cubicBezTo>
                  <a:pt x="70156" y="79119"/>
                  <a:pt x="67775" y="81766"/>
                  <a:pt x="68304" y="93672"/>
                </a:cubicBezTo>
                <a:cubicBezTo>
                  <a:pt x="68833" y="105578"/>
                  <a:pt x="63806" y="134947"/>
                  <a:pt x="61954" y="134947"/>
                </a:cubicBezTo>
                <a:cubicBezTo>
                  <a:pt x="60102" y="134947"/>
                  <a:pt x="59309" y="104784"/>
                  <a:pt x="57192" y="93672"/>
                </a:cubicBezTo>
                <a:cubicBezTo>
                  <a:pt x="55075" y="82560"/>
                  <a:pt x="56398" y="79649"/>
                  <a:pt x="49254" y="68272"/>
                </a:cubicBezTo>
                <a:cubicBezTo>
                  <a:pt x="42110" y="56895"/>
                  <a:pt x="-1545" y="803"/>
                  <a:pt x="42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4F22F42F-3BE0-4574-97AA-5142E6AA31E6}"/>
              </a:ext>
            </a:extLst>
          </p:cNvPr>
          <p:cNvSpPr/>
          <p:nvPr/>
        </p:nvSpPr>
        <p:spPr>
          <a:xfrm>
            <a:off x="7543966" y="2693987"/>
            <a:ext cx="36402" cy="127235"/>
          </a:xfrm>
          <a:custGeom>
            <a:avLst/>
            <a:gdLst>
              <a:gd name="connsiteX0" fmla="*/ 36347 w 36402"/>
              <a:gd name="connsiteY0" fmla="*/ 1 h 127235"/>
              <a:gd name="connsiteX1" fmla="*/ 3009 w 36402"/>
              <a:gd name="connsiteY1" fmla="*/ 49213 h 127235"/>
              <a:gd name="connsiteX2" fmla="*/ 3009 w 36402"/>
              <a:gd name="connsiteY2" fmla="*/ 87313 h 127235"/>
              <a:gd name="connsiteX3" fmla="*/ 15709 w 36402"/>
              <a:gd name="connsiteY3" fmla="*/ 127001 h 127235"/>
              <a:gd name="connsiteX4" fmla="*/ 10947 w 36402"/>
              <a:gd name="connsiteY4" fmla="*/ 68263 h 127235"/>
              <a:gd name="connsiteX5" fmla="*/ 10947 w 36402"/>
              <a:gd name="connsiteY5" fmla="*/ 50801 h 127235"/>
              <a:gd name="connsiteX6" fmla="*/ 36347 w 36402"/>
              <a:gd name="connsiteY6" fmla="*/ 1 h 12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02" h="127235">
                <a:moveTo>
                  <a:pt x="36347" y="1"/>
                </a:moveTo>
                <a:cubicBezTo>
                  <a:pt x="35024" y="-264"/>
                  <a:pt x="8565" y="34661"/>
                  <a:pt x="3009" y="49213"/>
                </a:cubicBezTo>
                <a:cubicBezTo>
                  <a:pt x="-2547" y="63765"/>
                  <a:pt x="892" y="74348"/>
                  <a:pt x="3009" y="87313"/>
                </a:cubicBezTo>
                <a:cubicBezTo>
                  <a:pt x="5126" y="100278"/>
                  <a:pt x="14386" y="130176"/>
                  <a:pt x="15709" y="127001"/>
                </a:cubicBezTo>
                <a:cubicBezTo>
                  <a:pt x="17032" y="123826"/>
                  <a:pt x="11741" y="80963"/>
                  <a:pt x="10947" y="68263"/>
                </a:cubicBezTo>
                <a:cubicBezTo>
                  <a:pt x="10153" y="55563"/>
                  <a:pt x="6978" y="60855"/>
                  <a:pt x="10947" y="50801"/>
                </a:cubicBezTo>
                <a:cubicBezTo>
                  <a:pt x="14916" y="40747"/>
                  <a:pt x="37670" y="266"/>
                  <a:pt x="3634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55943F74-FE13-40A6-89BD-0DA1702B4836}"/>
              </a:ext>
            </a:extLst>
          </p:cNvPr>
          <p:cNvSpPr/>
          <p:nvPr/>
        </p:nvSpPr>
        <p:spPr>
          <a:xfrm>
            <a:off x="7578368" y="2743156"/>
            <a:ext cx="332152" cy="93744"/>
          </a:xfrm>
          <a:custGeom>
            <a:avLst/>
            <a:gdLst>
              <a:gd name="connsiteX0" fmla="*/ 357 w 332152"/>
              <a:gd name="connsiteY0" fmla="*/ 82594 h 93744"/>
              <a:gd name="connsiteX1" fmla="*/ 49570 w 332152"/>
              <a:gd name="connsiteY1" fmla="*/ 65132 h 93744"/>
              <a:gd name="connsiteX2" fmla="*/ 87670 w 332152"/>
              <a:gd name="connsiteY2" fmla="*/ 77832 h 93744"/>
              <a:gd name="connsiteX3" fmla="*/ 146407 w 332152"/>
              <a:gd name="connsiteY3" fmla="*/ 93707 h 93744"/>
              <a:gd name="connsiteX4" fmla="*/ 178157 w 332152"/>
              <a:gd name="connsiteY4" fmla="*/ 73069 h 93744"/>
              <a:gd name="connsiteX5" fmla="*/ 214670 w 332152"/>
              <a:gd name="connsiteY5" fmla="*/ 28619 h 93744"/>
              <a:gd name="connsiteX6" fmla="*/ 249595 w 332152"/>
              <a:gd name="connsiteY6" fmla="*/ 14332 h 93744"/>
              <a:gd name="connsiteX7" fmla="*/ 332145 w 332152"/>
              <a:gd name="connsiteY7" fmla="*/ 14332 h 93744"/>
              <a:gd name="connsiteX8" fmla="*/ 254357 w 332152"/>
              <a:gd name="connsiteY8" fmla="*/ 44 h 93744"/>
              <a:gd name="connsiteX9" fmla="*/ 217845 w 332152"/>
              <a:gd name="connsiteY9" fmla="*/ 11157 h 93744"/>
              <a:gd name="connsiteX10" fmla="*/ 186095 w 332152"/>
              <a:gd name="connsiteY10" fmla="*/ 44494 h 93744"/>
              <a:gd name="connsiteX11" fmla="*/ 168632 w 332152"/>
              <a:gd name="connsiteY11" fmla="*/ 71482 h 93744"/>
              <a:gd name="connsiteX12" fmla="*/ 124182 w 332152"/>
              <a:gd name="connsiteY12" fmla="*/ 71482 h 93744"/>
              <a:gd name="connsiteX13" fmla="*/ 76557 w 332152"/>
              <a:gd name="connsiteY13" fmla="*/ 63544 h 93744"/>
              <a:gd name="connsiteX14" fmla="*/ 357 w 332152"/>
              <a:gd name="connsiteY14" fmla="*/ 82594 h 9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2152" h="93744">
                <a:moveTo>
                  <a:pt x="357" y="82594"/>
                </a:moveTo>
                <a:cubicBezTo>
                  <a:pt x="-4141" y="82859"/>
                  <a:pt x="35018" y="65926"/>
                  <a:pt x="49570" y="65132"/>
                </a:cubicBezTo>
                <a:cubicBezTo>
                  <a:pt x="64122" y="64338"/>
                  <a:pt x="71531" y="73069"/>
                  <a:pt x="87670" y="77832"/>
                </a:cubicBezTo>
                <a:cubicBezTo>
                  <a:pt x="103810" y="82595"/>
                  <a:pt x="131326" y="94501"/>
                  <a:pt x="146407" y="93707"/>
                </a:cubicBezTo>
                <a:cubicBezTo>
                  <a:pt x="161488" y="92913"/>
                  <a:pt x="166780" y="83917"/>
                  <a:pt x="178157" y="73069"/>
                </a:cubicBezTo>
                <a:cubicBezTo>
                  <a:pt x="189534" y="62221"/>
                  <a:pt x="202764" y="38408"/>
                  <a:pt x="214670" y="28619"/>
                </a:cubicBezTo>
                <a:cubicBezTo>
                  <a:pt x="226576" y="18830"/>
                  <a:pt x="230016" y="16713"/>
                  <a:pt x="249595" y="14332"/>
                </a:cubicBezTo>
                <a:cubicBezTo>
                  <a:pt x="269174" y="11951"/>
                  <a:pt x="331351" y="16713"/>
                  <a:pt x="332145" y="14332"/>
                </a:cubicBezTo>
                <a:cubicBezTo>
                  <a:pt x="332939" y="11951"/>
                  <a:pt x="273407" y="573"/>
                  <a:pt x="254357" y="44"/>
                </a:cubicBezTo>
                <a:cubicBezTo>
                  <a:pt x="235307" y="-485"/>
                  <a:pt x="229222" y="3749"/>
                  <a:pt x="217845" y="11157"/>
                </a:cubicBezTo>
                <a:cubicBezTo>
                  <a:pt x="206468" y="18565"/>
                  <a:pt x="194297" y="34440"/>
                  <a:pt x="186095" y="44494"/>
                </a:cubicBezTo>
                <a:cubicBezTo>
                  <a:pt x="177893" y="54548"/>
                  <a:pt x="178951" y="66984"/>
                  <a:pt x="168632" y="71482"/>
                </a:cubicBezTo>
                <a:cubicBezTo>
                  <a:pt x="158313" y="75980"/>
                  <a:pt x="139528" y="72805"/>
                  <a:pt x="124182" y="71482"/>
                </a:cubicBezTo>
                <a:cubicBezTo>
                  <a:pt x="108836" y="70159"/>
                  <a:pt x="90315" y="65661"/>
                  <a:pt x="76557" y="63544"/>
                </a:cubicBezTo>
                <a:cubicBezTo>
                  <a:pt x="62799" y="61427"/>
                  <a:pt x="4855" y="82329"/>
                  <a:pt x="357" y="825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9DD54FE3-9168-43C9-8A77-114CEB2901C1}"/>
              </a:ext>
            </a:extLst>
          </p:cNvPr>
          <p:cNvSpPr/>
          <p:nvPr/>
        </p:nvSpPr>
        <p:spPr>
          <a:xfrm>
            <a:off x="7502287" y="2695247"/>
            <a:ext cx="52980" cy="227820"/>
          </a:xfrm>
          <a:custGeom>
            <a:avLst/>
            <a:gdLst>
              <a:gd name="connsiteX0" fmla="*/ 52626 w 52980"/>
              <a:gd name="connsiteY0" fmla="*/ 328 h 227820"/>
              <a:gd name="connsiteX1" fmla="*/ 25638 w 52980"/>
              <a:gd name="connsiteY1" fmla="*/ 92403 h 227820"/>
              <a:gd name="connsiteX2" fmla="*/ 5001 w 52980"/>
              <a:gd name="connsiteY2" fmla="*/ 225753 h 227820"/>
              <a:gd name="connsiteX3" fmla="*/ 238 w 52980"/>
              <a:gd name="connsiteY3" fmla="*/ 170191 h 227820"/>
              <a:gd name="connsiteX4" fmla="*/ 5001 w 52980"/>
              <a:gd name="connsiteY4" fmla="*/ 124153 h 227820"/>
              <a:gd name="connsiteX5" fmla="*/ 52626 w 52980"/>
              <a:gd name="connsiteY5" fmla="*/ 328 h 22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980" h="227820">
                <a:moveTo>
                  <a:pt x="52626" y="328"/>
                </a:moveTo>
                <a:cubicBezTo>
                  <a:pt x="56065" y="-4964"/>
                  <a:pt x="33575" y="54832"/>
                  <a:pt x="25638" y="92403"/>
                </a:cubicBezTo>
                <a:cubicBezTo>
                  <a:pt x="17701" y="129974"/>
                  <a:pt x="9234" y="212788"/>
                  <a:pt x="5001" y="225753"/>
                </a:cubicBezTo>
                <a:cubicBezTo>
                  <a:pt x="768" y="238718"/>
                  <a:pt x="238" y="187124"/>
                  <a:pt x="238" y="170191"/>
                </a:cubicBezTo>
                <a:cubicBezTo>
                  <a:pt x="238" y="153258"/>
                  <a:pt x="-1614" y="149553"/>
                  <a:pt x="5001" y="124153"/>
                </a:cubicBezTo>
                <a:cubicBezTo>
                  <a:pt x="11616" y="98753"/>
                  <a:pt x="49187" y="5620"/>
                  <a:pt x="52626" y="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860229E2-DE39-4125-9561-30AC65115903}"/>
              </a:ext>
            </a:extLst>
          </p:cNvPr>
          <p:cNvSpPr/>
          <p:nvPr/>
        </p:nvSpPr>
        <p:spPr>
          <a:xfrm>
            <a:off x="7575973" y="3001956"/>
            <a:ext cx="239820" cy="106660"/>
          </a:xfrm>
          <a:custGeom>
            <a:avLst/>
            <a:gdLst>
              <a:gd name="connsiteX0" fmla="*/ 1165 w 239820"/>
              <a:gd name="connsiteY0" fmla="*/ 106369 h 106660"/>
              <a:gd name="connsiteX1" fmla="*/ 134515 w 239820"/>
              <a:gd name="connsiteY1" fmla="*/ 15882 h 106660"/>
              <a:gd name="connsiteX2" fmla="*/ 239290 w 239820"/>
              <a:gd name="connsiteY2" fmla="*/ 9532 h 106660"/>
              <a:gd name="connsiteX3" fmla="*/ 172615 w 239820"/>
              <a:gd name="connsiteY3" fmla="*/ 7 h 106660"/>
              <a:gd name="connsiteX4" fmla="*/ 115465 w 239820"/>
              <a:gd name="connsiteY4" fmla="*/ 11119 h 106660"/>
              <a:gd name="connsiteX5" fmla="*/ 71015 w 239820"/>
              <a:gd name="connsiteY5" fmla="*/ 44457 h 106660"/>
              <a:gd name="connsiteX6" fmla="*/ 1165 w 239820"/>
              <a:gd name="connsiteY6" fmla="*/ 106369 h 10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20" h="106660">
                <a:moveTo>
                  <a:pt x="1165" y="106369"/>
                </a:moveTo>
                <a:cubicBezTo>
                  <a:pt x="11748" y="101606"/>
                  <a:pt x="94828" y="32021"/>
                  <a:pt x="134515" y="15882"/>
                </a:cubicBezTo>
                <a:cubicBezTo>
                  <a:pt x="174203" y="-258"/>
                  <a:pt x="232940" y="12178"/>
                  <a:pt x="239290" y="9532"/>
                </a:cubicBezTo>
                <a:cubicBezTo>
                  <a:pt x="245640" y="6886"/>
                  <a:pt x="193252" y="-257"/>
                  <a:pt x="172615" y="7"/>
                </a:cubicBezTo>
                <a:cubicBezTo>
                  <a:pt x="151978" y="271"/>
                  <a:pt x="132398" y="3711"/>
                  <a:pt x="115465" y="11119"/>
                </a:cubicBezTo>
                <a:cubicBezTo>
                  <a:pt x="98532" y="18527"/>
                  <a:pt x="86890" y="32815"/>
                  <a:pt x="71015" y="44457"/>
                </a:cubicBezTo>
                <a:cubicBezTo>
                  <a:pt x="55140" y="56099"/>
                  <a:pt x="-9418" y="111132"/>
                  <a:pt x="1165" y="106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6DA77E45-B95C-474D-BD18-D6B01E961F9E}"/>
              </a:ext>
            </a:extLst>
          </p:cNvPr>
          <p:cNvSpPr/>
          <p:nvPr/>
        </p:nvSpPr>
        <p:spPr>
          <a:xfrm>
            <a:off x="7812055" y="2951047"/>
            <a:ext cx="264400" cy="50922"/>
          </a:xfrm>
          <a:custGeom>
            <a:avLst/>
            <a:gdLst>
              <a:gd name="connsiteX0" fmla="*/ 33 w 264400"/>
              <a:gd name="connsiteY0" fmla="*/ 50916 h 50922"/>
              <a:gd name="connsiteX1" fmla="*/ 87345 w 264400"/>
              <a:gd name="connsiteY1" fmla="*/ 12816 h 50922"/>
              <a:gd name="connsiteX2" fmla="*/ 260383 w 264400"/>
              <a:gd name="connsiteY2" fmla="*/ 12816 h 50922"/>
              <a:gd name="connsiteX3" fmla="*/ 204820 w 264400"/>
              <a:gd name="connsiteY3" fmla="*/ 4878 h 50922"/>
              <a:gd name="connsiteX4" fmla="*/ 154020 w 264400"/>
              <a:gd name="connsiteY4" fmla="*/ 116 h 50922"/>
              <a:gd name="connsiteX5" fmla="*/ 77820 w 264400"/>
              <a:gd name="connsiteY5" fmla="*/ 9641 h 50922"/>
              <a:gd name="connsiteX6" fmla="*/ 33 w 264400"/>
              <a:gd name="connsiteY6" fmla="*/ 50916 h 5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400" h="50922">
                <a:moveTo>
                  <a:pt x="33" y="50916"/>
                </a:moveTo>
                <a:cubicBezTo>
                  <a:pt x="1620" y="51445"/>
                  <a:pt x="43953" y="19166"/>
                  <a:pt x="87345" y="12816"/>
                </a:cubicBezTo>
                <a:cubicBezTo>
                  <a:pt x="130737" y="6466"/>
                  <a:pt x="240804" y="14139"/>
                  <a:pt x="260383" y="12816"/>
                </a:cubicBezTo>
                <a:cubicBezTo>
                  <a:pt x="279962" y="11493"/>
                  <a:pt x="222547" y="6995"/>
                  <a:pt x="204820" y="4878"/>
                </a:cubicBezTo>
                <a:cubicBezTo>
                  <a:pt x="187093" y="2761"/>
                  <a:pt x="175187" y="-678"/>
                  <a:pt x="154020" y="116"/>
                </a:cubicBezTo>
                <a:cubicBezTo>
                  <a:pt x="132853" y="910"/>
                  <a:pt x="102162" y="1968"/>
                  <a:pt x="77820" y="9641"/>
                </a:cubicBezTo>
                <a:cubicBezTo>
                  <a:pt x="53478" y="17314"/>
                  <a:pt x="-1554" y="50387"/>
                  <a:pt x="33" y="50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3B1F0A0F-9795-4E05-BF39-D59F13701B94}"/>
              </a:ext>
            </a:extLst>
          </p:cNvPr>
          <p:cNvSpPr/>
          <p:nvPr/>
        </p:nvSpPr>
        <p:spPr>
          <a:xfrm>
            <a:off x="7617208" y="2983503"/>
            <a:ext cx="411081" cy="134471"/>
          </a:xfrm>
          <a:custGeom>
            <a:avLst/>
            <a:gdLst>
              <a:gd name="connsiteX0" fmla="*/ 1205 w 411081"/>
              <a:gd name="connsiteY0" fmla="*/ 134347 h 134471"/>
              <a:gd name="connsiteX1" fmla="*/ 163130 w 411081"/>
              <a:gd name="connsiteY1" fmla="*/ 59735 h 134471"/>
              <a:gd name="connsiteX2" fmla="*/ 229805 w 411081"/>
              <a:gd name="connsiteY2" fmla="*/ 42272 h 134471"/>
              <a:gd name="connsiteX3" fmla="*/ 288542 w 411081"/>
              <a:gd name="connsiteY3" fmla="*/ 26397 h 134471"/>
              <a:gd name="connsiteX4" fmla="*/ 409192 w 411081"/>
              <a:gd name="connsiteY4" fmla="*/ 997 h 134471"/>
              <a:gd name="connsiteX5" fmla="*/ 355217 w 411081"/>
              <a:gd name="connsiteY5" fmla="*/ 7347 h 134471"/>
              <a:gd name="connsiteX6" fmla="*/ 261555 w 411081"/>
              <a:gd name="connsiteY6" fmla="*/ 27985 h 134471"/>
              <a:gd name="connsiteX7" fmla="*/ 213930 w 411081"/>
              <a:gd name="connsiteY7" fmla="*/ 42272 h 134471"/>
              <a:gd name="connsiteX8" fmla="*/ 161542 w 411081"/>
              <a:gd name="connsiteY8" fmla="*/ 54972 h 134471"/>
              <a:gd name="connsiteX9" fmla="*/ 129792 w 411081"/>
              <a:gd name="connsiteY9" fmla="*/ 59735 h 134471"/>
              <a:gd name="connsiteX10" fmla="*/ 91692 w 411081"/>
              <a:gd name="connsiteY10" fmla="*/ 77197 h 134471"/>
              <a:gd name="connsiteX11" fmla="*/ 1205 w 411081"/>
              <a:gd name="connsiteY11" fmla="*/ 134347 h 13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1081" h="134471">
                <a:moveTo>
                  <a:pt x="1205" y="134347"/>
                </a:moveTo>
                <a:cubicBezTo>
                  <a:pt x="13111" y="131437"/>
                  <a:pt x="125030" y="75081"/>
                  <a:pt x="163130" y="59735"/>
                </a:cubicBezTo>
                <a:cubicBezTo>
                  <a:pt x="201230" y="44389"/>
                  <a:pt x="208903" y="47828"/>
                  <a:pt x="229805" y="42272"/>
                </a:cubicBezTo>
                <a:cubicBezTo>
                  <a:pt x="250707" y="36716"/>
                  <a:pt x="258644" y="33276"/>
                  <a:pt x="288542" y="26397"/>
                </a:cubicBezTo>
                <a:cubicBezTo>
                  <a:pt x="318440" y="19518"/>
                  <a:pt x="398079" y="4172"/>
                  <a:pt x="409192" y="997"/>
                </a:cubicBezTo>
                <a:cubicBezTo>
                  <a:pt x="420305" y="-2178"/>
                  <a:pt x="379823" y="2849"/>
                  <a:pt x="355217" y="7347"/>
                </a:cubicBezTo>
                <a:cubicBezTo>
                  <a:pt x="330611" y="11845"/>
                  <a:pt x="285103" y="22164"/>
                  <a:pt x="261555" y="27985"/>
                </a:cubicBezTo>
                <a:cubicBezTo>
                  <a:pt x="238007" y="33806"/>
                  <a:pt x="230599" y="37774"/>
                  <a:pt x="213930" y="42272"/>
                </a:cubicBezTo>
                <a:cubicBezTo>
                  <a:pt x="197261" y="46770"/>
                  <a:pt x="175565" y="52061"/>
                  <a:pt x="161542" y="54972"/>
                </a:cubicBezTo>
                <a:cubicBezTo>
                  <a:pt x="147519" y="57882"/>
                  <a:pt x="141434" y="56031"/>
                  <a:pt x="129792" y="59735"/>
                </a:cubicBezTo>
                <a:cubicBezTo>
                  <a:pt x="118150" y="63439"/>
                  <a:pt x="91692" y="77197"/>
                  <a:pt x="91692" y="77197"/>
                </a:cubicBezTo>
                <a:cubicBezTo>
                  <a:pt x="68938" y="88309"/>
                  <a:pt x="-10701" y="137257"/>
                  <a:pt x="1205" y="134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8A9AF6B6-8429-4C94-9CA3-4285B724B7EF}"/>
              </a:ext>
            </a:extLst>
          </p:cNvPr>
          <p:cNvSpPr/>
          <p:nvPr/>
        </p:nvSpPr>
        <p:spPr>
          <a:xfrm>
            <a:off x="7673505" y="3063407"/>
            <a:ext cx="347569" cy="116616"/>
          </a:xfrm>
          <a:custGeom>
            <a:avLst/>
            <a:gdLst>
              <a:gd name="connsiteX0" fmla="*/ 470 w 347569"/>
              <a:gd name="connsiteY0" fmla="*/ 116356 h 116616"/>
              <a:gd name="connsiteX1" fmla="*/ 136995 w 347569"/>
              <a:gd name="connsiteY1" fmla="*/ 60793 h 116616"/>
              <a:gd name="connsiteX2" fmla="*/ 179858 w 347569"/>
              <a:gd name="connsiteY2" fmla="*/ 49681 h 116616"/>
              <a:gd name="connsiteX3" fmla="*/ 208433 w 347569"/>
              <a:gd name="connsiteY3" fmla="*/ 32218 h 116616"/>
              <a:gd name="connsiteX4" fmla="*/ 346545 w 347569"/>
              <a:gd name="connsiteY4" fmla="*/ 468 h 116616"/>
              <a:gd name="connsiteX5" fmla="*/ 267170 w 347569"/>
              <a:gd name="connsiteY5" fmla="*/ 14756 h 116616"/>
              <a:gd name="connsiteX6" fmla="*/ 189383 w 347569"/>
              <a:gd name="connsiteY6" fmla="*/ 35393 h 116616"/>
              <a:gd name="connsiteX7" fmla="*/ 470 w 347569"/>
              <a:gd name="connsiteY7" fmla="*/ 116356 h 11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569" h="116616">
                <a:moveTo>
                  <a:pt x="470" y="116356"/>
                </a:moveTo>
                <a:cubicBezTo>
                  <a:pt x="-8261" y="120589"/>
                  <a:pt x="107097" y="71905"/>
                  <a:pt x="136995" y="60793"/>
                </a:cubicBezTo>
                <a:cubicBezTo>
                  <a:pt x="166893" y="49680"/>
                  <a:pt x="167952" y="54443"/>
                  <a:pt x="179858" y="49681"/>
                </a:cubicBezTo>
                <a:cubicBezTo>
                  <a:pt x="191764" y="44919"/>
                  <a:pt x="180652" y="40420"/>
                  <a:pt x="208433" y="32218"/>
                </a:cubicBezTo>
                <a:cubicBezTo>
                  <a:pt x="236214" y="24016"/>
                  <a:pt x="336756" y="3378"/>
                  <a:pt x="346545" y="468"/>
                </a:cubicBezTo>
                <a:cubicBezTo>
                  <a:pt x="356335" y="-2442"/>
                  <a:pt x="293364" y="8935"/>
                  <a:pt x="267170" y="14756"/>
                </a:cubicBezTo>
                <a:cubicBezTo>
                  <a:pt x="240976" y="20577"/>
                  <a:pt x="228277" y="20312"/>
                  <a:pt x="189383" y="35393"/>
                </a:cubicBezTo>
                <a:cubicBezTo>
                  <a:pt x="150489" y="50474"/>
                  <a:pt x="9201" y="112123"/>
                  <a:pt x="470" y="116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BEB8186D-84B0-4E66-A859-E82E9F8A138E}"/>
              </a:ext>
            </a:extLst>
          </p:cNvPr>
          <p:cNvSpPr/>
          <p:nvPr/>
        </p:nvSpPr>
        <p:spPr>
          <a:xfrm>
            <a:off x="7686542" y="3073276"/>
            <a:ext cx="317903" cy="107707"/>
          </a:xfrm>
          <a:custGeom>
            <a:avLst/>
            <a:gdLst>
              <a:gd name="connsiteX0" fmla="*/ 133 w 317903"/>
              <a:gd name="connsiteY0" fmla="*/ 100137 h 107707"/>
              <a:gd name="connsiteX1" fmla="*/ 111258 w 317903"/>
              <a:gd name="connsiteY1" fmla="*/ 106487 h 107707"/>
              <a:gd name="connsiteX2" fmla="*/ 225558 w 317903"/>
              <a:gd name="connsiteY2" fmla="*/ 73149 h 107707"/>
              <a:gd name="connsiteX3" fmla="*/ 279533 w 317903"/>
              <a:gd name="connsiteY3" fmla="*/ 60449 h 107707"/>
              <a:gd name="connsiteX4" fmla="*/ 284296 w 317903"/>
              <a:gd name="connsiteY4" fmla="*/ 33462 h 107707"/>
              <a:gd name="connsiteX5" fmla="*/ 317633 w 317903"/>
              <a:gd name="connsiteY5" fmla="*/ 124 h 107707"/>
              <a:gd name="connsiteX6" fmla="*/ 263658 w 317903"/>
              <a:gd name="connsiteY6" fmla="*/ 46162 h 107707"/>
              <a:gd name="connsiteX7" fmla="*/ 225558 w 317903"/>
              <a:gd name="connsiteY7" fmla="*/ 62037 h 107707"/>
              <a:gd name="connsiteX8" fmla="*/ 138246 w 317903"/>
              <a:gd name="connsiteY8" fmla="*/ 85849 h 107707"/>
              <a:gd name="connsiteX9" fmla="*/ 89033 w 317903"/>
              <a:gd name="connsiteY9" fmla="*/ 96962 h 107707"/>
              <a:gd name="connsiteX10" fmla="*/ 133 w 317903"/>
              <a:gd name="connsiteY10" fmla="*/ 100137 h 10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7903" h="107707">
                <a:moveTo>
                  <a:pt x="133" y="100137"/>
                </a:moveTo>
                <a:cubicBezTo>
                  <a:pt x="3837" y="101724"/>
                  <a:pt x="73687" y="110985"/>
                  <a:pt x="111258" y="106487"/>
                </a:cubicBezTo>
                <a:cubicBezTo>
                  <a:pt x="148829" y="101989"/>
                  <a:pt x="197512" y="80822"/>
                  <a:pt x="225558" y="73149"/>
                </a:cubicBezTo>
                <a:cubicBezTo>
                  <a:pt x="253604" y="65476"/>
                  <a:pt x="269743" y="67063"/>
                  <a:pt x="279533" y="60449"/>
                </a:cubicBezTo>
                <a:cubicBezTo>
                  <a:pt x="289323" y="53834"/>
                  <a:pt x="277946" y="43516"/>
                  <a:pt x="284296" y="33462"/>
                </a:cubicBezTo>
                <a:cubicBezTo>
                  <a:pt x="290646" y="23408"/>
                  <a:pt x="321073" y="-1993"/>
                  <a:pt x="317633" y="124"/>
                </a:cubicBezTo>
                <a:cubicBezTo>
                  <a:pt x="314193" y="2241"/>
                  <a:pt x="279004" y="35843"/>
                  <a:pt x="263658" y="46162"/>
                </a:cubicBezTo>
                <a:cubicBezTo>
                  <a:pt x="248312" y="56481"/>
                  <a:pt x="246460" y="55423"/>
                  <a:pt x="225558" y="62037"/>
                </a:cubicBezTo>
                <a:cubicBezTo>
                  <a:pt x="204656" y="68651"/>
                  <a:pt x="138246" y="85849"/>
                  <a:pt x="138246" y="85849"/>
                </a:cubicBezTo>
                <a:cubicBezTo>
                  <a:pt x="115492" y="91670"/>
                  <a:pt x="107025" y="94581"/>
                  <a:pt x="89033" y="96962"/>
                </a:cubicBezTo>
                <a:cubicBezTo>
                  <a:pt x="71041" y="99343"/>
                  <a:pt x="-3571" y="98550"/>
                  <a:pt x="133" y="100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7B15D05D-C39E-4149-AF5B-C3C0414FA278}"/>
              </a:ext>
            </a:extLst>
          </p:cNvPr>
          <p:cNvSpPr/>
          <p:nvPr/>
        </p:nvSpPr>
        <p:spPr>
          <a:xfrm>
            <a:off x="7961312" y="224631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88B342D1-7AFC-4C11-B975-7B6C5351D941}"/>
              </a:ext>
            </a:extLst>
          </p:cNvPr>
          <p:cNvSpPr/>
          <p:nvPr/>
        </p:nvSpPr>
        <p:spPr>
          <a:xfrm>
            <a:off x="7315199" y="243681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81853AE9-D235-4801-8532-6599654CD164}"/>
              </a:ext>
            </a:extLst>
          </p:cNvPr>
          <p:cNvSpPr/>
          <p:nvPr/>
        </p:nvSpPr>
        <p:spPr>
          <a:xfrm>
            <a:off x="8013595" y="2943080"/>
            <a:ext cx="110532" cy="112925"/>
          </a:xfrm>
          <a:custGeom>
            <a:avLst/>
            <a:gdLst>
              <a:gd name="connsiteX0" fmla="*/ 105 w 110532"/>
              <a:gd name="connsiteY0" fmla="*/ 112858 h 112925"/>
              <a:gd name="connsiteX1" fmla="*/ 90593 w 110532"/>
              <a:gd name="connsiteY1" fmla="*/ 47770 h 112925"/>
              <a:gd name="connsiteX2" fmla="*/ 109643 w 110532"/>
              <a:gd name="connsiteY2" fmla="*/ 145 h 112925"/>
              <a:gd name="connsiteX3" fmla="*/ 73130 w 110532"/>
              <a:gd name="connsiteY3" fmla="*/ 35070 h 112925"/>
              <a:gd name="connsiteX4" fmla="*/ 105 w 110532"/>
              <a:gd name="connsiteY4" fmla="*/ 112858 h 11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32" h="112925">
                <a:moveTo>
                  <a:pt x="105" y="112858"/>
                </a:moveTo>
                <a:cubicBezTo>
                  <a:pt x="3015" y="114975"/>
                  <a:pt x="72337" y="66556"/>
                  <a:pt x="90593" y="47770"/>
                </a:cubicBezTo>
                <a:cubicBezTo>
                  <a:pt x="108849" y="28984"/>
                  <a:pt x="112553" y="2262"/>
                  <a:pt x="109643" y="145"/>
                </a:cubicBezTo>
                <a:cubicBezTo>
                  <a:pt x="106733" y="-1972"/>
                  <a:pt x="91122" y="19460"/>
                  <a:pt x="73130" y="35070"/>
                </a:cubicBezTo>
                <a:cubicBezTo>
                  <a:pt x="55138" y="50680"/>
                  <a:pt x="-2805" y="110741"/>
                  <a:pt x="105" y="112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986A5188-E43E-4043-871E-31A392A2DCE7}"/>
              </a:ext>
            </a:extLst>
          </p:cNvPr>
          <p:cNvSpPr/>
          <p:nvPr/>
        </p:nvSpPr>
        <p:spPr>
          <a:xfrm>
            <a:off x="7534275" y="3079691"/>
            <a:ext cx="144029" cy="127177"/>
          </a:xfrm>
          <a:custGeom>
            <a:avLst/>
            <a:gdLst>
              <a:gd name="connsiteX0" fmla="*/ 0 w 144029"/>
              <a:gd name="connsiteY0" fmla="*/ 59 h 127177"/>
              <a:gd name="connsiteX1" fmla="*/ 79375 w 144029"/>
              <a:gd name="connsiteY1" fmla="*/ 96897 h 127177"/>
              <a:gd name="connsiteX2" fmla="*/ 142875 w 144029"/>
              <a:gd name="connsiteY2" fmla="*/ 127059 h 127177"/>
              <a:gd name="connsiteX3" fmla="*/ 117475 w 144029"/>
              <a:gd name="connsiteY3" fmla="*/ 106422 h 127177"/>
              <a:gd name="connsiteX4" fmla="*/ 80963 w 144029"/>
              <a:gd name="connsiteY4" fmla="*/ 82609 h 127177"/>
              <a:gd name="connsiteX5" fmla="*/ 0 w 144029"/>
              <a:gd name="connsiteY5" fmla="*/ 59 h 12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029" h="127177">
                <a:moveTo>
                  <a:pt x="0" y="59"/>
                </a:moveTo>
                <a:cubicBezTo>
                  <a:pt x="-265" y="2440"/>
                  <a:pt x="55563" y="75730"/>
                  <a:pt x="79375" y="96897"/>
                </a:cubicBezTo>
                <a:cubicBezTo>
                  <a:pt x="103188" y="118064"/>
                  <a:pt x="136525" y="125472"/>
                  <a:pt x="142875" y="127059"/>
                </a:cubicBezTo>
                <a:cubicBezTo>
                  <a:pt x="149225" y="128647"/>
                  <a:pt x="127794" y="113830"/>
                  <a:pt x="117475" y="106422"/>
                </a:cubicBezTo>
                <a:cubicBezTo>
                  <a:pt x="107156" y="99014"/>
                  <a:pt x="95780" y="98220"/>
                  <a:pt x="80963" y="82609"/>
                </a:cubicBezTo>
                <a:cubicBezTo>
                  <a:pt x="66146" y="66999"/>
                  <a:pt x="265" y="-2322"/>
                  <a:pt x="0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1C549372-8A70-4DB8-B857-B966AA3CFDBA}"/>
              </a:ext>
            </a:extLst>
          </p:cNvPr>
          <p:cNvSpPr/>
          <p:nvPr/>
        </p:nvSpPr>
        <p:spPr>
          <a:xfrm>
            <a:off x="7727933" y="3207343"/>
            <a:ext cx="320552" cy="87489"/>
          </a:xfrm>
          <a:custGeom>
            <a:avLst/>
            <a:gdLst>
              <a:gd name="connsiteX0" fmla="*/ 17 w 320552"/>
              <a:gd name="connsiteY0" fmla="*/ 64495 h 87489"/>
              <a:gd name="connsiteX1" fmla="*/ 155592 w 320552"/>
              <a:gd name="connsiteY1" fmla="*/ 85132 h 87489"/>
              <a:gd name="connsiteX2" fmla="*/ 319105 w 320552"/>
              <a:gd name="connsiteY2" fmla="*/ 995 h 87489"/>
              <a:gd name="connsiteX3" fmla="*/ 231792 w 320552"/>
              <a:gd name="connsiteY3" fmla="*/ 40682 h 87489"/>
              <a:gd name="connsiteX4" fmla="*/ 165117 w 320552"/>
              <a:gd name="connsiteY4" fmla="*/ 67670 h 87489"/>
              <a:gd name="connsiteX5" fmla="*/ 17 w 320552"/>
              <a:gd name="connsiteY5" fmla="*/ 64495 h 8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552" h="87489">
                <a:moveTo>
                  <a:pt x="17" y="64495"/>
                </a:moveTo>
                <a:cubicBezTo>
                  <a:pt x="-1570" y="67405"/>
                  <a:pt x="102411" y="95715"/>
                  <a:pt x="155592" y="85132"/>
                </a:cubicBezTo>
                <a:cubicBezTo>
                  <a:pt x="208773" y="74549"/>
                  <a:pt x="306405" y="8403"/>
                  <a:pt x="319105" y="995"/>
                </a:cubicBezTo>
                <a:cubicBezTo>
                  <a:pt x="331805" y="-6413"/>
                  <a:pt x="257457" y="29570"/>
                  <a:pt x="231792" y="40682"/>
                </a:cubicBezTo>
                <a:cubicBezTo>
                  <a:pt x="206127" y="51794"/>
                  <a:pt x="200571" y="63172"/>
                  <a:pt x="165117" y="67670"/>
                </a:cubicBezTo>
                <a:cubicBezTo>
                  <a:pt x="129663" y="72168"/>
                  <a:pt x="1604" y="61585"/>
                  <a:pt x="17" y="64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8D3E255F-08EC-4315-B328-737706477322}"/>
              </a:ext>
            </a:extLst>
          </p:cNvPr>
          <p:cNvSpPr/>
          <p:nvPr/>
        </p:nvSpPr>
        <p:spPr>
          <a:xfrm>
            <a:off x="7952424" y="3208785"/>
            <a:ext cx="295732" cy="294146"/>
          </a:xfrm>
          <a:custGeom>
            <a:avLst/>
            <a:gdLst>
              <a:gd name="connsiteX0" fmla="*/ 291993 w 295732"/>
              <a:gd name="connsiteY0" fmla="*/ 82 h 294146"/>
              <a:gd name="connsiteX1" fmla="*/ 262359 w 295732"/>
              <a:gd name="connsiteY1" fmla="*/ 137665 h 294146"/>
              <a:gd name="connsiteX2" fmla="*/ 4126 w 295732"/>
              <a:gd name="connsiteY2" fmla="*/ 292182 h 294146"/>
              <a:gd name="connsiteX3" fmla="*/ 114193 w 295732"/>
              <a:gd name="connsiteY3" fmla="*/ 218098 h 294146"/>
              <a:gd name="connsiteX4" fmla="*/ 258126 w 295732"/>
              <a:gd name="connsiteY4" fmla="*/ 118615 h 294146"/>
              <a:gd name="connsiteX5" fmla="*/ 291993 w 295732"/>
              <a:gd name="connsiteY5" fmla="*/ 82 h 2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732" h="294146">
                <a:moveTo>
                  <a:pt x="291993" y="82"/>
                </a:moveTo>
                <a:cubicBezTo>
                  <a:pt x="292698" y="3257"/>
                  <a:pt x="310337" y="88982"/>
                  <a:pt x="262359" y="137665"/>
                </a:cubicBezTo>
                <a:cubicBezTo>
                  <a:pt x="214381" y="186348"/>
                  <a:pt x="28820" y="278776"/>
                  <a:pt x="4126" y="292182"/>
                </a:cubicBezTo>
                <a:cubicBezTo>
                  <a:pt x="-20568" y="305588"/>
                  <a:pt x="71860" y="247026"/>
                  <a:pt x="114193" y="218098"/>
                </a:cubicBezTo>
                <a:cubicBezTo>
                  <a:pt x="156526" y="189170"/>
                  <a:pt x="229904" y="151423"/>
                  <a:pt x="258126" y="118615"/>
                </a:cubicBezTo>
                <a:cubicBezTo>
                  <a:pt x="286348" y="85807"/>
                  <a:pt x="291288" y="-3093"/>
                  <a:pt x="291993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BCCB8D6C-45FF-4706-81EF-33CC93A8EA06}"/>
              </a:ext>
            </a:extLst>
          </p:cNvPr>
          <p:cNvSpPr/>
          <p:nvPr/>
        </p:nvSpPr>
        <p:spPr>
          <a:xfrm>
            <a:off x="7364945" y="3238863"/>
            <a:ext cx="586184" cy="273113"/>
          </a:xfrm>
          <a:custGeom>
            <a:avLst/>
            <a:gdLst>
              <a:gd name="connsiteX0" fmla="*/ 1055 w 586184"/>
              <a:gd name="connsiteY0" fmla="*/ 1754 h 273113"/>
              <a:gd name="connsiteX1" fmla="*/ 274105 w 586184"/>
              <a:gd name="connsiteY1" fmla="*/ 188020 h 273113"/>
              <a:gd name="connsiteX2" fmla="*/ 398988 w 586184"/>
              <a:gd name="connsiteY2" fmla="*/ 247287 h 273113"/>
              <a:gd name="connsiteX3" fmla="*/ 578905 w 586184"/>
              <a:gd name="connsiteY3" fmla="*/ 272687 h 273113"/>
              <a:gd name="connsiteX4" fmla="*/ 536572 w 586184"/>
              <a:gd name="connsiteY4" fmla="*/ 259987 h 273113"/>
              <a:gd name="connsiteX5" fmla="*/ 403222 w 586184"/>
              <a:gd name="connsiteY5" fmla="*/ 219770 h 273113"/>
              <a:gd name="connsiteX6" fmla="*/ 187322 w 586184"/>
              <a:gd name="connsiteY6" fmla="*/ 101237 h 273113"/>
              <a:gd name="connsiteX7" fmla="*/ 1055 w 586184"/>
              <a:gd name="connsiteY7" fmla="*/ 1754 h 27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6184" h="273113">
                <a:moveTo>
                  <a:pt x="1055" y="1754"/>
                </a:moveTo>
                <a:cubicBezTo>
                  <a:pt x="15519" y="16218"/>
                  <a:pt x="207783" y="147098"/>
                  <a:pt x="274105" y="188020"/>
                </a:cubicBezTo>
                <a:cubicBezTo>
                  <a:pt x="340427" y="228942"/>
                  <a:pt x="348188" y="233176"/>
                  <a:pt x="398988" y="247287"/>
                </a:cubicBezTo>
                <a:cubicBezTo>
                  <a:pt x="449788" y="261398"/>
                  <a:pt x="555974" y="270570"/>
                  <a:pt x="578905" y="272687"/>
                </a:cubicBezTo>
                <a:cubicBezTo>
                  <a:pt x="601836" y="274804"/>
                  <a:pt x="565852" y="268806"/>
                  <a:pt x="536572" y="259987"/>
                </a:cubicBezTo>
                <a:cubicBezTo>
                  <a:pt x="507292" y="251168"/>
                  <a:pt x="461430" y="246228"/>
                  <a:pt x="403222" y="219770"/>
                </a:cubicBezTo>
                <a:cubicBezTo>
                  <a:pt x="345014" y="193312"/>
                  <a:pt x="250117" y="136515"/>
                  <a:pt x="187322" y="101237"/>
                </a:cubicBezTo>
                <a:cubicBezTo>
                  <a:pt x="124528" y="65959"/>
                  <a:pt x="-13409" y="-12710"/>
                  <a:pt x="1055" y="17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AE83E9BF-52F3-4482-81D6-A84FF0A42E60}"/>
              </a:ext>
            </a:extLst>
          </p:cNvPr>
          <p:cNvSpPr/>
          <p:nvPr/>
        </p:nvSpPr>
        <p:spPr>
          <a:xfrm>
            <a:off x="7048500" y="2749550"/>
            <a:ext cx="228809" cy="437240"/>
          </a:xfrm>
          <a:custGeom>
            <a:avLst/>
            <a:gdLst>
              <a:gd name="connsiteX0" fmla="*/ 0 w 228809"/>
              <a:gd name="connsiteY0" fmla="*/ 0 h 437240"/>
              <a:gd name="connsiteX1" fmla="*/ 114300 w 228809"/>
              <a:gd name="connsiteY1" fmla="*/ 268817 h 437240"/>
              <a:gd name="connsiteX2" fmla="*/ 224367 w 228809"/>
              <a:gd name="connsiteY2" fmla="*/ 433917 h 437240"/>
              <a:gd name="connsiteX3" fmla="*/ 201083 w 228809"/>
              <a:gd name="connsiteY3" fmla="*/ 370417 h 437240"/>
              <a:gd name="connsiteX4" fmla="*/ 143933 w 228809"/>
              <a:gd name="connsiteY4" fmla="*/ 262467 h 437240"/>
              <a:gd name="connsiteX5" fmla="*/ 0 w 228809"/>
              <a:gd name="connsiteY5" fmla="*/ 0 h 43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809" h="437240">
                <a:moveTo>
                  <a:pt x="0" y="0"/>
                </a:moveTo>
                <a:cubicBezTo>
                  <a:pt x="38453" y="98249"/>
                  <a:pt x="76906" y="196498"/>
                  <a:pt x="114300" y="268817"/>
                </a:cubicBezTo>
                <a:cubicBezTo>
                  <a:pt x="151694" y="341136"/>
                  <a:pt x="209903" y="416984"/>
                  <a:pt x="224367" y="433917"/>
                </a:cubicBezTo>
                <a:cubicBezTo>
                  <a:pt x="238831" y="450850"/>
                  <a:pt x="214489" y="398992"/>
                  <a:pt x="201083" y="370417"/>
                </a:cubicBezTo>
                <a:cubicBezTo>
                  <a:pt x="187677" y="341842"/>
                  <a:pt x="176036" y="322439"/>
                  <a:pt x="143933" y="26246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62E7E2DA-2A6F-421A-A9B2-2BCB16BF0E01}"/>
              </a:ext>
            </a:extLst>
          </p:cNvPr>
          <p:cNvSpPr/>
          <p:nvPr/>
        </p:nvSpPr>
        <p:spPr>
          <a:xfrm>
            <a:off x="6955329" y="1864137"/>
            <a:ext cx="84880" cy="875052"/>
          </a:xfrm>
          <a:custGeom>
            <a:avLst/>
            <a:gdLst>
              <a:gd name="connsiteX0" fmla="*/ 29671 w 84880"/>
              <a:gd name="connsiteY0" fmla="*/ 646 h 875052"/>
              <a:gd name="connsiteX1" fmla="*/ 21204 w 84880"/>
              <a:gd name="connsiteY1" fmla="*/ 199613 h 875052"/>
              <a:gd name="connsiteX2" fmla="*/ 61421 w 84880"/>
              <a:gd name="connsiteY2" fmla="*/ 345663 h 875052"/>
              <a:gd name="connsiteX3" fmla="*/ 23321 w 84880"/>
              <a:gd name="connsiteY3" fmla="*/ 449380 h 875052"/>
              <a:gd name="connsiteX4" fmla="*/ 27554 w 84880"/>
              <a:gd name="connsiteY4" fmla="*/ 536163 h 875052"/>
              <a:gd name="connsiteX5" fmla="*/ 84704 w 84880"/>
              <a:gd name="connsiteY5" fmla="*/ 874830 h 875052"/>
              <a:gd name="connsiteX6" fmla="*/ 6388 w 84880"/>
              <a:gd name="connsiteY6" fmla="*/ 481130 h 875052"/>
              <a:gd name="connsiteX7" fmla="*/ 31788 w 84880"/>
              <a:gd name="connsiteY7" fmla="*/ 356246 h 875052"/>
              <a:gd name="connsiteX8" fmla="*/ 25438 w 84880"/>
              <a:gd name="connsiteY8" fmla="*/ 271580 h 875052"/>
              <a:gd name="connsiteX9" fmla="*/ 38 w 84880"/>
              <a:gd name="connsiteY9" fmla="*/ 140346 h 875052"/>
              <a:gd name="connsiteX10" fmla="*/ 29671 w 84880"/>
              <a:gd name="connsiteY10" fmla="*/ 646 h 87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880" h="875052">
                <a:moveTo>
                  <a:pt x="29671" y="646"/>
                </a:moveTo>
                <a:cubicBezTo>
                  <a:pt x="33199" y="10524"/>
                  <a:pt x="15912" y="142110"/>
                  <a:pt x="21204" y="199613"/>
                </a:cubicBezTo>
                <a:cubicBezTo>
                  <a:pt x="26496" y="257116"/>
                  <a:pt x="61068" y="304035"/>
                  <a:pt x="61421" y="345663"/>
                </a:cubicBezTo>
                <a:cubicBezTo>
                  <a:pt x="61774" y="387291"/>
                  <a:pt x="28965" y="417630"/>
                  <a:pt x="23321" y="449380"/>
                </a:cubicBezTo>
                <a:cubicBezTo>
                  <a:pt x="17677" y="481130"/>
                  <a:pt x="17323" y="465255"/>
                  <a:pt x="27554" y="536163"/>
                </a:cubicBezTo>
                <a:cubicBezTo>
                  <a:pt x="37785" y="607071"/>
                  <a:pt x="88232" y="884002"/>
                  <a:pt x="84704" y="874830"/>
                </a:cubicBezTo>
                <a:cubicBezTo>
                  <a:pt x="81176" y="865658"/>
                  <a:pt x="15207" y="567561"/>
                  <a:pt x="6388" y="481130"/>
                </a:cubicBezTo>
                <a:cubicBezTo>
                  <a:pt x="-2431" y="394699"/>
                  <a:pt x="28613" y="391171"/>
                  <a:pt x="31788" y="356246"/>
                </a:cubicBezTo>
                <a:cubicBezTo>
                  <a:pt x="34963" y="321321"/>
                  <a:pt x="30730" y="307563"/>
                  <a:pt x="25438" y="271580"/>
                </a:cubicBezTo>
                <a:cubicBezTo>
                  <a:pt x="20146" y="235597"/>
                  <a:pt x="-1020" y="184091"/>
                  <a:pt x="38" y="140346"/>
                </a:cubicBezTo>
                <a:cubicBezTo>
                  <a:pt x="1096" y="96602"/>
                  <a:pt x="26143" y="-9232"/>
                  <a:pt x="29671" y="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F06E837F-C47D-4BC5-BBBA-9873D55D4601}"/>
              </a:ext>
            </a:extLst>
          </p:cNvPr>
          <p:cNvSpPr/>
          <p:nvPr/>
        </p:nvSpPr>
        <p:spPr>
          <a:xfrm>
            <a:off x="7016685" y="1618722"/>
            <a:ext cx="533579" cy="229212"/>
          </a:xfrm>
          <a:custGeom>
            <a:avLst/>
            <a:gdLst>
              <a:gd name="connsiteX0" fmla="*/ 65 w 533579"/>
              <a:gd name="connsiteY0" fmla="*/ 229128 h 229212"/>
              <a:gd name="connsiteX1" fmla="*/ 304865 w 533579"/>
              <a:gd name="connsiteY1" fmla="*/ 44978 h 229212"/>
              <a:gd name="connsiteX2" fmla="*/ 436098 w 533579"/>
              <a:gd name="connsiteY2" fmla="*/ 36511 h 229212"/>
              <a:gd name="connsiteX3" fmla="*/ 533465 w 533579"/>
              <a:gd name="connsiteY3" fmla="*/ 528 h 229212"/>
              <a:gd name="connsiteX4" fmla="*/ 453032 w 533579"/>
              <a:gd name="connsiteY4" fmla="*/ 15345 h 229212"/>
              <a:gd name="connsiteX5" fmla="*/ 332382 w 533579"/>
              <a:gd name="connsiteY5" fmla="*/ 19578 h 229212"/>
              <a:gd name="connsiteX6" fmla="*/ 65 w 533579"/>
              <a:gd name="connsiteY6" fmla="*/ 229128 h 22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579" h="229212">
                <a:moveTo>
                  <a:pt x="65" y="229128"/>
                </a:moveTo>
                <a:cubicBezTo>
                  <a:pt x="-4521" y="233361"/>
                  <a:pt x="232193" y="77081"/>
                  <a:pt x="304865" y="44978"/>
                </a:cubicBezTo>
                <a:cubicBezTo>
                  <a:pt x="377537" y="12875"/>
                  <a:pt x="397998" y="43919"/>
                  <a:pt x="436098" y="36511"/>
                </a:cubicBezTo>
                <a:cubicBezTo>
                  <a:pt x="474198" y="29103"/>
                  <a:pt x="530643" y="4056"/>
                  <a:pt x="533465" y="528"/>
                </a:cubicBezTo>
                <a:cubicBezTo>
                  <a:pt x="536287" y="-3000"/>
                  <a:pt x="486546" y="12170"/>
                  <a:pt x="453032" y="15345"/>
                </a:cubicBezTo>
                <a:cubicBezTo>
                  <a:pt x="419518" y="18520"/>
                  <a:pt x="407524" y="-13230"/>
                  <a:pt x="332382" y="19578"/>
                </a:cubicBezTo>
                <a:cubicBezTo>
                  <a:pt x="257240" y="52386"/>
                  <a:pt x="4651" y="224895"/>
                  <a:pt x="65" y="229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773B1342-5EF3-4872-9BB9-D1F642AD27E0}"/>
              </a:ext>
            </a:extLst>
          </p:cNvPr>
          <p:cNvSpPr/>
          <p:nvPr/>
        </p:nvSpPr>
        <p:spPr>
          <a:xfrm>
            <a:off x="7552963" y="1492165"/>
            <a:ext cx="459026" cy="116503"/>
          </a:xfrm>
          <a:custGeom>
            <a:avLst/>
            <a:gdLst>
              <a:gd name="connsiteX0" fmla="*/ 1420 w 459026"/>
              <a:gd name="connsiteY0" fmla="*/ 116502 h 116503"/>
              <a:gd name="connsiteX1" fmla="*/ 225787 w 459026"/>
              <a:gd name="connsiteY1" fmla="*/ 44535 h 116503"/>
              <a:gd name="connsiteX2" fmla="*/ 314687 w 459026"/>
              <a:gd name="connsiteY2" fmla="*/ 31835 h 116503"/>
              <a:gd name="connsiteX3" fmla="*/ 458620 w 459026"/>
              <a:gd name="connsiteY3" fmla="*/ 85 h 116503"/>
              <a:gd name="connsiteX4" fmla="*/ 344320 w 459026"/>
              <a:gd name="connsiteY4" fmla="*/ 42418 h 116503"/>
              <a:gd name="connsiteX5" fmla="*/ 1420 w 459026"/>
              <a:gd name="connsiteY5" fmla="*/ 116502 h 11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026" h="116503">
                <a:moveTo>
                  <a:pt x="1420" y="116502"/>
                </a:moveTo>
                <a:cubicBezTo>
                  <a:pt x="-18335" y="116855"/>
                  <a:pt x="173576" y="58646"/>
                  <a:pt x="225787" y="44535"/>
                </a:cubicBezTo>
                <a:cubicBezTo>
                  <a:pt x="277998" y="30424"/>
                  <a:pt x="275882" y="39243"/>
                  <a:pt x="314687" y="31835"/>
                </a:cubicBezTo>
                <a:cubicBezTo>
                  <a:pt x="353492" y="24427"/>
                  <a:pt x="453681" y="-1679"/>
                  <a:pt x="458620" y="85"/>
                </a:cubicBezTo>
                <a:cubicBezTo>
                  <a:pt x="463559" y="1849"/>
                  <a:pt x="423342" y="21957"/>
                  <a:pt x="344320" y="42418"/>
                </a:cubicBezTo>
                <a:cubicBezTo>
                  <a:pt x="265298" y="62879"/>
                  <a:pt x="21175" y="116149"/>
                  <a:pt x="1420" y="116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9D8EFB65-DE0E-4CE3-8F64-2867D6634ED4}"/>
              </a:ext>
            </a:extLst>
          </p:cNvPr>
          <p:cNvSpPr/>
          <p:nvPr/>
        </p:nvSpPr>
        <p:spPr>
          <a:xfrm>
            <a:off x="8030209" y="1500709"/>
            <a:ext cx="229379" cy="368383"/>
          </a:xfrm>
          <a:custGeom>
            <a:avLst/>
            <a:gdLst>
              <a:gd name="connsiteX0" fmla="*/ 424 w 229379"/>
              <a:gd name="connsiteY0" fmla="*/ 8 h 368383"/>
              <a:gd name="connsiteX1" fmla="*/ 135891 w 229379"/>
              <a:gd name="connsiteY1" fmla="*/ 143941 h 368383"/>
              <a:gd name="connsiteX2" fmla="*/ 140124 w 229379"/>
              <a:gd name="connsiteY2" fmla="*/ 289991 h 368383"/>
              <a:gd name="connsiteX3" fmla="*/ 229024 w 229379"/>
              <a:gd name="connsiteY3" fmla="*/ 368308 h 368383"/>
              <a:gd name="connsiteX4" fmla="*/ 171874 w 229379"/>
              <a:gd name="connsiteY4" fmla="*/ 277291 h 368383"/>
              <a:gd name="connsiteX5" fmla="*/ 186691 w 229379"/>
              <a:gd name="connsiteY5" fmla="*/ 137591 h 368383"/>
              <a:gd name="connsiteX6" fmla="*/ 424 w 229379"/>
              <a:gd name="connsiteY6" fmla="*/ 8 h 368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379" h="368383">
                <a:moveTo>
                  <a:pt x="424" y="8"/>
                </a:moveTo>
                <a:cubicBezTo>
                  <a:pt x="-8043" y="1066"/>
                  <a:pt x="112608" y="95611"/>
                  <a:pt x="135891" y="143941"/>
                </a:cubicBezTo>
                <a:cubicBezTo>
                  <a:pt x="159174" y="192271"/>
                  <a:pt x="124602" y="252597"/>
                  <a:pt x="140124" y="289991"/>
                </a:cubicBezTo>
                <a:cubicBezTo>
                  <a:pt x="155646" y="327386"/>
                  <a:pt x="223732" y="370425"/>
                  <a:pt x="229024" y="368308"/>
                </a:cubicBezTo>
                <a:cubicBezTo>
                  <a:pt x="234316" y="366191"/>
                  <a:pt x="178929" y="315744"/>
                  <a:pt x="171874" y="277291"/>
                </a:cubicBezTo>
                <a:cubicBezTo>
                  <a:pt x="164819" y="238838"/>
                  <a:pt x="211033" y="183099"/>
                  <a:pt x="186691" y="137591"/>
                </a:cubicBezTo>
                <a:cubicBezTo>
                  <a:pt x="162349" y="92083"/>
                  <a:pt x="8891" y="-1050"/>
                  <a:pt x="424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0EB27F56-1BC4-4835-B0EF-D27D799DE1EC}"/>
              </a:ext>
            </a:extLst>
          </p:cNvPr>
          <p:cNvSpPr/>
          <p:nvPr/>
        </p:nvSpPr>
        <p:spPr>
          <a:xfrm>
            <a:off x="8269777" y="1887929"/>
            <a:ext cx="263993" cy="445910"/>
          </a:xfrm>
          <a:custGeom>
            <a:avLst/>
            <a:gdLst>
              <a:gd name="connsiteX0" fmla="*/ 40 w 263993"/>
              <a:gd name="connsiteY0" fmla="*/ 138 h 445910"/>
              <a:gd name="connsiteX1" fmla="*/ 137623 w 263993"/>
              <a:gd name="connsiteY1" fmla="*/ 108088 h 445910"/>
              <a:gd name="connsiteX2" fmla="*/ 179956 w 263993"/>
              <a:gd name="connsiteY2" fmla="*/ 260488 h 445910"/>
              <a:gd name="connsiteX3" fmla="*/ 262506 w 263993"/>
              <a:gd name="connsiteY3" fmla="*/ 444638 h 445910"/>
              <a:gd name="connsiteX4" fmla="*/ 230756 w 263993"/>
              <a:gd name="connsiteY4" fmla="*/ 336688 h 445910"/>
              <a:gd name="connsiteX5" fmla="*/ 201123 w 263993"/>
              <a:gd name="connsiteY5" fmla="*/ 235088 h 445910"/>
              <a:gd name="connsiteX6" fmla="*/ 152440 w 263993"/>
              <a:gd name="connsiteY6" fmla="*/ 89038 h 445910"/>
              <a:gd name="connsiteX7" fmla="*/ 40 w 263993"/>
              <a:gd name="connsiteY7" fmla="*/ 138 h 44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993" h="445910">
                <a:moveTo>
                  <a:pt x="40" y="138"/>
                </a:moveTo>
                <a:cubicBezTo>
                  <a:pt x="-2430" y="3313"/>
                  <a:pt x="107637" y="64696"/>
                  <a:pt x="137623" y="108088"/>
                </a:cubicBezTo>
                <a:cubicBezTo>
                  <a:pt x="167609" y="151480"/>
                  <a:pt x="159142" y="204396"/>
                  <a:pt x="179956" y="260488"/>
                </a:cubicBezTo>
                <a:cubicBezTo>
                  <a:pt x="200770" y="316580"/>
                  <a:pt x="254039" y="431938"/>
                  <a:pt x="262506" y="444638"/>
                </a:cubicBezTo>
                <a:cubicBezTo>
                  <a:pt x="270973" y="457338"/>
                  <a:pt x="240987" y="371613"/>
                  <a:pt x="230756" y="336688"/>
                </a:cubicBezTo>
                <a:cubicBezTo>
                  <a:pt x="220526" y="301763"/>
                  <a:pt x="214176" y="276363"/>
                  <a:pt x="201123" y="235088"/>
                </a:cubicBezTo>
                <a:cubicBezTo>
                  <a:pt x="188070" y="193813"/>
                  <a:pt x="180662" y="128902"/>
                  <a:pt x="152440" y="89038"/>
                </a:cubicBezTo>
                <a:cubicBezTo>
                  <a:pt x="124218" y="49174"/>
                  <a:pt x="2510" y="-3037"/>
                  <a:pt x="40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CBE01394-41E7-441E-B24B-6F3E0EA5A5E4}"/>
              </a:ext>
            </a:extLst>
          </p:cNvPr>
          <p:cNvSpPr/>
          <p:nvPr/>
        </p:nvSpPr>
        <p:spPr>
          <a:xfrm>
            <a:off x="6612177" y="1752339"/>
            <a:ext cx="417525" cy="962934"/>
          </a:xfrm>
          <a:custGeom>
            <a:avLst/>
            <a:gdLst>
              <a:gd name="connsiteX0" fmla="*/ 290 w 417525"/>
              <a:gd name="connsiteY0" fmla="*/ 4494 h 962934"/>
              <a:gd name="connsiteX1" fmla="*/ 120940 w 417525"/>
              <a:gd name="connsiteY1" fmla="*/ 245794 h 962934"/>
              <a:gd name="connsiteX2" fmla="*/ 247940 w 417525"/>
              <a:gd name="connsiteY2" fmla="*/ 575994 h 962934"/>
              <a:gd name="connsiteX3" fmla="*/ 402456 w 417525"/>
              <a:gd name="connsiteY3" fmla="*/ 927361 h 962934"/>
              <a:gd name="connsiteX4" fmla="*/ 410923 w 417525"/>
              <a:gd name="connsiteY4" fmla="*/ 944294 h 962934"/>
              <a:gd name="connsiteX5" fmla="*/ 396106 w 417525"/>
              <a:gd name="connsiteY5" fmla="*/ 868094 h 962934"/>
              <a:gd name="connsiteX6" fmla="*/ 239473 w 417525"/>
              <a:gd name="connsiteY6" fmla="*/ 499794 h 962934"/>
              <a:gd name="connsiteX7" fmla="*/ 91306 w 417525"/>
              <a:gd name="connsiteY7" fmla="*/ 120911 h 962934"/>
              <a:gd name="connsiteX8" fmla="*/ 290 w 417525"/>
              <a:gd name="connsiteY8" fmla="*/ 4494 h 96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525" h="962934">
                <a:moveTo>
                  <a:pt x="290" y="4494"/>
                </a:moveTo>
                <a:cubicBezTo>
                  <a:pt x="5229" y="25308"/>
                  <a:pt x="79665" y="150544"/>
                  <a:pt x="120940" y="245794"/>
                </a:cubicBezTo>
                <a:cubicBezTo>
                  <a:pt x="162215" y="341044"/>
                  <a:pt x="201021" y="462400"/>
                  <a:pt x="247940" y="575994"/>
                </a:cubicBezTo>
                <a:cubicBezTo>
                  <a:pt x="294859" y="689588"/>
                  <a:pt x="375292" y="865978"/>
                  <a:pt x="402456" y="927361"/>
                </a:cubicBezTo>
                <a:cubicBezTo>
                  <a:pt x="429620" y="988744"/>
                  <a:pt x="411981" y="954172"/>
                  <a:pt x="410923" y="944294"/>
                </a:cubicBezTo>
                <a:cubicBezTo>
                  <a:pt x="409865" y="934416"/>
                  <a:pt x="424681" y="942177"/>
                  <a:pt x="396106" y="868094"/>
                </a:cubicBezTo>
                <a:cubicBezTo>
                  <a:pt x="367531" y="794011"/>
                  <a:pt x="290273" y="624324"/>
                  <a:pt x="239473" y="499794"/>
                </a:cubicBezTo>
                <a:cubicBezTo>
                  <a:pt x="188673" y="375264"/>
                  <a:pt x="127995" y="204519"/>
                  <a:pt x="91306" y="120911"/>
                </a:cubicBezTo>
                <a:cubicBezTo>
                  <a:pt x="54617" y="37303"/>
                  <a:pt x="-4649" y="-16320"/>
                  <a:pt x="290" y="4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00167E39-A59A-4FDA-8938-C554E3E258FC}"/>
              </a:ext>
            </a:extLst>
          </p:cNvPr>
          <p:cNvSpPr/>
          <p:nvPr/>
        </p:nvSpPr>
        <p:spPr>
          <a:xfrm>
            <a:off x="6576235" y="901298"/>
            <a:ext cx="454837" cy="834877"/>
          </a:xfrm>
          <a:custGeom>
            <a:avLst/>
            <a:gdLst>
              <a:gd name="connsiteX0" fmla="*/ 80682 w 454837"/>
              <a:gd name="connsiteY0" fmla="*/ 834369 h 834877"/>
              <a:gd name="connsiteX1" fmla="*/ 248 w 454837"/>
              <a:gd name="connsiteY1" fmla="*/ 696785 h 834877"/>
              <a:gd name="connsiteX2" fmla="*/ 110315 w 454837"/>
              <a:gd name="connsiteY2" fmla="*/ 605769 h 834877"/>
              <a:gd name="connsiteX3" fmla="*/ 70098 w 454837"/>
              <a:gd name="connsiteY3" fmla="*/ 529569 h 834877"/>
              <a:gd name="connsiteX4" fmla="*/ 131482 w 454837"/>
              <a:gd name="connsiteY4" fmla="*/ 430085 h 834877"/>
              <a:gd name="connsiteX5" fmla="*/ 129365 w 454837"/>
              <a:gd name="connsiteY5" fmla="*/ 345419 h 834877"/>
              <a:gd name="connsiteX6" fmla="*/ 201332 w 454837"/>
              <a:gd name="connsiteY6" fmla="*/ 271335 h 834877"/>
              <a:gd name="connsiteX7" fmla="*/ 186515 w 454837"/>
              <a:gd name="connsiteY7" fmla="*/ 207835 h 834877"/>
              <a:gd name="connsiteX8" fmla="*/ 321982 w 454837"/>
              <a:gd name="connsiteY8" fmla="*/ 159152 h 834877"/>
              <a:gd name="connsiteX9" fmla="*/ 309282 w 454837"/>
              <a:gd name="connsiteY9" fmla="*/ 93535 h 834877"/>
              <a:gd name="connsiteX10" fmla="*/ 366432 w 454837"/>
              <a:gd name="connsiteY10" fmla="*/ 40619 h 834877"/>
              <a:gd name="connsiteX11" fmla="*/ 451098 w 454837"/>
              <a:gd name="connsiteY11" fmla="*/ 4635 h 834877"/>
              <a:gd name="connsiteX12" fmla="*/ 429932 w 454837"/>
              <a:gd name="connsiteY12" fmla="*/ 8869 h 834877"/>
              <a:gd name="connsiteX13" fmla="*/ 341032 w 454837"/>
              <a:gd name="connsiteY13" fmla="*/ 80835 h 834877"/>
              <a:gd name="connsiteX14" fmla="*/ 341032 w 454837"/>
              <a:gd name="connsiteY14" fmla="*/ 159152 h 834877"/>
              <a:gd name="connsiteX15" fmla="*/ 252132 w 454837"/>
              <a:gd name="connsiteY15" fmla="*/ 214185 h 834877"/>
              <a:gd name="connsiteX16" fmla="*/ 228848 w 454837"/>
              <a:gd name="connsiteY16" fmla="*/ 245935 h 834877"/>
              <a:gd name="connsiteX17" fmla="*/ 214032 w 454837"/>
              <a:gd name="connsiteY17" fmla="*/ 324252 h 834877"/>
              <a:gd name="connsiteX18" fmla="*/ 169582 w 454837"/>
              <a:gd name="connsiteY18" fmla="*/ 406802 h 834877"/>
              <a:gd name="connsiteX19" fmla="*/ 139948 w 454837"/>
              <a:gd name="connsiteY19" fmla="*/ 491469 h 834877"/>
              <a:gd name="connsiteX20" fmla="*/ 137832 w 454837"/>
              <a:gd name="connsiteY20" fmla="*/ 529569 h 834877"/>
              <a:gd name="connsiteX21" fmla="*/ 150532 w 454837"/>
              <a:gd name="connsiteY21" fmla="*/ 584602 h 834877"/>
              <a:gd name="connsiteX22" fmla="*/ 133598 w 454837"/>
              <a:gd name="connsiteY22" fmla="*/ 626935 h 834877"/>
              <a:gd name="connsiteX23" fmla="*/ 91265 w 454837"/>
              <a:gd name="connsiteY23" fmla="*/ 643869 h 834877"/>
              <a:gd name="connsiteX24" fmla="*/ 80682 w 454837"/>
              <a:gd name="connsiteY24" fmla="*/ 834369 h 83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54837" h="834877">
                <a:moveTo>
                  <a:pt x="80682" y="834369"/>
                </a:moveTo>
                <a:cubicBezTo>
                  <a:pt x="65513" y="843188"/>
                  <a:pt x="-4691" y="734885"/>
                  <a:pt x="248" y="696785"/>
                </a:cubicBezTo>
                <a:cubicBezTo>
                  <a:pt x="5187" y="658685"/>
                  <a:pt x="98673" y="633638"/>
                  <a:pt x="110315" y="605769"/>
                </a:cubicBezTo>
                <a:cubicBezTo>
                  <a:pt x="121957" y="577900"/>
                  <a:pt x="66570" y="558850"/>
                  <a:pt x="70098" y="529569"/>
                </a:cubicBezTo>
                <a:cubicBezTo>
                  <a:pt x="73626" y="500288"/>
                  <a:pt x="121604" y="460777"/>
                  <a:pt x="131482" y="430085"/>
                </a:cubicBezTo>
                <a:cubicBezTo>
                  <a:pt x="141360" y="399393"/>
                  <a:pt x="117723" y="371877"/>
                  <a:pt x="129365" y="345419"/>
                </a:cubicBezTo>
                <a:cubicBezTo>
                  <a:pt x="141007" y="318961"/>
                  <a:pt x="191807" y="294266"/>
                  <a:pt x="201332" y="271335"/>
                </a:cubicBezTo>
                <a:cubicBezTo>
                  <a:pt x="210857" y="248404"/>
                  <a:pt x="166407" y="226532"/>
                  <a:pt x="186515" y="207835"/>
                </a:cubicBezTo>
                <a:cubicBezTo>
                  <a:pt x="206623" y="189138"/>
                  <a:pt x="301521" y="178202"/>
                  <a:pt x="321982" y="159152"/>
                </a:cubicBezTo>
                <a:cubicBezTo>
                  <a:pt x="342443" y="140102"/>
                  <a:pt x="301874" y="113290"/>
                  <a:pt x="309282" y="93535"/>
                </a:cubicBezTo>
                <a:cubicBezTo>
                  <a:pt x="316690" y="73779"/>
                  <a:pt x="342796" y="55436"/>
                  <a:pt x="366432" y="40619"/>
                </a:cubicBezTo>
                <a:cubicBezTo>
                  <a:pt x="390068" y="25802"/>
                  <a:pt x="440515" y="9927"/>
                  <a:pt x="451098" y="4635"/>
                </a:cubicBezTo>
                <a:cubicBezTo>
                  <a:pt x="461681" y="-657"/>
                  <a:pt x="448276" y="-3831"/>
                  <a:pt x="429932" y="8869"/>
                </a:cubicBezTo>
                <a:cubicBezTo>
                  <a:pt x="411588" y="21569"/>
                  <a:pt x="355849" y="55788"/>
                  <a:pt x="341032" y="80835"/>
                </a:cubicBezTo>
                <a:cubicBezTo>
                  <a:pt x="326215" y="105882"/>
                  <a:pt x="355849" y="136927"/>
                  <a:pt x="341032" y="159152"/>
                </a:cubicBezTo>
                <a:cubicBezTo>
                  <a:pt x="326215" y="181377"/>
                  <a:pt x="270829" y="199721"/>
                  <a:pt x="252132" y="214185"/>
                </a:cubicBezTo>
                <a:cubicBezTo>
                  <a:pt x="233435" y="228649"/>
                  <a:pt x="235198" y="227591"/>
                  <a:pt x="228848" y="245935"/>
                </a:cubicBezTo>
                <a:cubicBezTo>
                  <a:pt x="222498" y="264279"/>
                  <a:pt x="223910" y="297441"/>
                  <a:pt x="214032" y="324252"/>
                </a:cubicBezTo>
                <a:cubicBezTo>
                  <a:pt x="204154" y="351063"/>
                  <a:pt x="181929" y="378933"/>
                  <a:pt x="169582" y="406802"/>
                </a:cubicBezTo>
                <a:cubicBezTo>
                  <a:pt x="157235" y="434671"/>
                  <a:pt x="145240" y="471008"/>
                  <a:pt x="139948" y="491469"/>
                </a:cubicBezTo>
                <a:cubicBezTo>
                  <a:pt x="134656" y="511930"/>
                  <a:pt x="136068" y="514047"/>
                  <a:pt x="137832" y="529569"/>
                </a:cubicBezTo>
                <a:cubicBezTo>
                  <a:pt x="139596" y="545091"/>
                  <a:pt x="151238" y="568374"/>
                  <a:pt x="150532" y="584602"/>
                </a:cubicBezTo>
                <a:cubicBezTo>
                  <a:pt x="149826" y="600830"/>
                  <a:pt x="143476" y="617057"/>
                  <a:pt x="133598" y="626935"/>
                </a:cubicBezTo>
                <a:cubicBezTo>
                  <a:pt x="123720" y="636813"/>
                  <a:pt x="102907" y="611413"/>
                  <a:pt x="91265" y="643869"/>
                </a:cubicBezTo>
                <a:cubicBezTo>
                  <a:pt x="79623" y="676325"/>
                  <a:pt x="95851" y="825550"/>
                  <a:pt x="80682" y="834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4662EA32-7A46-4641-802D-F5FCC5ACE5C0}"/>
              </a:ext>
            </a:extLst>
          </p:cNvPr>
          <p:cNvSpPr/>
          <p:nvPr/>
        </p:nvSpPr>
        <p:spPr>
          <a:xfrm>
            <a:off x="7069666" y="673994"/>
            <a:ext cx="978252" cy="215104"/>
          </a:xfrm>
          <a:custGeom>
            <a:avLst/>
            <a:gdLst>
              <a:gd name="connsiteX0" fmla="*/ 1 w 978252"/>
              <a:gd name="connsiteY0" fmla="*/ 215006 h 215104"/>
              <a:gd name="connsiteX1" fmla="*/ 88901 w 978252"/>
              <a:gd name="connsiteY1" fmla="*/ 191723 h 215104"/>
              <a:gd name="connsiteX2" fmla="*/ 186267 w 978252"/>
              <a:gd name="connsiteY2" fmla="*/ 98589 h 215104"/>
              <a:gd name="connsiteX3" fmla="*/ 285751 w 978252"/>
              <a:gd name="connsiteY3" fmla="*/ 62606 h 215104"/>
              <a:gd name="connsiteX4" fmla="*/ 431801 w 978252"/>
              <a:gd name="connsiteY4" fmla="*/ 1223 h 215104"/>
              <a:gd name="connsiteX5" fmla="*/ 488951 w 978252"/>
              <a:gd name="connsiteY5" fmla="*/ 20273 h 215104"/>
              <a:gd name="connsiteX6" fmla="*/ 563034 w 978252"/>
              <a:gd name="connsiteY6" fmla="*/ 3339 h 215104"/>
              <a:gd name="connsiteX7" fmla="*/ 624417 w 978252"/>
              <a:gd name="connsiteY7" fmla="*/ 28739 h 215104"/>
              <a:gd name="connsiteX8" fmla="*/ 740834 w 978252"/>
              <a:gd name="connsiteY8" fmla="*/ 7573 h 215104"/>
              <a:gd name="connsiteX9" fmla="*/ 831851 w 978252"/>
              <a:gd name="connsiteY9" fmla="*/ 66839 h 215104"/>
              <a:gd name="connsiteX10" fmla="*/ 933451 w 978252"/>
              <a:gd name="connsiteY10" fmla="*/ 43556 h 215104"/>
              <a:gd name="connsiteX11" fmla="*/ 977901 w 978252"/>
              <a:gd name="connsiteY11" fmla="*/ 109173 h 215104"/>
              <a:gd name="connsiteX12" fmla="*/ 912284 w 978252"/>
              <a:gd name="connsiteY12" fmla="*/ 88006 h 215104"/>
              <a:gd name="connsiteX13" fmla="*/ 785284 w 978252"/>
              <a:gd name="connsiteY13" fmla="*/ 73189 h 215104"/>
              <a:gd name="connsiteX14" fmla="*/ 723901 w 978252"/>
              <a:gd name="connsiteY14" fmla="*/ 47789 h 215104"/>
              <a:gd name="connsiteX15" fmla="*/ 596901 w 978252"/>
              <a:gd name="connsiteY15" fmla="*/ 56256 h 215104"/>
              <a:gd name="connsiteX16" fmla="*/ 461434 w 978252"/>
              <a:gd name="connsiteY16" fmla="*/ 39323 h 215104"/>
              <a:gd name="connsiteX17" fmla="*/ 378884 w 978252"/>
              <a:gd name="connsiteY17" fmla="*/ 43556 h 215104"/>
              <a:gd name="connsiteX18" fmla="*/ 285751 w 978252"/>
              <a:gd name="connsiteY18" fmla="*/ 100706 h 215104"/>
              <a:gd name="connsiteX19" fmla="*/ 186267 w 978252"/>
              <a:gd name="connsiteY19" fmla="*/ 200189 h 215104"/>
              <a:gd name="connsiteX20" fmla="*/ 91017 w 978252"/>
              <a:gd name="connsiteY20" fmla="*/ 200189 h 215104"/>
              <a:gd name="connsiteX21" fmla="*/ 1 w 978252"/>
              <a:gd name="connsiteY21" fmla="*/ 215006 h 21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8252" h="215104">
                <a:moveTo>
                  <a:pt x="1" y="215006"/>
                </a:moveTo>
                <a:cubicBezTo>
                  <a:pt x="-352" y="213595"/>
                  <a:pt x="57857" y="211126"/>
                  <a:pt x="88901" y="191723"/>
                </a:cubicBezTo>
                <a:cubicBezTo>
                  <a:pt x="119945" y="172320"/>
                  <a:pt x="153459" y="120108"/>
                  <a:pt x="186267" y="98589"/>
                </a:cubicBezTo>
                <a:cubicBezTo>
                  <a:pt x="219075" y="77070"/>
                  <a:pt x="244829" y="78834"/>
                  <a:pt x="285751" y="62606"/>
                </a:cubicBezTo>
                <a:cubicBezTo>
                  <a:pt x="326673" y="46378"/>
                  <a:pt x="397934" y="8278"/>
                  <a:pt x="431801" y="1223"/>
                </a:cubicBezTo>
                <a:cubicBezTo>
                  <a:pt x="465668" y="-5832"/>
                  <a:pt x="467079" y="19920"/>
                  <a:pt x="488951" y="20273"/>
                </a:cubicBezTo>
                <a:cubicBezTo>
                  <a:pt x="510823" y="20626"/>
                  <a:pt x="540456" y="1928"/>
                  <a:pt x="563034" y="3339"/>
                </a:cubicBezTo>
                <a:cubicBezTo>
                  <a:pt x="585612" y="4750"/>
                  <a:pt x="594784" y="28033"/>
                  <a:pt x="624417" y="28739"/>
                </a:cubicBezTo>
                <a:cubicBezTo>
                  <a:pt x="654050" y="29445"/>
                  <a:pt x="706262" y="1223"/>
                  <a:pt x="740834" y="7573"/>
                </a:cubicBezTo>
                <a:cubicBezTo>
                  <a:pt x="775406" y="13923"/>
                  <a:pt x="799748" y="60842"/>
                  <a:pt x="831851" y="66839"/>
                </a:cubicBezTo>
                <a:cubicBezTo>
                  <a:pt x="863954" y="72836"/>
                  <a:pt x="909109" y="36500"/>
                  <a:pt x="933451" y="43556"/>
                </a:cubicBezTo>
                <a:cubicBezTo>
                  <a:pt x="957793" y="50612"/>
                  <a:pt x="981429" y="101765"/>
                  <a:pt x="977901" y="109173"/>
                </a:cubicBezTo>
                <a:cubicBezTo>
                  <a:pt x="974373" y="116581"/>
                  <a:pt x="944387" y="94003"/>
                  <a:pt x="912284" y="88006"/>
                </a:cubicBezTo>
                <a:cubicBezTo>
                  <a:pt x="880181" y="82009"/>
                  <a:pt x="816681" y="79892"/>
                  <a:pt x="785284" y="73189"/>
                </a:cubicBezTo>
                <a:cubicBezTo>
                  <a:pt x="753887" y="66486"/>
                  <a:pt x="755298" y="50611"/>
                  <a:pt x="723901" y="47789"/>
                </a:cubicBezTo>
                <a:cubicBezTo>
                  <a:pt x="692504" y="44967"/>
                  <a:pt x="640645" y="57667"/>
                  <a:pt x="596901" y="56256"/>
                </a:cubicBezTo>
                <a:cubicBezTo>
                  <a:pt x="553157" y="54845"/>
                  <a:pt x="497770" y="41440"/>
                  <a:pt x="461434" y="39323"/>
                </a:cubicBezTo>
                <a:cubicBezTo>
                  <a:pt x="425098" y="37206"/>
                  <a:pt x="408164" y="33326"/>
                  <a:pt x="378884" y="43556"/>
                </a:cubicBezTo>
                <a:cubicBezTo>
                  <a:pt x="349604" y="53786"/>
                  <a:pt x="317854" y="74601"/>
                  <a:pt x="285751" y="100706"/>
                </a:cubicBezTo>
                <a:cubicBezTo>
                  <a:pt x="253648" y="126811"/>
                  <a:pt x="218723" y="183609"/>
                  <a:pt x="186267" y="200189"/>
                </a:cubicBezTo>
                <a:cubicBezTo>
                  <a:pt x="153811" y="216769"/>
                  <a:pt x="119592" y="198072"/>
                  <a:pt x="91017" y="200189"/>
                </a:cubicBezTo>
                <a:cubicBezTo>
                  <a:pt x="62442" y="202306"/>
                  <a:pt x="354" y="216417"/>
                  <a:pt x="1" y="215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3B92D7CD-1C7F-45F0-9467-393F98A4D9D1}"/>
              </a:ext>
            </a:extLst>
          </p:cNvPr>
          <p:cNvSpPr/>
          <p:nvPr/>
        </p:nvSpPr>
        <p:spPr>
          <a:xfrm>
            <a:off x="8045212" y="774249"/>
            <a:ext cx="430321" cy="654929"/>
          </a:xfrm>
          <a:custGeom>
            <a:avLst/>
            <a:gdLst>
              <a:gd name="connsiteX0" fmla="*/ 238 w 430321"/>
              <a:gd name="connsiteY0" fmla="*/ 19501 h 654929"/>
              <a:gd name="connsiteX1" fmla="*/ 76438 w 430321"/>
              <a:gd name="connsiteY1" fmla="*/ 2568 h 654929"/>
              <a:gd name="connsiteX2" fmla="*/ 108188 w 430321"/>
              <a:gd name="connsiteY2" fmla="*/ 53368 h 654929"/>
              <a:gd name="connsiteX3" fmla="*/ 118771 w 430321"/>
              <a:gd name="connsiteY3" fmla="*/ 135918 h 654929"/>
              <a:gd name="connsiteX4" fmla="*/ 209788 w 430321"/>
              <a:gd name="connsiteY4" fmla="*/ 207884 h 654929"/>
              <a:gd name="connsiteX5" fmla="*/ 332555 w 430321"/>
              <a:gd name="connsiteY5" fmla="*/ 315834 h 654929"/>
              <a:gd name="connsiteX6" fmla="*/ 372771 w 430321"/>
              <a:gd name="connsiteY6" fmla="*/ 370868 h 654929"/>
              <a:gd name="connsiteX7" fmla="*/ 387588 w 430321"/>
              <a:gd name="connsiteY7" fmla="*/ 442834 h 654929"/>
              <a:gd name="connsiteX8" fmla="*/ 410871 w 430321"/>
              <a:gd name="connsiteY8" fmla="*/ 461884 h 654929"/>
              <a:gd name="connsiteX9" fmla="*/ 427805 w 430321"/>
              <a:gd name="connsiteY9" fmla="*/ 574068 h 654929"/>
              <a:gd name="connsiteX10" fmla="*/ 429921 w 430321"/>
              <a:gd name="connsiteY10" fmla="*/ 654501 h 654929"/>
              <a:gd name="connsiteX11" fmla="*/ 427805 w 430321"/>
              <a:gd name="connsiteY11" fmla="*/ 601584 h 654929"/>
              <a:gd name="connsiteX12" fmla="*/ 406638 w 430321"/>
              <a:gd name="connsiteY12" fmla="*/ 508451 h 654929"/>
              <a:gd name="connsiteX13" fmla="*/ 362188 w 430321"/>
              <a:gd name="connsiteY13" fmla="*/ 442834 h 654929"/>
              <a:gd name="connsiteX14" fmla="*/ 328321 w 430321"/>
              <a:gd name="connsiteY14" fmla="*/ 343351 h 654929"/>
              <a:gd name="connsiteX15" fmla="*/ 237305 w 430321"/>
              <a:gd name="connsiteY15" fmla="*/ 277734 h 654929"/>
              <a:gd name="connsiteX16" fmla="*/ 103955 w 430321"/>
              <a:gd name="connsiteY16" fmla="*/ 121101 h 654929"/>
              <a:gd name="connsiteX17" fmla="*/ 238 w 430321"/>
              <a:gd name="connsiteY17" fmla="*/ 19501 h 65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0321" h="654929">
                <a:moveTo>
                  <a:pt x="238" y="19501"/>
                </a:moveTo>
                <a:cubicBezTo>
                  <a:pt x="-4348" y="-255"/>
                  <a:pt x="58446" y="-3077"/>
                  <a:pt x="76438" y="2568"/>
                </a:cubicBezTo>
                <a:cubicBezTo>
                  <a:pt x="94430" y="8212"/>
                  <a:pt x="101133" y="31143"/>
                  <a:pt x="108188" y="53368"/>
                </a:cubicBezTo>
                <a:cubicBezTo>
                  <a:pt x="115243" y="75593"/>
                  <a:pt x="101838" y="110165"/>
                  <a:pt x="118771" y="135918"/>
                </a:cubicBezTo>
                <a:cubicBezTo>
                  <a:pt x="135704" y="161671"/>
                  <a:pt x="174157" y="177898"/>
                  <a:pt x="209788" y="207884"/>
                </a:cubicBezTo>
                <a:cubicBezTo>
                  <a:pt x="245419" y="237870"/>
                  <a:pt x="305391" y="288670"/>
                  <a:pt x="332555" y="315834"/>
                </a:cubicBezTo>
                <a:cubicBezTo>
                  <a:pt x="359719" y="342998"/>
                  <a:pt x="363599" y="349701"/>
                  <a:pt x="372771" y="370868"/>
                </a:cubicBezTo>
                <a:cubicBezTo>
                  <a:pt x="381943" y="392035"/>
                  <a:pt x="381238" y="427665"/>
                  <a:pt x="387588" y="442834"/>
                </a:cubicBezTo>
                <a:cubicBezTo>
                  <a:pt x="393938" y="458003"/>
                  <a:pt x="404168" y="440012"/>
                  <a:pt x="410871" y="461884"/>
                </a:cubicBezTo>
                <a:cubicBezTo>
                  <a:pt x="417574" y="483756"/>
                  <a:pt x="424630" y="541965"/>
                  <a:pt x="427805" y="574068"/>
                </a:cubicBezTo>
                <a:cubicBezTo>
                  <a:pt x="430980" y="606171"/>
                  <a:pt x="429921" y="649915"/>
                  <a:pt x="429921" y="654501"/>
                </a:cubicBezTo>
                <a:cubicBezTo>
                  <a:pt x="429921" y="659087"/>
                  <a:pt x="431685" y="625926"/>
                  <a:pt x="427805" y="601584"/>
                </a:cubicBezTo>
                <a:cubicBezTo>
                  <a:pt x="423925" y="577242"/>
                  <a:pt x="417574" y="534909"/>
                  <a:pt x="406638" y="508451"/>
                </a:cubicBezTo>
                <a:cubicBezTo>
                  <a:pt x="395702" y="481993"/>
                  <a:pt x="375241" y="470351"/>
                  <a:pt x="362188" y="442834"/>
                </a:cubicBezTo>
                <a:cubicBezTo>
                  <a:pt x="349135" y="415317"/>
                  <a:pt x="349135" y="370868"/>
                  <a:pt x="328321" y="343351"/>
                </a:cubicBezTo>
                <a:cubicBezTo>
                  <a:pt x="307507" y="315834"/>
                  <a:pt x="274699" y="314776"/>
                  <a:pt x="237305" y="277734"/>
                </a:cubicBezTo>
                <a:cubicBezTo>
                  <a:pt x="199911" y="240692"/>
                  <a:pt x="137116" y="162729"/>
                  <a:pt x="103955" y="121101"/>
                </a:cubicBezTo>
                <a:cubicBezTo>
                  <a:pt x="70794" y="79473"/>
                  <a:pt x="4824" y="39257"/>
                  <a:pt x="238" y="19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8579C60E-8B2B-4A74-80D6-B3A754ACADE1}"/>
              </a:ext>
            </a:extLst>
          </p:cNvPr>
          <p:cNvSpPr/>
          <p:nvPr/>
        </p:nvSpPr>
        <p:spPr>
          <a:xfrm>
            <a:off x="8464221" y="1369456"/>
            <a:ext cx="90854" cy="959046"/>
          </a:xfrm>
          <a:custGeom>
            <a:avLst/>
            <a:gdLst>
              <a:gd name="connsiteX0" fmla="*/ 329 w 90854"/>
              <a:gd name="connsiteY0" fmla="*/ 27 h 959046"/>
              <a:gd name="connsiteX1" fmla="*/ 65946 w 90854"/>
              <a:gd name="connsiteY1" fmla="*/ 501677 h 959046"/>
              <a:gd name="connsiteX2" fmla="*/ 63829 w 90854"/>
              <a:gd name="connsiteY2" fmla="*/ 582111 h 959046"/>
              <a:gd name="connsiteX3" fmla="*/ 40546 w 90854"/>
              <a:gd name="connsiteY3" fmla="*/ 632911 h 959046"/>
              <a:gd name="connsiteX4" fmla="*/ 76529 w 90854"/>
              <a:gd name="connsiteY4" fmla="*/ 954644 h 959046"/>
              <a:gd name="connsiteX5" fmla="*/ 89229 w 90854"/>
              <a:gd name="connsiteY5" fmla="*/ 800127 h 959046"/>
              <a:gd name="connsiteX6" fmla="*/ 42662 w 90854"/>
              <a:gd name="connsiteY6" fmla="*/ 524961 h 959046"/>
              <a:gd name="connsiteX7" fmla="*/ 329 w 90854"/>
              <a:gd name="connsiteY7" fmla="*/ 27 h 95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854" h="959046">
                <a:moveTo>
                  <a:pt x="329" y="27"/>
                </a:moveTo>
                <a:cubicBezTo>
                  <a:pt x="4210" y="-3854"/>
                  <a:pt x="55363" y="404663"/>
                  <a:pt x="65946" y="501677"/>
                </a:cubicBezTo>
                <a:cubicBezTo>
                  <a:pt x="76529" y="598691"/>
                  <a:pt x="68062" y="560239"/>
                  <a:pt x="63829" y="582111"/>
                </a:cubicBezTo>
                <a:cubicBezTo>
                  <a:pt x="59596" y="603983"/>
                  <a:pt x="38429" y="570822"/>
                  <a:pt x="40546" y="632911"/>
                </a:cubicBezTo>
                <a:cubicBezTo>
                  <a:pt x="42663" y="695000"/>
                  <a:pt x="68415" y="926775"/>
                  <a:pt x="76529" y="954644"/>
                </a:cubicBezTo>
                <a:cubicBezTo>
                  <a:pt x="84643" y="982513"/>
                  <a:pt x="94874" y="871741"/>
                  <a:pt x="89229" y="800127"/>
                </a:cubicBezTo>
                <a:cubicBezTo>
                  <a:pt x="83585" y="728513"/>
                  <a:pt x="57479" y="655842"/>
                  <a:pt x="42662" y="524961"/>
                </a:cubicBezTo>
                <a:cubicBezTo>
                  <a:pt x="27845" y="394081"/>
                  <a:pt x="-3552" y="3908"/>
                  <a:pt x="329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7BF634C2-DAC6-4AA9-A500-BC58075DD0E8}"/>
              </a:ext>
            </a:extLst>
          </p:cNvPr>
          <p:cNvSpPr/>
          <p:nvPr/>
        </p:nvSpPr>
        <p:spPr>
          <a:xfrm>
            <a:off x="8511099" y="1959714"/>
            <a:ext cx="152580" cy="612435"/>
          </a:xfrm>
          <a:custGeom>
            <a:avLst/>
            <a:gdLst>
              <a:gd name="connsiteX0" fmla="*/ 18 w 152580"/>
              <a:gd name="connsiteY0" fmla="*/ 40536 h 612435"/>
              <a:gd name="connsiteX1" fmla="*/ 99501 w 152580"/>
              <a:gd name="connsiteY1" fmla="*/ 319 h 612435"/>
              <a:gd name="connsiteX2" fmla="*/ 129134 w 152580"/>
              <a:gd name="connsiteY2" fmla="*/ 65936 h 612435"/>
              <a:gd name="connsiteX3" fmla="*/ 129134 w 152580"/>
              <a:gd name="connsiteY3" fmla="*/ 226803 h 612435"/>
              <a:gd name="connsiteX4" fmla="*/ 131251 w 152580"/>
              <a:gd name="connsiteY4" fmla="*/ 341103 h 612435"/>
              <a:gd name="connsiteX5" fmla="*/ 124901 w 152580"/>
              <a:gd name="connsiteY5" fmla="*/ 491386 h 612435"/>
              <a:gd name="connsiteX6" fmla="*/ 152418 w 152580"/>
              <a:gd name="connsiteY6" fmla="*/ 582403 h 612435"/>
              <a:gd name="connsiteX7" fmla="*/ 110084 w 152580"/>
              <a:gd name="connsiteY7" fmla="*/ 612036 h 612435"/>
              <a:gd name="connsiteX8" fmla="*/ 36001 w 152580"/>
              <a:gd name="connsiteY8" fmla="*/ 565469 h 612435"/>
              <a:gd name="connsiteX9" fmla="*/ 133368 w 152580"/>
              <a:gd name="connsiteY9" fmla="*/ 580286 h 612435"/>
              <a:gd name="connsiteX10" fmla="*/ 110084 w 152580"/>
              <a:gd name="connsiteY10" fmla="*/ 453286 h 612435"/>
              <a:gd name="connsiteX11" fmla="*/ 116434 w 152580"/>
              <a:gd name="connsiteY11" fmla="*/ 93453 h 612435"/>
              <a:gd name="connsiteX12" fmla="*/ 107968 w 152580"/>
              <a:gd name="connsiteY12" fmla="*/ 32069 h 612435"/>
              <a:gd name="connsiteX13" fmla="*/ 18 w 152580"/>
              <a:gd name="connsiteY13" fmla="*/ 40536 h 61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2580" h="612435">
                <a:moveTo>
                  <a:pt x="18" y="40536"/>
                </a:moveTo>
                <a:cubicBezTo>
                  <a:pt x="-1393" y="35244"/>
                  <a:pt x="77982" y="-3914"/>
                  <a:pt x="99501" y="319"/>
                </a:cubicBezTo>
                <a:cubicBezTo>
                  <a:pt x="121020" y="4552"/>
                  <a:pt x="124195" y="28189"/>
                  <a:pt x="129134" y="65936"/>
                </a:cubicBezTo>
                <a:cubicBezTo>
                  <a:pt x="134073" y="103683"/>
                  <a:pt x="128781" y="180942"/>
                  <a:pt x="129134" y="226803"/>
                </a:cubicBezTo>
                <a:cubicBezTo>
                  <a:pt x="129487" y="272664"/>
                  <a:pt x="131957" y="297006"/>
                  <a:pt x="131251" y="341103"/>
                </a:cubicBezTo>
                <a:cubicBezTo>
                  <a:pt x="130546" y="385200"/>
                  <a:pt x="121373" y="451169"/>
                  <a:pt x="124901" y="491386"/>
                </a:cubicBezTo>
                <a:cubicBezTo>
                  <a:pt x="128429" y="531603"/>
                  <a:pt x="154888" y="562295"/>
                  <a:pt x="152418" y="582403"/>
                </a:cubicBezTo>
                <a:cubicBezTo>
                  <a:pt x="149949" y="602511"/>
                  <a:pt x="129487" y="614858"/>
                  <a:pt x="110084" y="612036"/>
                </a:cubicBezTo>
                <a:cubicBezTo>
                  <a:pt x="90681" y="609214"/>
                  <a:pt x="32120" y="570761"/>
                  <a:pt x="36001" y="565469"/>
                </a:cubicBezTo>
                <a:cubicBezTo>
                  <a:pt x="39882" y="560177"/>
                  <a:pt x="121021" y="598983"/>
                  <a:pt x="133368" y="580286"/>
                </a:cubicBezTo>
                <a:cubicBezTo>
                  <a:pt x="145715" y="561589"/>
                  <a:pt x="112906" y="534425"/>
                  <a:pt x="110084" y="453286"/>
                </a:cubicBezTo>
                <a:cubicBezTo>
                  <a:pt x="107262" y="372147"/>
                  <a:pt x="116787" y="163656"/>
                  <a:pt x="116434" y="93453"/>
                </a:cubicBezTo>
                <a:cubicBezTo>
                  <a:pt x="116081" y="23250"/>
                  <a:pt x="124901" y="41947"/>
                  <a:pt x="107968" y="32069"/>
                </a:cubicBezTo>
                <a:cubicBezTo>
                  <a:pt x="91035" y="22191"/>
                  <a:pt x="1429" y="45828"/>
                  <a:pt x="18" y="40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476401BF-4A5D-4A69-B9CD-2B0BFDC55F54}"/>
              </a:ext>
            </a:extLst>
          </p:cNvPr>
          <p:cNvSpPr/>
          <p:nvPr/>
        </p:nvSpPr>
        <p:spPr>
          <a:xfrm>
            <a:off x="8527953" y="2015824"/>
            <a:ext cx="92871" cy="179479"/>
          </a:xfrm>
          <a:custGeom>
            <a:avLst/>
            <a:gdLst>
              <a:gd name="connsiteX0" fmla="*/ 97 w 92871"/>
              <a:gd name="connsiteY0" fmla="*/ 22526 h 179479"/>
              <a:gd name="connsiteX1" fmla="*/ 82647 w 92871"/>
              <a:gd name="connsiteY1" fmla="*/ 9826 h 179479"/>
              <a:gd name="connsiteX2" fmla="*/ 91114 w 92871"/>
              <a:gd name="connsiteY2" fmla="*/ 174926 h 179479"/>
              <a:gd name="connsiteX3" fmla="*/ 78414 w 92871"/>
              <a:gd name="connsiteY3" fmla="*/ 126243 h 179479"/>
              <a:gd name="connsiteX4" fmla="*/ 65714 w 92871"/>
              <a:gd name="connsiteY4" fmla="*/ 52159 h 179479"/>
              <a:gd name="connsiteX5" fmla="*/ 97 w 92871"/>
              <a:gd name="connsiteY5" fmla="*/ 22526 h 179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871" h="179479">
                <a:moveTo>
                  <a:pt x="97" y="22526"/>
                </a:moveTo>
                <a:cubicBezTo>
                  <a:pt x="2919" y="15470"/>
                  <a:pt x="67478" y="-15574"/>
                  <a:pt x="82647" y="9826"/>
                </a:cubicBezTo>
                <a:cubicBezTo>
                  <a:pt x="97816" y="35226"/>
                  <a:pt x="91819" y="155523"/>
                  <a:pt x="91114" y="174926"/>
                </a:cubicBezTo>
                <a:cubicBezTo>
                  <a:pt x="90409" y="194329"/>
                  <a:pt x="82647" y="146704"/>
                  <a:pt x="78414" y="126243"/>
                </a:cubicBezTo>
                <a:cubicBezTo>
                  <a:pt x="74181" y="105782"/>
                  <a:pt x="74533" y="67681"/>
                  <a:pt x="65714" y="52159"/>
                </a:cubicBezTo>
                <a:cubicBezTo>
                  <a:pt x="56895" y="36637"/>
                  <a:pt x="-2725" y="29582"/>
                  <a:pt x="97" y="22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3B960E74-B2BE-4178-8F5E-CA400F08B178}"/>
              </a:ext>
            </a:extLst>
          </p:cNvPr>
          <p:cNvSpPr/>
          <p:nvPr/>
        </p:nvSpPr>
        <p:spPr>
          <a:xfrm>
            <a:off x="8552932" y="2165254"/>
            <a:ext cx="49922" cy="144652"/>
          </a:xfrm>
          <a:custGeom>
            <a:avLst/>
            <a:gdLst>
              <a:gd name="connsiteX0" fmla="*/ 518 w 49922"/>
              <a:gd name="connsiteY0" fmla="*/ 96 h 144652"/>
              <a:gd name="connsiteX1" fmla="*/ 23801 w 49922"/>
              <a:gd name="connsiteY1" fmla="*/ 114396 h 144652"/>
              <a:gd name="connsiteX2" fmla="*/ 28035 w 49922"/>
              <a:gd name="connsiteY2" fmla="*/ 144029 h 144652"/>
              <a:gd name="connsiteX3" fmla="*/ 49201 w 49922"/>
              <a:gd name="connsiteY3" fmla="*/ 95346 h 144652"/>
              <a:gd name="connsiteX4" fmla="*/ 518 w 49922"/>
              <a:gd name="connsiteY4" fmla="*/ 96 h 14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2" h="144652">
                <a:moveTo>
                  <a:pt x="518" y="96"/>
                </a:moveTo>
                <a:cubicBezTo>
                  <a:pt x="-3715" y="3271"/>
                  <a:pt x="19215" y="90407"/>
                  <a:pt x="23801" y="114396"/>
                </a:cubicBezTo>
                <a:cubicBezTo>
                  <a:pt x="28387" y="138385"/>
                  <a:pt x="23802" y="147204"/>
                  <a:pt x="28035" y="144029"/>
                </a:cubicBezTo>
                <a:cubicBezTo>
                  <a:pt x="32268" y="140854"/>
                  <a:pt x="54140" y="117924"/>
                  <a:pt x="49201" y="95346"/>
                </a:cubicBezTo>
                <a:cubicBezTo>
                  <a:pt x="44262" y="72768"/>
                  <a:pt x="4751" y="-3079"/>
                  <a:pt x="518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0724543C-8880-4372-8C71-FC7675630982}"/>
              </a:ext>
            </a:extLst>
          </p:cNvPr>
          <p:cNvSpPr/>
          <p:nvPr/>
        </p:nvSpPr>
        <p:spPr>
          <a:xfrm>
            <a:off x="8593259" y="2575709"/>
            <a:ext cx="119313" cy="672157"/>
          </a:xfrm>
          <a:custGeom>
            <a:avLst/>
            <a:gdLst>
              <a:gd name="connsiteX0" fmla="*/ 408 w 119313"/>
              <a:gd name="connsiteY0" fmla="*/ 274 h 672157"/>
              <a:gd name="connsiteX1" fmla="*/ 32158 w 119313"/>
              <a:gd name="connsiteY1" fmla="*/ 269091 h 672157"/>
              <a:gd name="connsiteX2" fmla="*/ 10991 w 119313"/>
              <a:gd name="connsiteY2" fmla="*/ 389741 h 672157"/>
              <a:gd name="connsiteX3" fmla="*/ 118941 w 119313"/>
              <a:gd name="connsiteY3" fmla="*/ 669141 h 672157"/>
              <a:gd name="connsiteX4" fmla="*/ 44858 w 119313"/>
              <a:gd name="connsiteY4" fmla="*/ 525208 h 672157"/>
              <a:gd name="connsiteX5" fmla="*/ 408 w 119313"/>
              <a:gd name="connsiteY5" fmla="*/ 328358 h 672157"/>
              <a:gd name="connsiteX6" fmla="*/ 21574 w 119313"/>
              <a:gd name="connsiteY6" fmla="*/ 220408 h 672157"/>
              <a:gd name="connsiteX7" fmla="*/ 408 w 119313"/>
              <a:gd name="connsiteY7" fmla="*/ 274 h 67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313" h="672157">
                <a:moveTo>
                  <a:pt x="408" y="274"/>
                </a:moveTo>
                <a:cubicBezTo>
                  <a:pt x="2172" y="8388"/>
                  <a:pt x="30394" y="204180"/>
                  <a:pt x="32158" y="269091"/>
                </a:cubicBezTo>
                <a:cubicBezTo>
                  <a:pt x="33922" y="334002"/>
                  <a:pt x="-3473" y="323066"/>
                  <a:pt x="10991" y="389741"/>
                </a:cubicBezTo>
                <a:cubicBezTo>
                  <a:pt x="25455" y="456416"/>
                  <a:pt x="113297" y="646563"/>
                  <a:pt x="118941" y="669141"/>
                </a:cubicBezTo>
                <a:cubicBezTo>
                  <a:pt x="124585" y="691719"/>
                  <a:pt x="64614" y="582005"/>
                  <a:pt x="44858" y="525208"/>
                </a:cubicBezTo>
                <a:cubicBezTo>
                  <a:pt x="25103" y="468411"/>
                  <a:pt x="4289" y="379158"/>
                  <a:pt x="408" y="328358"/>
                </a:cubicBezTo>
                <a:cubicBezTo>
                  <a:pt x="-3473" y="277558"/>
                  <a:pt x="21574" y="274383"/>
                  <a:pt x="21574" y="220408"/>
                </a:cubicBezTo>
                <a:cubicBezTo>
                  <a:pt x="21574" y="166433"/>
                  <a:pt x="-1356" y="-7840"/>
                  <a:pt x="408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7C5C4521-BA7F-4767-8DC8-43720D8EB24B}"/>
              </a:ext>
            </a:extLst>
          </p:cNvPr>
          <p:cNvSpPr/>
          <p:nvPr/>
        </p:nvSpPr>
        <p:spPr>
          <a:xfrm>
            <a:off x="7922572" y="2412353"/>
            <a:ext cx="201364" cy="100183"/>
          </a:xfrm>
          <a:custGeom>
            <a:avLst/>
            <a:gdLst>
              <a:gd name="connsiteX0" fmla="*/ 111 w 201364"/>
              <a:gd name="connsiteY0" fmla="*/ 47214 h 100183"/>
              <a:gd name="connsiteX1" fmla="*/ 127111 w 201364"/>
              <a:gd name="connsiteY1" fmla="*/ 28164 h 100183"/>
              <a:gd name="connsiteX2" fmla="*/ 201195 w 201364"/>
              <a:gd name="connsiteY2" fmla="*/ 647 h 100183"/>
              <a:gd name="connsiteX3" fmla="*/ 146161 w 201364"/>
              <a:gd name="connsiteY3" fmla="*/ 57797 h 100183"/>
              <a:gd name="connsiteX4" fmla="*/ 105945 w 201364"/>
              <a:gd name="connsiteY4" fmla="*/ 100130 h 100183"/>
              <a:gd name="connsiteX5" fmla="*/ 111 w 201364"/>
              <a:gd name="connsiteY5" fmla="*/ 47214 h 10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364" h="100183">
                <a:moveTo>
                  <a:pt x="111" y="47214"/>
                </a:moveTo>
                <a:cubicBezTo>
                  <a:pt x="3639" y="35220"/>
                  <a:pt x="93597" y="35925"/>
                  <a:pt x="127111" y="28164"/>
                </a:cubicBezTo>
                <a:cubicBezTo>
                  <a:pt x="160625" y="20403"/>
                  <a:pt x="198020" y="-4292"/>
                  <a:pt x="201195" y="647"/>
                </a:cubicBezTo>
                <a:cubicBezTo>
                  <a:pt x="204370" y="5586"/>
                  <a:pt x="162036" y="41217"/>
                  <a:pt x="146161" y="57797"/>
                </a:cubicBezTo>
                <a:cubicBezTo>
                  <a:pt x="130286" y="74377"/>
                  <a:pt x="134520" y="98366"/>
                  <a:pt x="105945" y="100130"/>
                </a:cubicBezTo>
                <a:cubicBezTo>
                  <a:pt x="77370" y="101894"/>
                  <a:pt x="-3417" y="59208"/>
                  <a:pt x="111" y="4721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B02AB7B9-5537-4CD1-911B-4D179A64C3A0}"/>
              </a:ext>
            </a:extLst>
          </p:cNvPr>
          <p:cNvSpPr/>
          <p:nvPr/>
        </p:nvSpPr>
        <p:spPr>
          <a:xfrm>
            <a:off x="7372904" y="2561446"/>
            <a:ext cx="170897" cy="146442"/>
          </a:xfrm>
          <a:custGeom>
            <a:avLst/>
            <a:gdLst>
              <a:gd name="connsiteX0" fmla="*/ 170896 w 170897"/>
              <a:gd name="connsiteY0" fmla="*/ 1837 h 146442"/>
              <a:gd name="connsiteX1" fmla="*/ 56596 w 170897"/>
              <a:gd name="connsiteY1" fmla="*/ 109787 h 146442"/>
              <a:gd name="connsiteX2" fmla="*/ 1563 w 170897"/>
              <a:gd name="connsiteY2" fmla="*/ 145771 h 146442"/>
              <a:gd name="connsiteX3" fmla="*/ 18496 w 170897"/>
              <a:gd name="connsiteY3" fmla="*/ 84387 h 146442"/>
              <a:gd name="connsiteX4" fmla="*/ 54479 w 170897"/>
              <a:gd name="connsiteY4" fmla="*/ 44171 h 146442"/>
              <a:gd name="connsiteX5" fmla="*/ 170896 w 170897"/>
              <a:gd name="connsiteY5" fmla="*/ 1837 h 14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897" h="146442">
                <a:moveTo>
                  <a:pt x="170896" y="1837"/>
                </a:moveTo>
                <a:cubicBezTo>
                  <a:pt x="171249" y="12773"/>
                  <a:pt x="84818" y="85798"/>
                  <a:pt x="56596" y="109787"/>
                </a:cubicBezTo>
                <a:cubicBezTo>
                  <a:pt x="28374" y="133776"/>
                  <a:pt x="7913" y="150004"/>
                  <a:pt x="1563" y="145771"/>
                </a:cubicBezTo>
                <a:cubicBezTo>
                  <a:pt x="-4787" y="141538"/>
                  <a:pt x="9677" y="101320"/>
                  <a:pt x="18496" y="84387"/>
                </a:cubicBezTo>
                <a:cubicBezTo>
                  <a:pt x="27315" y="67454"/>
                  <a:pt x="34371" y="56518"/>
                  <a:pt x="54479" y="44171"/>
                </a:cubicBezTo>
                <a:cubicBezTo>
                  <a:pt x="74587" y="31824"/>
                  <a:pt x="170543" y="-9099"/>
                  <a:pt x="170896" y="183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C484B5D3-BBE0-40EC-A9A0-6CB816A0254E}"/>
              </a:ext>
            </a:extLst>
          </p:cNvPr>
          <p:cNvSpPr/>
          <p:nvPr/>
        </p:nvSpPr>
        <p:spPr>
          <a:xfrm>
            <a:off x="7708900" y="3132245"/>
            <a:ext cx="340326" cy="131655"/>
          </a:xfrm>
          <a:custGeom>
            <a:avLst/>
            <a:gdLst>
              <a:gd name="connsiteX0" fmla="*/ 0 w 340326"/>
              <a:gd name="connsiteY0" fmla="*/ 89322 h 131655"/>
              <a:gd name="connsiteX1" fmla="*/ 323850 w 340326"/>
              <a:gd name="connsiteY1" fmla="*/ 422 h 131655"/>
              <a:gd name="connsiteX2" fmla="*/ 292100 w 340326"/>
              <a:gd name="connsiteY2" fmla="*/ 57572 h 131655"/>
              <a:gd name="connsiteX3" fmla="*/ 285750 w 340326"/>
              <a:gd name="connsiteY3" fmla="*/ 99905 h 131655"/>
              <a:gd name="connsiteX4" fmla="*/ 268817 w 340326"/>
              <a:gd name="connsiteY4" fmla="*/ 76622 h 131655"/>
              <a:gd name="connsiteX5" fmla="*/ 177800 w 340326"/>
              <a:gd name="connsiteY5" fmla="*/ 131655 h 131655"/>
              <a:gd name="connsiteX6" fmla="*/ 84667 w 340326"/>
              <a:gd name="connsiteY6" fmla="*/ 112605 h 131655"/>
              <a:gd name="connsiteX7" fmla="*/ 0 w 340326"/>
              <a:gd name="connsiteY7" fmla="*/ 89322 h 131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326" h="131655">
                <a:moveTo>
                  <a:pt x="0" y="89322"/>
                </a:moveTo>
                <a:cubicBezTo>
                  <a:pt x="137583" y="47518"/>
                  <a:pt x="275167" y="5714"/>
                  <a:pt x="323850" y="422"/>
                </a:cubicBezTo>
                <a:cubicBezTo>
                  <a:pt x="372533" y="-4870"/>
                  <a:pt x="298450" y="40991"/>
                  <a:pt x="292100" y="57572"/>
                </a:cubicBezTo>
                <a:cubicBezTo>
                  <a:pt x="285750" y="74152"/>
                  <a:pt x="289630" y="96730"/>
                  <a:pt x="285750" y="99905"/>
                </a:cubicBezTo>
                <a:cubicBezTo>
                  <a:pt x="281870" y="103080"/>
                  <a:pt x="286809" y="71330"/>
                  <a:pt x="268817" y="76622"/>
                </a:cubicBezTo>
                <a:cubicBezTo>
                  <a:pt x="250825" y="81914"/>
                  <a:pt x="208492" y="125658"/>
                  <a:pt x="177800" y="131655"/>
                </a:cubicBezTo>
                <a:lnTo>
                  <a:pt x="84667" y="112605"/>
                </a:lnTo>
                <a:lnTo>
                  <a:pt x="0" y="89322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DC9F0059-3932-4FAB-97D2-D82FABE25F26}"/>
              </a:ext>
            </a:extLst>
          </p:cNvPr>
          <p:cNvSpPr/>
          <p:nvPr/>
        </p:nvSpPr>
        <p:spPr>
          <a:xfrm>
            <a:off x="7855947" y="3278701"/>
            <a:ext cx="186303" cy="312292"/>
          </a:xfrm>
          <a:custGeom>
            <a:avLst/>
            <a:gdLst>
              <a:gd name="connsiteX0" fmla="*/ 115420 w 186303"/>
              <a:gd name="connsiteY0" fmla="*/ 16 h 312292"/>
              <a:gd name="connsiteX1" fmla="*/ 109070 w 186303"/>
              <a:gd name="connsiteY1" fmla="*/ 135482 h 312292"/>
              <a:gd name="connsiteX2" fmla="*/ 185270 w 186303"/>
              <a:gd name="connsiteY2" fmla="*/ 296349 h 312292"/>
              <a:gd name="connsiteX3" fmla="*/ 149286 w 186303"/>
              <a:gd name="connsiteY3" fmla="*/ 306932 h 312292"/>
              <a:gd name="connsiteX4" fmla="*/ 94253 w 186303"/>
              <a:gd name="connsiteY4" fmla="*/ 300582 h 312292"/>
              <a:gd name="connsiteX5" fmla="*/ 26520 w 186303"/>
              <a:gd name="connsiteY5" fmla="*/ 194749 h 312292"/>
              <a:gd name="connsiteX6" fmla="*/ 3236 w 186303"/>
              <a:gd name="connsiteY6" fmla="*/ 143949 h 312292"/>
              <a:gd name="connsiteX7" fmla="*/ 115420 w 186303"/>
              <a:gd name="connsiteY7" fmla="*/ 16 h 31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303" h="312292">
                <a:moveTo>
                  <a:pt x="115420" y="16"/>
                </a:moveTo>
                <a:cubicBezTo>
                  <a:pt x="133059" y="-1395"/>
                  <a:pt x="97428" y="86093"/>
                  <a:pt x="109070" y="135482"/>
                </a:cubicBezTo>
                <a:cubicBezTo>
                  <a:pt x="120712" y="184871"/>
                  <a:pt x="178567" y="267774"/>
                  <a:pt x="185270" y="296349"/>
                </a:cubicBezTo>
                <a:cubicBezTo>
                  <a:pt x="191973" y="324924"/>
                  <a:pt x="164455" y="306227"/>
                  <a:pt x="149286" y="306932"/>
                </a:cubicBezTo>
                <a:cubicBezTo>
                  <a:pt x="134117" y="307637"/>
                  <a:pt x="114714" y="319279"/>
                  <a:pt x="94253" y="300582"/>
                </a:cubicBezTo>
                <a:cubicBezTo>
                  <a:pt x="73792" y="281885"/>
                  <a:pt x="41689" y="220854"/>
                  <a:pt x="26520" y="194749"/>
                </a:cubicBezTo>
                <a:cubicBezTo>
                  <a:pt x="11351" y="168644"/>
                  <a:pt x="-7700" y="183107"/>
                  <a:pt x="3236" y="143949"/>
                </a:cubicBezTo>
                <a:cubicBezTo>
                  <a:pt x="14172" y="104791"/>
                  <a:pt x="97781" y="1427"/>
                  <a:pt x="115420" y="1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7BB77BBE-9FE3-475F-824C-001033455590}"/>
              </a:ext>
            </a:extLst>
          </p:cNvPr>
          <p:cNvSpPr/>
          <p:nvPr/>
        </p:nvSpPr>
        <p:spPr>
          <a:xfrm>
            <a:off x="7356854" y="3315973"/>
            <a:ext cx="394371" cy="257170"/>
          </a:xfrm>
          <a:custGeom>
            <a:avLst/>
            <a:gdLst>
              <a:gd name="connsiteX0" fmla="*/ 9146 w 394371"/>
              <a:gd name="connsiteY0" fmla="*/ 2960 h 257170"/>
              <a:gd name="connsiteX1" fmla="*/ 383796 w 394371"/>
              <a:gd name="connsiteY1" fmla="*/ 248494 h 257170"/>
              <a:gd name="connsiteX2" fmla="*/ 299129 w 394371"/>
              <a:gd name="connsiteY2" fmla="*/ 206160 h 257170"/>
              <a:gd name="connsiteX3" fmla="*/ 129796 w 394371"/>
              <a:gd name="connsiteY3" fmla="*/ 117260 h 257170"/>
              <a:gd name="connsiteX4" fmla="*/ 9146 w 394371"/>
              <a:gd name="connsiteY4" fmla="*/ 2960 h 25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371" h="257170">
                <a:moveTo>
                  <a:pt x="9146" y="2960"/>
                </a:moveTo>
                <a:cubicBezTo>
                  <a:pt x="51479" y="24832"/>
                  <a:pt x="335466" y="214627"/>
                  <a:pt x="383796" y="248494"/>
                </a:cubicBezTo>
                <a:cubicBezTo>
                  <a:pt x="432127" y="282361"/>
                  <a:pt x="299129" y="206160"/>
                  <a:pt x="299129" y="206160"/>
                </a:cubicBezTo>
                <a:cubicBezTo>
                  <a:pt x="256796" y="184288"/>
                  <a:pt x="177068" y="147952"/>
                  <a:pt x="129796" y="117260"/>
                </a:cubicBezTo>
                <a:cubicBezTo>
                  <a:pt x="82524" y="86568"/>
                  <a:pt x="-33187" y="-18912"/>
                  <a:pt x="9146" y="2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B09C7440-E19E-4BB4-B4ED-2C890D29B457}"/>
              </a:ext>
            </a:extLst>
          </p:cNvPr>
          <p:cNvSpPr/>
          <p:nvPr/>
        </p:nvSpPr>
        <p:spPr>
          <a:xfrm>
            <a:off x="8120561" y="2911540"/>
            <a:ext cx="398402" cy="618418"/>
          </a:xfrm>
          <a:custGeom>
            <a:avLst/>
            <a:gdLst>
              <a:gd name="connsiteX0" fmla="*/ 394789 w 398402"/>
              <a:gd name="connsiteY0" fmla="*/ 13693 h 618418"/>
              <a:gd name="connsiteX1" fmla="*/ 261439 w 398402"/>
              <a:gd name="connsiteY1" fmla="*/ 335427 h 618418"/>
              <a:gd name="connsiteX2" fmla="*/ 1089 w 398402"/>
              <a:gd name="connsiteY2" fmla="*/ 614827 h 618418"/>
              <a:gd name="connsiteX3" fmla="*/ 172539 w 398402"/>
              <a:gd name="connsiteY3" fmla="*/ 481477 h 618418"/>
              <a:gd name="connsiteX4" fmla="*/ 276256 w 398402"/>
              <a:gd name="connsiteY4" fmla="*/ 301560 h 618418"/>
              <a:gd name="connsiteX5" fmla="*/ 354572 w 398402"/>
              <a:gd name="connsiteY5" fmla="*/ 81427 h 618418"/>
              <a:gd name="connsiteX6" fmla="*/ 394789 w 398402"/>
              <a:gd name="connsiteY6" fmla="*/ 13693 h 61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402" h="618418">
                <a:moveTo>
                  <a:pt x="394789" y="13693"/>
                </a:moveTo>
                <a:cubicBezTo>
                  <a:pt x="379267" y="56026"/>
                  <a:pt x="327056" y="235238"/>
                  <a:pt x="261439" y="335427"/>
                </a:cubicBezTo>
                <a:cubicBezTo>
                  <a:pt x="195822" y="435616"/>
                  <a:pt x="15906" y="590485"/>
                  <a:pt x="1089" y="614827"/>
                </a:cubicBezTo>
                <a:cubicBezTo>
                  <a:pt x="-13728" y="639169"/>
                  <a:pt x="126678" y="533688"/>
                  <a:pt x="172539" y="481477"/>
                </a:cubicBezTo>
                <a:cubicBezTo>
                  <a:pt x="218400" y="429266"/>
                  <a:pt x="245917" y="368235"/>
                  <a:pt x="276256" y="301560"/>
                </a:cubicBezTo>
                <a:cubicBezTo>
                  <a:pt x="306595" y="234885"/>
                  <a:pt x="337286" y="126230"/>
                  <a:pt x="354572" y="81427"/>
                </a:cubicBezTo>
                <a:cubicBezTo>
                  <a:pt x="371858" y="36624"/>
                  <a:pt x="410311" y="-28640"/>
                  <a:pt x="394789" y="13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255A0BA1-4BE1-4605-9DFE-B0E3C80A3FFE}"/>
              </a:ext>
            </a:extLst>
          </p:cNvPr>
          <p:cNvSpPr/>
          <p:nvPr/>
        </p:nvSpPr>
        <p:spPr>
          <a:xfrm>
            <a:off x="7207250" y="2892425"/>
            <a:ext cx="243089" cy="73521"/>
          </a:xfrm>
          <a:custGeom>
            <a:avLst/>
            <a:gdLst>
              <a:gd name="connsiteX0" fmla="*/ 0 w 243089"/>
              <a:gd name="connsiteY0" fmla="*/ 11113 h 73521"/>
              <a:gd name="connsiteX1" fmla="*/ 157163 w 243089"/>
              <a:gd name="connsiteY1" fmla="*/ 73025 h 73521"/>
              <a:gd name="connsiteX2" fmla="*/ 228600 w 243089"/>
              <a:gd name="connsiteY2" fmla="*/ 38100 h 73521"/>
              <a:gd name="connsiteX3" fmla="*/ 241300 w 243089"/>
              <a:gd name="connsiteY3" fmla="*/ 0 h 73521"/>
              <a:gd name="connsiteX4" fmla="*/ 203200 w 243089"/>
              <a:gd name="connsiteY4" fmla="*/ 38100 h 73521"/>
              <a:gd name="connsiteX5" fmla="*/ 158750 w 243089"/>
              <a:gd name="connsiteY5" fmla="*/ 55563 h 73521"/>
              <a:gd name="connsiteX6" fmla="*/ 0 w 243089"/>
              <a:gd name="connsiteY6" fmla="*/ 11113 h 7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089" h="73521">
                <a:moveTo>
                  <a:pt x="0" y="11113"/>
                </a:moveTo>
                <a:cubicBezTo>
                  <a:pt x="-265" y="14023"/>
                  <a:pt x="119063" y="68527"/>
                  <a:pt x="157163" y="73025"/>
                </a:cubicBezTo>
                <a:cubicBezTo>
                  <a:pt x="195263" y="77523"/>
                  <a:pt x="214577" y="50271"/>
                  <a:pt x="228600" y="38100"/>
                </a:cubicBezTo>
                <a:cubicBezTo>
                  <a:pt x="242623" y="25929"/>
                  <a:pt x="245533" y="0"/>
                  <a:pt x="241300" y="0"/>
                </a:cubicBezTo>
                <a:cubicBezTo>
                  <a:pt x="237067" y="0"/>
                  <a:pt x="216958" y="28840"/>
                  <a:pt x="203200" y="38100"/>
                </a:cubicBezTo>
                <a:cubicBezTo>
                  <a:pt x="189442" y="47361"/>
                  <a:pt x="193146" y="60855"/>
                  <a:pt x="158750" y="55563"/>
                </a:cubicBezTo>
                <a:cubicBezTo>
                  <a:pt x="124354" y="50271"/>
                  <a:pt x="265" y="8203"/>
                  <a:pt x="0" y="1111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15D7BFEA-179A-4D21-849E-7412BF9481B6}"/>
              </a:ext>
            </a:extLst>
          </p:cNvPr>
          <p:cNvSpPr/>
          <p:nvPr/>
        </p:nvSpPr>
        <p:spPr>
          <a:xfrm>
            <a:off x="8124656" y="2594660"/>
            <a:ext cx="284685" cy="109564"/>
          </a:xfrm>
          <a:custGeom>
            <a:avLst/>
            <a:gdLst>
              <a:gd name="connsiteX0" fmla="*/ 169 w 284685"/>
              <a:gd name="connsiteY0" fmla="*/ 107265 h 109564"/>
              <a:gd name="connsiteX1" fmla="*/ 179557 w 284685"/>
              <a:gd name="connsiteY1" fmla="*/ 94565 h 109564"/>
              <a:gd name="connsiteX2" fmla="*/ 284332 w 284685"/>
              <a:gd name="connsiteY2" fmla="*/ 903 h 109564"/>
              <a:gd name="connsiteX3" fmla="*/ 211307 w 284685"/>
              <a:gd name="connsiteY3" fmla="*/ 48528 h 109564"/>
              <a:gd name="connsiteX4" fmla="*/ 147807 w 284685"/>
              <a:gd name="connsiteY4" fmla="*/ 72340 h 109564"/>
              <a:gd name="connsiteX5" fmla="*/ 169 w 284685"/>
              <a:gd name="connsiteY5" fmla="*/ 107265 h 10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685" h="109564">
                <a:moveTo>
                  <a:pt x="169" y="107265"/>
                </a:moveTo>
                <a:cubicBezTo>
                  <a:pt x="5461" y="110969"/>
                  <a:pt x="132197" y="112292"/>
                  <a:pt x="179557" y="94565"/>
                </a:cubicBezTo>
                <a:cubicBezTo>
                  <a:pt x="226917" y="76838"/>
                  <a:pt x="279040" y="8576"/>
                  <a:pt x="284332" y="903"/>
                </a:cubicBezTo>
                <a:cubicBezTo>
                  <a:pt x="289624" y="-6770"/>
                  <a:pt x="234061" y="36622"/>
                  <a:pt x="211307" y="48528"/>
                </a:cubicBezTo>
                <a:cubicBezTo>
                  <a:pt x="188553" y="60434"/>
                  <a:pt x="180615" y="62815"/>
                  <a:pt x="147807" y="72340"/>
                </a:cubicBezTo>
                <a:cubicBezTo>
                  <a:pt x="114999" y="81865"/>
                  <a:pt x="-5123" y="103561"/>
                  <a:pt x="169" y="10726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94DF32A6-B1EA-454B-863D-E9FE5411B831}"/>
              </a:ext>
            </a:extLst>
          </p:cNvPr>
          <p:cNvSpPr/>
          <p:nvPr/>
        </p:nvSpPr>
        <p:spPr>
          <a:xfrm>
            <a:off x="7813384" y="2923855"/>
            <a:ext cx="196015" cy="43335"/>
          </a:xfrm>
          <a:custGeom>
            <a:avLst/>
            <a:gdLst>
              <a:gd name="connsiteX0" fmla="*/ 291 w 196015"/>
              <a:gd name="connsiteY0" fmla="*/ 43183 h 43335"/>
              <a:gd name="connsiteX1" fmla="*/ 95541 w 196015"/>
              <a:gd name="connsiteY1" fmla="*/ 14608 h 43335"/>
              <a:gd name="connsiteX2" fmla="*/ 195554 w 196015"/>
              <a:gd name="connsiteY2" fmla="*/ 14608 h 43335"/>
              <a:gd name="connsiteX3" fmla="*/ 127291 w 196015"/>
              <a:gd name="connsiteY3" fmla="*/ 320 h 43335"/>
              <a:gd name="connsiteX4" fmla="*/ 291 w 196015"/>
              <a:gd name="connsiteY4" fmla="*/ 43183 h 4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015" h="43335">
                <a:moveTo>
                  <a:pt x="291" y="43183"/>
                </a:moveTo>
                <a:cubicBezTo>
                  <a:pt x="-5001" y="45564"/>
                  <a:pt x="62997" y="19370"/>
                  <a:pt x="95541" y="14608"/>
                </a:cubicBezTo>
                <a:cubicBezTo>
                  <a:pt x="128085" y="9846"/>
                  <a:pt x="190262" y="16989"/>
                  <a:pt x="195554" y="14608"/>
                </a:cubicBezTo>
                <a:cubicBezTo>
                  <a:pt x="200846" y="12227"/>
                  <a:pt x="159570" y="-2326"/>
                  <a:pt x="127291" y="320"/>
                </a:cubicBezTo>
                <a:cubicBezTo>
                  <a:pt x="95012" y="2966"/>
                  <a:pt x="5583" y="40802"/>
                  <a:pt x="291" y="43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8FCD09E9-6BA7-42FB-9615-CAFE37FB998A}"/>
              </a:ext>
            </a:extLst>
          </p:cNvPr>
          <p:cNvSpPr/>
          <p:nvPr/>
        </p:nvSpPr>
        <p:spPr>
          <a:xfrm>
            <a:off x="7794500" y="2881245"/>
            <a:ext cx="42495" cy="65752"/>
          </a:xfrm>
          <a:custGeom>
            <a:avLst/>
            <a:gdLst>
              <a:gd name="connsiteX0" fmla="*/ 125 w 42495"/>
              <a:gd name="connsiteY0" fmla="*/ 68 h 65752"/>
              <a:gd name="connsiteX1" fmla="*/ 28700 w 42495"/>
              <a:gd name="connsiteY1" fmla="*/ 54043 h 65752"/>
              <a:gd name="connsiteX2" fmla="*/ 31875 w 42495"/>
              <a:gd name="connsiteY2" fmla="*/ 65155 h 65752"/>
              <a:gd name="connsiteX3" fmla="*/ 41400 w 42495"/>
              <a:gd name="connsiteY3" fmla="*/ 42930 h 65752"/>
              <a:gd name="connsiteX4" fmla="*/ 125 w 42495"/>
              <a:gd name="connsiteY4" fmla="*/ 68 h 6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95" h="65752">
                <a:moveTo>
                  <a:pt x="125" y="68"/>
                </a:moveTo>
                <a:cubicBezTo>
                  <a:pt x="-1992" y="1920"/>
                  <a:pt x="23408" y="43195"/>
                  <a:pt x="28700" y="54043"/>
                </a:cubicBezTo>
                <a:cubicBezTo>
                  <a:pt x="33992" y="64891"/>
                  <a:pt x="29758" y="67007"/>
                  <a:pt x="31875" y="65155"/>
                </a:cubicBezTo>
                <a:cubicBezTo>
                  <a:pt x="33992" y="63303"/>
                  <a:pt x="46162" y="51661"/>
                  <a:pt x="41400" y="42930"/>
                </a:cubicBezTo>
                <a:cubicBezTo>
                  <a:pt x="36638" y="34199"/>
                  <a:pt x="2242" y="-1784"/>
                  <a:pt x="125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D3C9B3DF-B6C2-48A2-93F1-885415392F94}"/>
              </a:ext>
            </a:extLst>
          </p:cNvPr>
          <p:cNvSpPr/>
          <p:nvPr/>
        </p:nvSpPr>
        <p:spPr>
          <a:xfrm>
            <a:off x="7766860" y="2887625"/>
            <a:ext cx="32670" cy="84994"/>
          </a:xfrm>
          <a:custGeom>
            <a:avLst/>
            <a:gdLst>
              <a:gd name="connsiteX0" fmla="*/ 778 w 32670"/>
              <a:gd name="connsiteY0" fmla="*/ 38 h 84994"/>
              <a:gd name="connsiteX1" fmla="*/ 32528 w 32670"/>
              <a:gd name="connsiteY1" fmla="*/ 81000 h 84994"/>
              <a:gd name="connsiteX2" fmla="*/ 11890 w 32670"/>
              <a:gd name="connsiteY2" fmla="*/ 69888 h 84994"/>
              <a:gd name="connsiteX3" fmla="*/ 778 w 32670"/>
              <a:gd name="connsiteY3" fmla="*/ 38 h 8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70" h="84994">
                <a:moveTo>
                  <a:pt x="778" y="38"/>
                </a:moveTo>
                <a:cubicBezTo>
                  <a:pt x="4218" y="1890"/>
                  <a:pt x="30676" y="69358"/>
                  <a:pt x="32528" y="81000"/>
                </a:cubicBezTo>
                <a:cubicBezTo>
                  <a:pt x="34380" y="92642"/>
                  <a:pt x="17711" y="75709"/>
                  <a:pt x="11890" y="69888"/>
                </a:cubicBezTo>
                <a:cubicBezTo>
                  <a:pt x="6069" y="64067"/>
                  <a:pt x="-2662" y="-1814"/>
                  <a:pt x="778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5868AF80-F6B0-403F-9EB2-20D61787A05E}"/>
              </a:ext>
            </a:extLst>
          </p:cNvPr>
          <p:cNvSpPr/>
          <p:nvPr/>
        </p:nvSpPr>
        <p:spPr>
          <a:xfrm>
            <a:off x="7224713" y="1661730"/>
            <a:ext cx="392185" cy="142416"/>
          </a:xfrm>
          <a:custGeom>
            <a:avLst/>
            <a:gdLst>
              <a:gd name="connsiteX0" fmla="*/ 0 w 392185"/>
              <a:gd name="connsiteY0" fmla="*/ 136908 h 142416"/>
              <a:gd name="connsiteX1" fmla="*/ 74612 w 392185"/>
              <a:gd name="connsiteY1" fmla="*/ 132145 h 142416"/>
              <a:gd name="connsiteX2" fmla="*/ 323850 w 392185"/>
              <a:gd name="connsiteY2" fmla="*/ 43245 h 142416"/>
              <a:gd name="connsiteX3" fmla="*/ 392112 w 392185"/>
              <a:gd name="connsiteY3" fmla="*/ 383 h 142416"/>
              <a:gd name="connsiteX4" fmla="*/ 338137 w 392185"/>
              <a:gd name="connsiteY4" fmla="*/ 21020 h 142416"/>
              <a:gd name="connsiteX5" fmla="*/ 254000 w 392185"/>
              <a:gd name="connsiteY5" fmla="*/ 51183 h 142416"/>
              <a:gd name="connsiteX6" fmla="*/ 0 w 392185"/>
              <a:gd name="connsiteY6" fmla="*/ 136908 h 142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185" h="142416">
                <a:moveTo>
                  <a:pt x="0" y="136908"/>
                </a:moveTo>
                <a:cubicBezTo>
                  <a:pt x="10318" y="142332"/>
                  <a:pt x="20637" y="147756"/>
                  <a:pt x="74612" y="132145"/>
                </a:cubicBezTo>
                <a:cubicBezTo>
                  <a:pt x="128587" y="116534"/>
                  <a:pt x="270933" y="65205"/>
                  <a:pt x="323850" y="43245"/>
                </a:cubicBezTo>
                <a:cubicBezTo>
                  <a:pt x="376767" y="21285"/>
                  <a:pt x="389731" y="4087"/>
                  <a:pt x="392112" y="383"/>
                </a:cubicBezTo>
                <a:cubicBezTo>
                  <a:pt x="394493" y="-3321"/>
                  <a:pt x="338137" y="21020"/>
                  <a:pt x="338137" y="21020"/>
                </a:cubicBezTo>
                <a:lnTo>
                  <a:pt x="254000" y="51183"/>
                </a:lnTo>
                <a:lnTo>
                  <a:pt x="0" y="136908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5D60DF1C-F103-45B3-BBF3-C3DEBADF7DF9}"/>
              </a:ext>
            </a:extLst>
          </p:cNvPr>
          <p:cNvSpPr/>
          <p:nvPr/>
        </p:nvSpPr>
        <p:spPr>
          <a:xfrm>
            <a:off x="7124172" y="1804974"/>
            <a:ext cx="475237" cy="135018"/>
          </a:xfrm>
          <a:custGeom>
            <a:avLst/>
            <a:gdLst>
              <a:gd name="connsiteX0" fmla="*/ 528 w 475237"/>
              <a:gd name="connsiteY0" fmla="*/ 134951 h 135018"/>
              <a:gd name="connsiteX1" fmla="*/ 197378 w 475237"/>
              <a:gd name="connsiteY1" fmla="*/ 47639 h 135018"/>
              <a:gd name="connsiteX2" fmla="*/ 338666 w 475237"/>
              <a:gd name="connsiteY2" fmla="*/ 39701 h 135018"/>
              <a:gd name="connsiteX3" fmla="*/ 475191 w 475237"/>
              <a:gd name="connsiteY3" fmla="*/ 14 h 135018"/>
              <a:gd name="connsiteX4" fmla="*/ 352953 w 475237"/>
              <a:gd name="connsiteY4" fmla="*/ 44464 h 135018"/>
              <a:gd name="connsiteX5" fmla="*/ 260878 w 475237"/>
              <a:gd name="connsiteY5" fmla="*/ 61926 h 135018"/>
              <a:gd name="connsiteX6" fmla="*/ 528 w 475237"/>
              <a:gd name="connsiteY6" fmla="*/ 134951 h 13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237" h="135018">
                <a:moveTo>
                  <a:pt x="528" y="134951"/>
                </a:moveTo>
                <a:cubicBezTo>
                  <a:pt x="-10055" y="132570"/>
                  <a:pt x="141022" y="63514"/>
                  <a:pt x="197378" y="47639"/>
                </a:cubicBezTo>
                <a:cubicBezTo>
                  <a:pt x="253734" y="31764"/>
                  <a:pt x="292364" y="47638"/>
                  <a:pt x="338666" y="39701"/>
                </a:cubicBezTo>
                <a:cubicBezTo>
                  <a:pt x="384968" y="31764"/>
                  <a:pt x="472810" y="-780"/>
                  <a:pt x="475191" y="14"/>
                </a:cubicBezTo>
                <a:cubicBezTo>
                  <a:pt x="477572" y="808"/>
                  <a:pt x="388672" y="34145"/>
                  <a:pt x="352953" y="44464"/>
                </a:cubicBezTo>
                <a:cubicBezTo>
                  <a:pt x="317234" y="54783"/>
                  <a:pt x="315647" y="48168"/>
                  <a:pt x="260878" y="61926"/>
                </a:cubicBezTo>
                <a:cubicBezTo>
                  <a:pt x="206109" y="75684"/>
                  <a:pt x="11111" y="137332"/>
                  <a:pt x="528" y="13495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A535C65D-7CF2-47D6-8122-E18D741E0822}"/>
              </a:ext>
            </a:extLst>
          </p:cNvPr>
          <p:cNvSpPr/>
          <p:nvPr/>
        </p:nvSpPr>
        <p:spPr>
          <a:xfrm>
            <a:off x="7300522" y="1813489"/>
            <a:ext cx="493888" cy="147875"/>
          </a:xfrm>
          <a:custGeom>
            <a:avLst/>
            <a:gdLst>
              <a:gd name="connsiteX0" fmla="*/ 391 w 493888"/>
              <a:gd name="connsiteY0" fmla="*/ 143899 h 147875"/>
              <a:gd name="connsiteX1" fmla="*/ 192478 w 493888"/>
              <a:gd name="connsiteY1" fmla="*/ 110561 h 147875"/>
              <a:gd name="connsiteX2" fmla="*/ 487753 w 493888"/>
              <a:gd name="connsiteY2" fmla="*/ 1024 h 147875"/>
              <a:gd name="connsiteX3" fmla="*/ 382978 w 493888"/>
              <a:gd name="connsiteY3" fmla="*/ 58174 h 147875"/>
              <a:gd name="connsiteX4" fmla="*/ 268678 w 493888"/>
              <a:gd name="connsiteY4" fmla="*/ 99449 h 147875"/>
              <a:gd name="connsiteX5" fmla="*/ 144853 w 493888"/>
              <a:gd name="connsiteY5" fmla="*/ 142311 h 147875"/>
              <a:gd name="connsiteX6" fmla="*/ 391 w 493888"/>
              <a:gd name="connsiteY6" fmla="*/ 143899 h 14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888" h="147875">
                <a:moveTo>
                  <a:pt x="391" y="143899"/>
                </a:moveTo>
                <a:cubicBezTo>
                  <a:pt x="8328" y="138607"/>
                  <a:pt x="111251" y="134374"/>
                  <a:pt x="192478" y="110561"/>
                </a:cubicBezTo>
                <a:cubicBezTo>
                  <a:pt x="273705" y="86748"/>
                  <a:pt x="456003" y="9755"/>
                  <a:pt x="487753" y="1024"/>
                </a:cubicBezTo>
                <a:cubicBezTo>
                  <a:pt x="519503" y="-7707"/>
                  <a:pt x="419490" y="41770"/>
                  <a:pt x="382978" y="58174"/>
                </a:cubicBezTo>
                <a:cubicBezTo>
                  <a:pt x="346466" y="74578"/>
                  <a:pt x="268678" y="99449"/>
                  <a:pt x="268678" y="99449"/>
                </a:cubicBezTo>
                <a:cubicBezTo>
                  <a:pt x="228991" y="113472"/>
                  <a:pt x="182424" y="134903"/>
                  <a:pt x="144853" y="142311"/>
                </a:cubicBezTo>
                <a:cubicBezTo>
                  <a:pt x="107282" y="149719"/>
                  <a:pt x="-7546" y="149191"/>
                  <a:pt x="391" y="14389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8BD2C5EA-9659-4916-A1A2-F984E07521A1}"/>
              </a:ext>
            </a:extLst>
          </p:cNvPr>
          <p:cNvSpPr/>
          <p:nvPr/>
        </p:nvSpPr>
        <p:spPr>
          <a:xfrm>
            <a:off x="7531040" y="1923987"/>
            <a:ext cx="146313" cy="98604"/>
          </a:xfrm>
          <a:custGeom>
            <a:avLst/>
            <a:gdLst>
              <a:gd name="connsiteX0" fmla="*/ 146110 w 146313"/>
              <a:gd name="connsiteY0" fmla="*/ 63 h 98604"/>
              <a:gd name="connsiteX1" fmla="*/ 90548 w 146313"/>
              <a:gd name="connsiteY1" fmla="*/ 54038 h 98604"/>
              <a:gd name="connsiteX2" fmla="*/ 60 w 146313"/>
              <a:gd name="connsiteY2" fmla="*/ 98488 h 98604"/>
              <a:gd name="connsiteX3" fmla="*/ 104835 w 146313"/>
              <a:gd name="connsiteY3" fmla="*/ 65151 h 98604"/>
              <a:gd name="connsiteX4" fmla="*/ 146110 w 146313"/>
              <a:gd name="connsiteY4" fmla="*/ 63 h 9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13" h="98604">
                <a:moveTo>
                  <a:pt x="146110" y="63"/>
                </a:moveTo>
                <a:cubicBezTo>
                  <a:pt x="143729" y="-1789"/>
                  <a:pt x="114890" y="37634"/>
                  <a:pt x="90548" y="54038"/>
                </a:cubicBezTo>
                <a:cubicBezTo>
                  <a:pt x="66206" y="70442"/>
                  <a:pt x="-2321" y="96636"/>
                  <a:pt x="60" y="98488"/>
                </a:cubicBezTo>
                <a:cubicBezTo>
                  <a:pt x="2441" y="100340"/>
                  <a:pt x="79964" y="79703"/>
                  <a:pt x="104835" y="65151"/>
                </a:cubicBezTo>
                <a:cubicBezTo>
                  <a:pt x="129706" y="50599"/>
                  <a:pt x="148491" y="1915"/>
                  <a:pt x="146110" y="6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CC563C3F-DCE3-4915-BE24-4CBBECBCB570}"/>
              </a:ext>
            </a:extLst>
          </p:cNvPr>
          <p:cNvSpPr/>
          <p:nvPr/>
        </p:nvSpPr>
        <p:spPr>
          <a:xfrm>
            <a:off x="7099592" y="2106331"/>
            <a:ext cx="207672" cy="98833"/>
          </a:xfrm>
          <a:custGeom>
            <a:avLst/>
            <a:gdLst>
              <a:gd name="connsiteX0" fmla="*/ 207671 w 207672"/>
              <a:gd name="connsiteY0" fmla="*/ 282 h 98833"/>
              <a:gd name="connsiteX1" fmla="*/ 26696 w 207672"/>
              <a:gd name="connsiteY1" fmla="*/ 30444 h 98833"/>
              <a:gd name="connsiteX2" fmla="*/ 1296 w 207672"/>
              <a:gd name="connsiteY2" fmla="*/ 98707 h 98833"/>
              <a:gd name="connsiteX3" fmla="*/ 29871 w 207672"/>
              <a:gd name="connsiteY3" fmla="*/ 46319 h 98833"/>
              <a:gd name="connsiteX4" fmla="*/ 207671 w 207672"/>
              <a:gd name="connsiteY4" fmla="*/ 282 h 9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672" h="98833">
                <a:moveTo>
                  <a:pt x="207671" y="282"/>
                </a:moveTo>
                <a:cubicBezTo>
                  <a:pt x="207142" y="-2364"/>
                  <a:pt x="61092" y="14040"/>
                  <a:pt x="26696" y="30444"/>
                </a:cubicBezTo>
                <a:cubicBezTo>
                  <a:pt x="-7700" y="46848"/>
                  <a:pt x="767" y="96061"/>
                  <a:pt x="1296" y="98707"/>
                </a:cubicBezTo>
                <a:cubicBezTo>
                  <a:pt x="1825" y="101353"/>
                  <a:pt x="-3202" y="61665"/>
                  <a:pt x="29871" y="46319"/>
                </a:cubicBezTo>
                <a:cubicBezTo>
                  <a:pt x="62944" y="30973"/>
                  <a:pt x="208200" y="2928"/>
                  <a:pt x="207671" y="28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9A2BC44B-AD3E-4447-BAE4-17577638FBF7}"/>
              </a:ext>
            </a:extLst>
          </p:cNvPr>
          <p:cNvSpPr/>
          <p:nvPr/>
        </p:nvSpPr>
        <p:spPr>
          <a:xfrm>
            <a:off x="7675553" y="1928706"/>
            <a:ext cx="246105" cy="162045"/>
          </a:xfrm>
          <a:custGeom>
            <a:avLst/>
            <a:gdLst>
              <a:gd name="connsiteX0" fmla="*/ 10 w 246105"/>
              <a:gd name="connsiteY0" fmla="*/ 162032 h 162045"/>
              <a:gd name="connsiteX1" fmla="*/ 166697 w 246105"/>
              <a:gd name="connsiteY1" fmla="*/ 36619 h 162045"/>
              <a:gd name="connsiteX2" fmla="*/ 246072 w 246105"/>
              <a:gd name="connsiteY2" fmla="*/ 107 h 162045"/>
              <a:gd name="connsiteX3" fmla="*/ 174635 w 246105"/>
              <a:gd name="connsiteY3" fmla="*/ 44557 h 162045"/>
              <a:gd name="connsiteX4" fmla="*/ 10 w 246105"/>
              <a:gd name="connsiteY4" fmla="*/ 162032 h 16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105" h="162045">
                <a:moveTo>
                  <a:pt x="10" y="162032"/>
                </a:moveTo>
                <a:cubicBezTo>
                  <a:pt x="-1313" y="160709"/>
                  <a:pt x="125687" y="63607"/>
                  <a:pt x="166697" y="36619"/>
                </a:cubicBezTo>
                <a:cubicBezTo>
                  <a:pt x="207707" y="9631"/>
                  <a:pt x="244749" y="-1216"/>
                  <a:pt x="246072" y="107"/>
                </a:cubicBezTo>
                <a:cubicBezTo>
                  <a:pt x="247395" y="1430"/>
                  <a:pt x="209031" y="21274"/>
                  <a:pt x="174635" y="44557"/>
                </a:cubicBezTo>
                <a:cubicBezTo>
                  <a:pt x="140239" y="67840"/>
                  <a:pt x="1333" y="163355"/>
                  <a:pt x="10" y="162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B4900C44-BEB8-4C9F-A48C-518C8FB9336F}"/>
              </a:ext>
            </a:extLst>
          </p:cNvPr>
          <p:cNvSpPr/>
          <p:nvPr/>
        </p:nvSpPr>
        <p:spPr>
          <a:xfrm>
            <a:off x="7124699" y="2163411"/>
            <a:ext cx="279727" cy="76670"/>
          </a:xfrm>
          <a:custGeom>
            <a:avLst/>
            <a:gdLst>
              <a:gd name="connsiteX0" fmla="*/ 279401 w 279727"/>
              <a:gd name="connsiteY0" fmla="*/ 352 h 76670"/>
              <a:gd name="connsiteX1" fmla="*/ 68264 w 279727"/>
              <a:gd name="connsiteY1" fmla="*/ 9877 h 76670"/>
              <a:gd name="connsiteX2" fmla="*/ 1 w 279727"/>
              <a:gd name="connsiteY2" fmla="*/ 76552 h 76670"/>
              <a:gd name="connsiteX3" fmla="*/ 66676 w 279727"/>
              <a:gd name="connsiteY3" fmla="*/ 25752 h 76670"/>
              <a:gd name="connsiteX4" fmla="*/ 115889 w 279727"/>
              <a:gd name="connsiteY4" fmla="*/ 9877 h 76670"/>
              <a:gd name="connsiteX5" fmla="*/ 279401 w 279727"/>
              <a:gd name="connsiteY5" fmla="*/ 352 h 7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727" h="76670">
                <a:moveTo>
                  <a:pt x="279401" y="352"/>
                </a:moveTo>
                <a:cubicBezTo>
                  <a:pt x="271464" y="352"/>
                  <a:pt x="114831" y="-2823"/>
                  <a:pt x="68264" y="9877"/>
                </a:cubicBezTo>
                <a:cubicBezTo>
                  <a:pt x="21697" y="22577"/>
                  <a:pt x="266" y="73906"/>
                  <a:pt x="1" y="76552"/>
                </a:cubicBezTo>
                <a:cubicBezTo>
                  <a:pt x="-264" y="79198"/>
                  <a:pt x="47361" y="36865"/>
                  <a:pt x="66676" y="25752"/>
                </a:cubicBezTo>
                <a:cubicBezTo>
                  <a:pt x="85991" y="14640"/>
                  <a:pt x="83610" y="13846"/>
                  <a:pt x="115889" y="9877"/>
                </a:cubicBezTo>
                <a:cubicBezTo>
                  <a:pt x="148168" y="5908"/>
                  <a:pt x="287338" y="352"/>
                  <a:pt x="279401" y="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ADAC0379-5577-44C1-AFE7-7F9A7B340414}"/>
              </a:ext>
            </a:extLst>
          </p:cNvPr>
          <p:cNvSpPr/>
          <p:nvPr/>
        </p:nvSpPr>
        <p:spPr>
          <a:xfrm>
            <a:off x="8414925" y="2001796"/>
            <a:ext cx="186336" cy="1212811"/>
          </a:xfrm>
          <a:custGeom>
            <a:avLst/>
            <a:gdLst>
              <a:gd name="connsiteX0" fmla="*/ 5175 w 186336"/>
              <a:gd name="connsiteY0" fmla="*/ 571 h 1212811"/>
              <a:gd name="connsiteX1" fmla="*/ 125825 w 186336"/>
              <a:gd name="connsiteY1" fmla="*/ 326537 h 1212811"/>
              <a:gd name="connsiteX2" fmla="*/ 178742 w 186336"/>
              <a:gd name="connsiteY2" fmla="*/ 610171 h 1212811"/>
              <a:gd name="connsiteX3" fmla="*/ 180858 w 186336"/>
              <a:gd name="connsiteY3" fmla="*/ 845121 h 1212811"/>
              <a:gd name="connsiteX4" fmla="*/ 130058 w 186336"/>
              <a:gd name="connsiteY4" fmla="*/ 917087 h 1212811"/>
              <a:gd name="connsiteX5" fmla="*/ 62325 w 186336"/>
              <a:gd name="connsiteY5" fmla="*/ 1202837 h 1212811"/>
              <a:gd name="connsiteX6" fmla="*/ 45392 w 186336"/>
              <a:gd name="connsiteY6" fmla="*/ 1113937 h 1212811"/>
              <a:gd name="connsiteX7" fmla="*/ 13642 w 186336"/>
              <a:gd name="connsiteY7" fmla="*/ 790087 h 1212811"/>
              <a:gd name="connsiteX8" fmla="*/ 19992 w 186336"/>
              <a:gd name="connsiteY8" fmla="*/ 409087 h 1212811"/>
              <a:gd name="connsiteX9" fmla="*/ 5175 w 186336"/>
              <a:gd name="connsiteY9" fmla="*/ 571 h 1212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6336" h="1212811">
                <a:moveTo>
                  <a:pt x="5175" y="571"/>
                </a:moveTo>
                <a:cubicBezTo>
                  <a:pt x="22814" y="-13187"/>
                  <a:pt x="96897" y="224937"/>
                  <a:pt x="125825" y="326537"/>
                </a:cubicBezTo>
                <a:cubicBezTo>
                  <a:pt x="154753" y="428137"/>
                  <a:pt x="169570" y="523740"/>
                  <a:pt x="178742" y="610171"/>
                </a:cubicBezTo>
                <a:cubicBezTo>
                  <a:pt x="187914" y="696602"/>
                  <a:pt x="188972" y="793968"/>
                  <a:pt x="180858" y="845121"/>
                </a:cubicBezTo>
                <a:cubicBezTo>
                  <a:pt x="172744" y="896274"/>
                  <a:pt x="149814" y="857468"/>
                  <a:pt x="130058" y="917087"/>
                </a:cubicBezTo>
                <a:cubicBezTo>
                  <a:pt x="110303" y="976706"/>
                  <a:pt x="76436" y="1170029"/>
                  <a:pt x="62325" y="1202837"/>
                </a:cubicBezTo>
                <a:cubicBezTo>
                  <a:pt x="48214" y="1235645"/>
                  <a:pt x="53506" y="1182729"/>
                  <a:pt x="45392" y="1113937"/>
                </a:cubicBezTo>
                <a:cubicBezTo>
                  <a:pt x="37278" y="1045145"/>
                  <a:pt x="17875" y="907562"/>
                  <a:pt x="13642" y="790087"/>
                </a:cubicBezTo>
                <a:cubicBezTo>
                  <a:pt x="9409" y="672612"/>
                  <a:pt x="19287" y="539615"/>
                  <a:pt x="19992" y="409087"/>
                </a:cubicBezTo>
                <a:cubicBezTo>
                  <a:pt x="20697" y="278559"/>
                  <a:pt x="-12464" y="14329"/>
                  <a:pt x="5175" y="57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AE823EA7-3DF0-42BD-A98A-85075BB407B4}"/>
              </a:ext>
            </a:extLst>
          </p:cNvPr>
          <p:cNvSpPr/>
          <p:nvPr/>
        </p:nvSpPr>
        <p:spPr>
          <a:xfrm>
            <a:off x="6955998" y="1816897"/>
            <a:ext cx="272470" cy="1140644"/>
          </a:xfrm>
          <a:custGeom>
            <a:avLst/>
            <a:gdLst>
              <a:gd name="connsiteX0" fmla="*/ 92502 w 272470"/>
              <a:gd name="connsiteY0" fmla="*/ 5553 h 1140644"/>
              <a:gd name="connsiteX1" fmla="*/ 86152 w 272470"/>
              <a:gd name="connsiteY1" fmla="*/ 320936 h 1140644"/>
              <a:gd name="connsiteX2" fmla="*/ 128485 w 272470"/>
              <a:gd name="connsiteY2" fmla="*/ 847986 h 1140644"/>
              <a:gd name="connsiteX3" fmla="*/ 261835 w 272470"/>
              <a:gd name="connsiteY3" fmla="*/ 1121036 h 1140644"/>
              <a:gd name="connsiteX4" fmla="*/ 240669 w 272470"/>
              <a:gd name="connsiteY4" fmla="*/ 1089286 h 1140644"/>
              <a:gd name="connsiteX5" fmla="*/ 54402 w 272470"/>
              <a:gd name="connsiteY5" fmla="*/ 852220 h 1140644"/>
              <a:gd name="connsiteX6" fmla="*/ 18419 w 272470"/>
              <a:gd name="connsiteY6" fmla="*/ 536836 h 1140644"/>
              <a:gd name="connsiteX7" fmla="*/ 5719 w 272470"/>
              <a:gd name="connsiteY7" fmla="*/ 149486 h 1140644"/>
              <a:gd name="connsiteX8" fmla="*/ 92502 w 272470"/>
              <a:gd name="connsiteY8" fmla="*/ 5553 h 114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470" h="1140644">
                <a:moveTo>
                  <a:pt x="92502" y="5553"/>
                </a:moveTo>
                <a:cubicBezTo>
                  <a:pt x="105907" y="34128"/>
                  <a:pt x="80155" y="180530"/>
                  <a:pt x="86152" y="320936"/>
                </a:cubicBezTo>
                <a:cubicBezTo>
                  <a:pt x="92149" y="461342"/>
                  <a:pt x="99205" y="714636"/>
                  <a:pt x="128485" y="847986"/>
                </a:cubicBezTo>
                <a:cubicBezTo>
                  <a:pt x="157766" y="981336"/>
                  <a:pt x="243138" y="1080819"/>
                  <a:pt x="261835" y="1121036"/>
                </a:cubicBezTo>
                <a:cubicBezTo>
                  <a:pt x="280532" y="1161253"/>
                  <a:pt x="275241" y="1134089"/>
                  <a:pt x="240669" y="1089286"/>
                </a:cubicBezTo>
                <a:cubicBezTo>
                  <a:pt x="206097" y="1044483"/>
                  <a:pt x="91444" y="944295"/>
                  <a:pt x="54402" y="852220"/>
                </a:cubicBezTo>
                <a:cubicBezTo>
                  <a:pt x="17360" y="760145"/>
                  <a:pt x="26533" y="653958"/>
                  <a:pt x="18419" y="536836"/>
                </a:cubicBezTo>
                <a:cubicBezTo>
                  <a:pt x="10305" y="419714"/>
                  <a:pt x="-9803" y="235211"/>
                  <a:pt x="5719" y="149486"/>
                </a:cubicBezTo>
                <a:cubicBezTo>
                  <a:pt x="21241" y="63761"/>
                  <a:pt x="79097" y="-23022"/>
                  <a:pt x="92502" y="555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BAEC4A7F-7046-4C8C-91CE-E85B14C17D49}"/>
              </a:ext>
            </a:extLst>
          </p:cNvPr>
          <p:cNvSpPr/>
          <p:nvPr/>
        </p:nvSpPr>
        <p:spPr>
          <a:xfrm>
            <a:off x="7062496" y="2736821"/>
            <a:ext cx="544338" cy="660444"/>
          </a:xfrm>
          <a:custGeom>
            <a:avLst/>
            <a:gdLst>
              <a:gd name="connsiteX0" fmla="*/ 21987 w 544338"/>
              <a:gd name="connsiteY0" fmla="*/ 14846 h 660444"/>
              <a:gd name="connsiteX1" fmla="*/ 299271 w 544338"/>
              <a:gd name="connsiteY1" fmla="*/ 478396 h 660444"/>
              <a:gd name="connsiteX2" fmla="*/ 542687 w 544338"/>
              <a:gd name="connsiteY2" fmla="*/ 654079 h 660444"/>
              <a:gd name="connsiteX3" fmla="*/ 394521 w 544338"/>
              <a:gd name="connsiteY3" fmla="*/ 596929 h 660444"/>
              <a:gd name="connsiteX4" fmla="*/ 172271 w 544338"/>
              <a:gd name="connsiteY4" fmla="*/ 361979 h 660444"/>
              <a:gd name="connsiteX5" fmla="*/ 34687 w 544338"/>
              <a:gd name="connsiteY5" fmla="*/ 135496 h 660444"/>
              <a:gd name="connsiteX6" fmla="*/ 21987 w 544338"/>
              <a:gd name="connsiteY6" fmla="*/ 14846 h 66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338" h="660444">
                <a:moveTo>
                  <a:pt x="21987" y="14846"/>
                </a:moveTo>
                <a:cubicBezTo>
                  <a:pt x="66084" y="71996"/>
                  <a:pt x="212488" y="371857"/>
                  <a:pt x="299271" y="478396"/>
                </a:cubicBezTo>
                <a:cubicBezTo>
                  <a:pt x="386054" y="584935"/>
                  <a:pt x="526812" y="634323"/>
                  <a:pt x="542687" y="654079"/>
                </a:cubicBezTo>
                <a:cubicBezTo>
                  <a:pt x="558562" y="673835"/>
                  <a:pt x="456257" y="645612"/>
                  <a:pt x="394521" y="596929"/>
                </a:cubicBezTo>
                <a:cubicBezTo>
                  <a:pt x="332785" y="548246"/>
                  <a:pt x="232243" y="438884"/>
                  <a:pt x="172271" y="361979"/>
                </a:cubicBezTo>
                <a:cubicBezTo>
                  <a:pt x="112299" y="285074"/>
                  <a:pt x="59734" y="190882"/>
                  <a:pt x="34687" y="135496"/>
                </a:cubicBezTo>
                <a:cubicBezTo>
                  <a:pt x="9640" y="80110"/>
                  <a:pt x="-22110" y="-42304"/>
                  <a:pt x="21987" y="1484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814F2727-B0DD-40B5-A83B-16D7BF8AA5A3}"/>
              </a:ext>
            </a:extLst>
          </p:cNvPr>
          <p:cNvSpPr/>
          <p:nvPr/>
        </p:nvSpPr>
        <p:spPr>
          <a:xfrm>
            <a:off x="7254077" y="3120404"/>
            <a:ext cx="796168" cy="456956"/>
          </a:xfrm>
          <a:custGeom>
            <a:avLst/>
            <a:gdLst>
              <a:gd name="connsiteX0" fmla="*/ 7148 w 796168"/>
              <a:gd name="connsiteY0" fmla="*/ 621 h 456956"/>
              <a:gd name="connsiteX1" fmla="*/ 319886 w 796168"/>
              <a:gd name="connsiteY1" fmla="*/ 265734 h 456956"/>
              <a:gd name="connsiteX2" fmla="*/ 642148 w 796168"/>
              <a:gd name="connsiteY2" fmla="*/ 405434 h 456956"/>
              <a:gd name="connsiteX3" fmla="*/ 796136 w 796168"/>
              <a:gd name="connsiteY3" fmla="*/ 419721 h 456956"/>
              <a:gd name="connsiteX4" fmla="*/ 631036 w 796168"/>
              <a:gd name="connsiteY4" fmla="*/ 456234 h 456956"/>
              <a:gd name="connsiteX5" fmla="*/ 342111 w 796168"/>
              <a:gd name="connsiteY5" fmla="*/ 383209 h 456956"/>
              <a:gd name="connsiteX6" fmla="*/ 121448 w 796168"/>
              <a:gd name="connsiteY6" fmla="*/ 197471 h 456956"/>
              <a:gd name="connsiteX7" fmla="*/ 7148 w 796168"/>
              <a:gd name="connsiteY7" fmla="*/ 621 h 45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6168" h="456956">
                <a:moveTo>
                  <a:pt x="7148" y="621"/>
                </a:moveTo>
                <a:cubicBezTo>
                  <a:pt x="40221" y="11998"/>
                  <a:pt x="214053" y="198265"/>
                  <a:pt x="319886" y="265734"/>
                </a:cubicBezTo>
                <a:cubicBezTo>
                  <a:pt x="425719" y="333203"/>
                  <a:pt x="562773" y="379769"/>
                  <a:pt x="642148" y="405434"/>
                </a:cubicBezTo>
                <a:cubicBezTo>
                  <a:pt x="721523" y="431099"/>
                  <a:pt x="797988" y="411254"/>
                  <a:pt x="796136" y="419721"/>
                </a:cubicBezTo>
                <a:cubicBezTo>
                  <a:pt x="794284" y="428188"/>
                  <a:pt x="706707" y="462319"/>
                  <a:pt x="631036" y="456234"/>
                </a:cubicBezTo>
                <a:cubicBezTo>
                  <a:pt x="555365" y="450149"/>
                  <a:pt x="427042" y="426336"/>
                  <a:pt x="342111" y="383209"/>
                </a:cubicBezTo>
                <a:cubicBezTo>
                  <a:pt x="257180" y="340082"/>
                  <a:pt x="179656" y="257796"/>
                  <a:pt x="121448" y="197471"/>
                </a:cubicBezTo>
                <a:cubicBezTo>
                  <a:pt x="63240" y="137146"/>
                  <a:pt x="-25925" y="-10756"/>
                  <a:pt x="7148" y="62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188D369D-136A-49F3-B601-4280CE1865A8}"/>
              </a:ext>
            </a:extLst>
          </p:cNvPr>
          <p:cNvSpPr/>
          <p:nvPr/>
        </p:nvSpPr>
        <p:spPr>
          <a:xfrm>
            <a:off x="8139066" y="2193833"/>
            <a:ext cx="78538" cy="106554"/>
          </a:xfrm>
          <a:custGeom>
            <a:avLst/>
            <a:gdLst>
              <a:gd name="connsiteX0" fmla="*/ 47 w 78538"/>
              <a:gd name="connsiteY0" fmla="*/ 106455 h 106554"/>
              <a:gd name="connsiteX1" fmla="*/ 71484 w 78538"/>
              <a:gd name="connsiteY1" fmla="*/ 58830 h 106554"/>
              <a:gd name="connsiteX2" fmla="*/ 74659 w 78538"/>
              <a:gd name="connsiteY2" fmla="*/ 92 h 106554"/>
              <a:gd name="connsiteX3" fmla="*/ 60372 w 78538"/>
              <a:gd name="connsiteY3" fmla="*/ 46130 h 106554"/>
              <a:gd name="connsiteX4" fmla="*/ 47 w 78538"/>
              <a:gd name="connsiteY4" fmla="*/ 106455 h 10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38" h="106554">
                <a:moveTo>
                  <a:pt x="47" y="106455"/>
                </a:moveTo>
                <a:cubicBezTo>
                  <a:pt x="1899" y="108572"/>
                  <a:pt x="59049" y="76557"/>
                  <a:pt x="71484" y="58830"/>
                </a:cubicBezTo>
                <a:cubicBezTo>
                  <a:pt x="83919" y="41103"/>
                  <a:pt x="76511" y="2209"/>
                  <a:pt x="74659" y="92"/>
                </a:cubicBezTo>
                <a:cubicBezTo>
                  <a:pt x="72807" y="-2025"/>
                  <a:pt x="69368" y="32636"/>
                  <a:pt x="60372" y="46130"/>
                </a:cubicBezTo>
                <a:cubicBezTo>
                  <a:pt x="51376" y="59624"/>
                  <a:pt x="-1805" y="104338"/>
                  <a:pt x="47" y="106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5E6CC520-3475-429A-9BB2-12CE9940DACA}"/>
              </a:ext>
            </a:extLst>
          </p:cNvPr>
          <p:cNvSpPr/>
          <p:nvPr/>
        </p:nvSpPr>
        <p:spPr>
          <a:xfrm>
            <a:off x="7135810" y="2566857"/>
            <a:ext cx="198381" cy="49701"/>
          </a:xfrm>
          <a:custGeom>
            <a:avLst/>
            <a:gdLst>
              <a:gd name="connsiteX0" fmla="*/ 3 w 198381"/>
              <a:gd name="connsiteY0" fmla="*/ 131 h 49701"/>
              <a:gd name="connsiteX1" fmla="*/ 77790 w 198381"/>
              <a:gd name="connsiteY1" fmla="*/ 23943 h 49701"/>
              <a:gd name="connsiteX2" fmla="*/ 160340 w 198381"/>
              <a:gd name="connsiteY2" fmla="*/ 44581 h 49701"/>
              <a:gd name="connsiteX3" fmla="*/ 196853 w 198381"/>
              <a:gd name="connsiteY3" fmla="*/ 49343 h 49701"/>
              <a:gd name="connsiteX4" fmla="*/ 112715 w 198381"/>
              <a:gd name="connsiteY4" fmla="*/ 47756 h 49701"/>
              <a:gd name="connsiteX5" fmla="*/ 74615 w 198381"/>
              <a:gd name="connsiteY5" fmla="*/ 35056 h 49701"/>
              <a:gd name="connsiteX6" fmla="*/ 3 w 198381"/>
              <a:gd name="connsiteY6" fmla="*/ 131 h 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381" h="49701">
                <a:moveTo>
                  <a:pt x="3" y="131"/>
                </a:moveTo>
                <a:cubicBezTo>
                  <a:pt x="532" y="-1721"/>
                  <a:pt x="51067" y="16535"/>
                  <a:pt x="77790" y="23943"/>
                </a:cubicBezTo>
                <a:cubicBezTo>
                  <a:pt x="104513" y="31351"/>
                  <a:pt x="140496" y="40348"/>
                  <a:pt x="160340" y="44581"/>
                </a:cubicBezTo>
                <a:cubicBezTo>
                  <a:pt x="180184" y="48814"/>
                  <a:pt x="204791" y="48814"/>
                  <a:pt x="196853" y="49343"/>
                </a:cubicBezTo>
                <a:cubicBezTo>
                  <a:pt x="188916" y="49872"/>
                  <a:pt x="133088" y="50137"/>
                  <a:pt x="112715" y="47756"/>
                </a:cubicBezTo>
                <a:cubicBezTo>
                  <a:pt x="92342" y="45375"/>
                  <a:pt x="89432" y="40612"/>
                  <a:pt x="74615" y="35056"/>
                </a:cubicBezTo>
                <a:cubicBezTo>
                  <a:pt x="59798" y="29500"/>
                  <a:pt x="-526" y="1983"/>
                  <a:pt x="3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D0658DE1-A99B-4DE1-8E7B-CF0757A9C02A}"/>
              </a:ext>
            </a:extLst>
          </p:cNvPr>
          <p:cNvSpPr/>
          <p:nvPr/>
        </p:nvSpPr>
        <p:spPr>
          <a:xfrm>
            <a:off x="7142548" y="2419339"/>
            <a:ext cx="93996" cy="81009"/>
          </a:xfrm>
          <a:custGeom>
            <a:avLst/>
            <a:gdLst>
              <a:gd name="connsiteX0" fmla="*/ 93277 w 93996"/>
              <a:gd name="connsiteY0" fmla="*/ 11 h 81009"/>
              <a:gd name="connsiteX1" fmla="*/ 15490 w 93996"/>
              <a:gd name="connsiteY1" fmla="*/ 55574 h 81009"/>
              <a:gd name="connsiteX2" fmla="*/ 2790 w 93996"/>
              <a:gd name="connsiteY2" fmla="*/ 80974 h 81009"/>
              <a:gd name="connsiteX3" fmla="*/ 52002 w 93996"/>
              <a:gd name="connsiteY3" fmla="*/ 50811 h 81009"/>
              <a:gd name="connsiteX4" fmla="*/ 93277 w 93996"/>
              <a:gd name="connsiteY4" fmla="*/ 11 h 8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996" h="81009">
                <a:moveTo>
                  <a:pt x="93277" y="11"/>
                </a:moveTo>
                <a:cubicBezTo>
                  <a:pt x="87192" y="805"/>
                  <a:pt x="30571" y="42080"/>
                  <a:pt x="15490" y="55574"/>
                </a:cubicBezTo>
                <a:cubicBezTo>
                  <a:pt x="409" y="69068"/>
                  <a:pt x="-3295" y="81768"/>
                  <a:pt x="2790" y="80974"/>
                </a:cubicBezTo>
                <a:cubicBezTo>
                  <a:pt x="8875" y="80180"/>
                  <a:pt x="38773" y="61394"/>
                  <a:pt x="52002" y="50811"/>
                </a:cubicBezTo>
                <a:cubicBezTo>
                  <a:pt x="65231" y="40228"/>
                  <a:pt x="99362" y="-783"/>
                  <a:pt x="93277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9D9CE8F4-B938-4FAD-800E-D9788E121C1E}"/>
              </a:ext>
            </a:extLst>
          </p:cNvPr>
          <p:cNvSpPr/>
          <p:nvPr/>
        </p:nvSpPr>
        <p:spPr>
          <a:xfrm>
            <a:off x="7994028" y="2201849"/>
            <a:ext cx="173807" cy="15027"/>
          </a:xfrm>
          <a:custGeom>
            <a:avLst/>
            <a:gdLst>
              <a:gd name="connsiteX0" fmla="*/ 622 w 173807"/>
              <a:gd name="connsiteY0" fmla="*/ 6364 h 15027"/>
              <a:gd name="connsiteX1" fmla="*/ 99047 w 173807"/>
              <a:gd name="connsiteY1" fmla="*/ 12714 h 15027"/>
              <a:gd name="connsiteX2" fmla="*/ 173660 w 173807"/>
              <a:gd name="connsiteY2" fmla="*/ 14301 h 15027"/>
              <a:gd name="connsiteX3" fmla="*/ 116510 w 173807"/>
              <a:gd name="connsiteY3" fmla="*/ 1601 h 15027"/>
              <a:gd name="connsiteX4" fmla="*/ 59360 w 173807"/>
              <a:gd name="connsiteY4" fmla="*/ 14 h 15027"/>
              <a:gd name="connsiteX5" fmla="*/ 622 w 173807"/>
              <a:gd name="connsiteY5" fmla="*/ 6364 h 1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807" h="15027">
                <a:moveTo>
                  <a:pt x="622" y="6364"/>
                </a:moveTo>
                <a:cubicBezTo>
                  <a:pt x="7236" y="8481"/>
                  <a:pt x="70207" y="11391"/>
                  <a:pt x="99047" y="12714"/>
                </a:cubicBezTo>
                <a:cubicBezTo>
                  <a:pt x="127887" y="14037"/>
                  <a:pt x="170750" y="16153"/>
                  <a:pt x="173660" y="14301"/>
                </a:cubicBezTo>
                <a:cubicBezTo>
                  <a:pt x="176570" y="12449"/>
                  <a:pt x="135560" y="3982"/>
                  <a:pt x="116510" y="1601"/>
                </a:cubicBezTo>
                <a:cubicBezTo>
                  <a:pt x="97460" y="-780"/>
                  <a:pt x="76822" y="278"/>
                  <a:pt x="59360" y="14"/>
                </a:cubicBezTo>
                <a:cubicBezTo>
                  <a:pt x="41898" y="-250"/>
                  <a:pt x="-5992" y="4247"/>
                  <a:pt x="622" y="6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3EC9EC65-13B9-485B-BB87-D29780BDC45E}"/>
              </a:ext>
            </a:extLst>
          </p:cNvPr>
          <p:cNvSpPr/>
          <p:nvPr/>
        </p:nvSpPr>
        <p:spPr>
          <a:xfrm>
            <a:off x="7311975" y="2384423"/>
            <a:ext cx="191661" cy="27027"/>
          </a:xfrm>
          <a:custGeom>
            <a:avLst/>
            <a:gdLst>
              <a:gd name="connsiteX0" fmla="*/ 50 w 191661"/>
              <a:gd name="connsiteY0" fmla="*/ 22227 h 27027"/>
              <a:gd name="connsiteX1" fmla="*/ 111175 w 191661"/>
              <a:gd name="connsiteY1" fmla="*/ 6352 h 27027"/>
              <a:gd name="connsiteX2" fmla="*/ 184200 w 191661"/>
              <a:gd name="connsiteY2" fmla="*/ 26990 h 27027"/>
              <a:gd name="connsiteX3" fmla="*/ 182613 w 191661"/>
              <a:gd name="connsiteY3" fmla="*/ 11115 h 27027"/>
              <a:gd name="connsiteX4" fmla="*/ 125463 w 191661"/>
              <a:gd name="connsiteY4" fmla="*/ 2 h 27027"/>
              <a:gd name="connsiteX5" fmla="*/ 50 w 191661"/>
              <a:gd name="connsiteY5" fmla="*/ 22227 h 2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661" h="27027">
                <a:moveTo>
                  <a:pt x="50" y="22227"/>
                </a:moveTo>
                <a:cubicBezTo>
                  <a:pt x="-2331" y="23285"/>
                  <a:pt x="80483" y="5558"/>
                  <a:pt x="111175" y="6352"/>
                </a:cubicBezTo>
                <a:cubicBezTo>
                  <a:pt x="141867" y="7146"/>
                  <a:pt x="172294" y="26196"/>
                  <a:pt x="184200" y="26990"/>
                </a:cubicBezTo>
                <a:cubicBezTo>
                  <a:pt x="196106" y="27784"/>
                  <a:pt x="192403" y="15613"/>
                  <a:pt x="182613" y="11115"/>
                </a:cubicBezTo>
                <a:cubicBezTo>
                  <a:pt x="172824" y="6617"/>
                  <a:pt x="151921" y="267"/>
                  <a:pt x="125463" y="2"/>
                </a:cubicBezTo>
                <a:cubicBezTo>
                  <a:pt x="99005" y="-263"/>
                  <a:pt x="2431" y="21169"/>
                  <a:pt x="50" y="22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DD036150-4B70-40E5-87CC-FDAE19A47685}"/>
              </a:ext>
            </a:extLst>
          </p:cNvPr>
          <p:cNvSpPr/>
          <p:nvPr/>
        </p:nvSpPr>
        <p:spPr>
          <a:xfrm>
            <a:off x="7496077" y="2131715"/>
            <a:ext cx="168373" cy="58880"/>
          </a:xfrm>
          <a:custGeom>
            <a:avLst/>
            <a:gdLst>
              <a:gd name="connsiteX0" fmla="*/ 98 w 168373"/>
              <a:gd name="connsiteY0" fmla="*/ 57448 h 58880"/>
              <a:gd name="connsiteX1" fmla="*/ 101698 w 168373"/>
              <a:gd name="connsiteY1" fmla="*/ 51098 h 58880"/>
              <a:gd name="connsiteX2" fmla="*/ 168373 w 168373"/>
              <a:gd name="connsiteY2" fmla="*/ 298 h 58880"/>
              <a:gd name="connsiteX3" fmla="*/ 101698 w 168373"/>
              <a:gd name="connsiteY3" fmla="*/ 30460 h 58880"/>
              <a:gd name="connsiteX4" fmla="*/ 82648 w 168373"/>
              <a:gd name="connsiteY4" fmla="*/ 38398 h 58880"/>
              <a:gd name="connsiteX5" fmla="*/ 98 w 168373"/>
              <a:gd name="connsiteY5" fmla="*/ 57448 h 5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373" h="58880">
                <a:moveTo>
                  <a:pt x="98" y="57448"/>
                </a:moveTo>
                <a:cubicBezTo>
                  <a:pt x="3273" y="59565"/>
                  <a:pt x="73652" y="60623"/>
                  <a:pt x="101698" y="51098"/>
                </a:cubicBezTo>
                <a:cubicBezTo>
                  <a:pt x="129744" y="41573"/>
                  <a:pt x="168373" y="3738"/>
                  <a:pt x="168373" y="298"/>
                </a:cubicBezTo>
                <a:cubicBezTo>
                  <a:pt x="168373" y="-3142"/>
                  <a:pt x="115986" y="24110"/>
                  <a:pt x="101698" y="30460"/>
                </a:cubicBezTo>
                <a:cubicBezTo>
                  <a:pt x="87410" y="36810"/>
                  <a:pt x="93760" y="36281"/>
                  <a:pt x="82648" y="38398"/>
                </a:cubicBezTo>
                <a:cubicBezTo>
                  <a:pt x="71536" y="40515"/>
                  <a:pt x="-3077" y="55331"/>
                  <a:pt x="98" y="5744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B17D08EA-5255-46A6-AEFA-5C951F3A539E}"/>
              </a:ext>
            </a:extLst>
          </p:cNvPr>
          <p:cNvSpPr/>
          <p:nvPr/>
        </p:nvSpPr>
        <p:spPr>
          <a:xfrm>
            <a:off x="7119846" y="2323964"/>
            <a:ext cx="50893" cy="113097"/>
          </a:xfrm>
          <a:custGeom>
            <a:avLst/>
            <a:gdLst>
              <a:gd name="connsiteX0" fmla="*/ 50892 w 50893"/>
              <a:gd name="connsiteY0" fmla="*/ 136 h 113097"/>
              <a:gd name="connsiteX1" fmla="*/ 8029 w 50893"/>
              <a:gd name="connsiteY1" fmla="*/ 60461 h 113097"/>
              <a:gd name="connsiteX2" fmla="*/ 92 w 50893"/>
              <a:gd name="connsiteY2" fmla="*/ 112849 h 113097"/>
              <a:gd name="connsiteX3" fmla="*/ 9617 w 50893"/>
              <a:gd name="connsiteY3" fmla="*/ 77924 h 113097"/>
              <a:gd name="connsiteX4" fmla="*/ 50892 w 50893"/>
              <a:gd name="connsiteY4" fmla="*/ 136 h 11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93" h="113097">
                <a:moveTo>
                  <a:pt x="50892" y="136"/>
                </a:moveTo>
                <a:cubicBezTo>
                  <a:pt x="50627" y="-2774"/>
                  <a:pt x="16496" y="41676"/>
                  <a:pt x="8029" y="60461"/>
                </a:cubicBezTo>
                <a:cubicBezTo>
                  <a:pt x="-438" y="79246"/>
                  <a:pt x="-173" y="109939"/>
                  <a:pt x="92" y="112849"/>
                </a:cubicBezTo>
                <a:cubicBezTo>
                  <a:pt x="357" y="115759"/>
                  <a:pt x="2738" y="92476"/>
                  <a:pt x="9617" y="77924"/>
                </a:cubicBezTo>
                <a:cubicBezTo>
                  <a:pt x="16496" y="63372"/>
                  <a:pt x="51157" y="3046"/>
                  <a:pt x="50892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6DB58B75-045A-46F4-8F85-201737210D15}"/>
              </a:ext>
            </a:extLst>
          </p:cNvPr>
          <p:cNvSpPr/>
          <p:nvPr/>
        </p:nvSpPr>
        <p:spPr>
          <a:xfrm>
            <a:off x="7984447" y="2131254"/>
            <a:ext cx="216393" cy="37278"/>
          </a:xfrm>
          <a:custGeom>
            <a:avLst/>
            <a:gdLst>
              <a:gd name="connsiteX0" fmla="*/ 678 w 216393"/>
              <a:gd name="connsiteY0" fmla="*/ 11871 h 37278"/>
              <a:gd name="connsiteX1" fmla="*/ 105453 w 216393"/>
              <a:gd name="connsiteY1" fmla="*/ 759 h 37278"/>
              <a:gd name="connsiteX2" fmla="*/ 214991 w 216393"/>
              <a:gd name="connsiteY2" fmla="*/ 37271 h 37278"/>
              <a:gd name="connsiteX3" fmla="*/ 157841 w 216393"/>
              <a:gd name="connsiteY3" fmla="*/ 3934 h 37278"/>
              <a:gd name="connsiteX4" fmla="*/ 678 w 216393"/>
              <a:gd name="connsiteY4" fmla="*/ 11871 h 3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93" h="37278">
                <a:moveTo>
                  <a:pt x="678" y="11871"/>
                </a:moveTo>
                <a:cubicBezTo>
                  <a:pt x="-8053" y="11342"/>
                  <a:pt x="69734" y="-3474"/>
                  <a:pt x="105453" y="759"/>
                </a:cubicBezTo>
                <a:cubicBezTo>
                  <a:pt x="141172" y="4992"/>
                  <a:pt x="206260" y="36742"/>
                  <a:pt x="214991" y="37271"/>
                </a:cubicBezTo>
                <a:cubicBezTo>
                  <a:pt x="223722" y="37800"/>
                  <a:pt x="190120" y="10019"/>
                  <a:pt x="157841" y="3934"/>
                </a:cubicBezTo>
                <a:cubicBezTo>
                  <a:pt x="125562" y="-2151"/>
                  <a:pt x="9409" y="12400"/>
                  <a:pt x="678" y="11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7D7A1592-F5B4-482E-9364-78DB54136FDB}"/>
              </a:ext>
            </a:extLst>
          </p:cNvPr>
          <p:cNvSpPr/>
          <p:nvPr/>
        </p:nvSpPr>
        <p:spPr>
          <a:xfrm>
            <a:off x="6977210" y="1507789"/>
            <a:ext cx="1225716" cy="354501"/>
          </a:xfrm>
          <a:custGeom>
            <a:avLst/>
            <a:gdLst>
              <a:gd name="connsiteX0" fmla="*/ 9907 w 1225716"/>
              <a:gd name="connsiteY0" fmla="*/ 340061 h 354501"/>
              <a:gd name="connsiteX1" fmla="*/ 412073 w 1225716"/>
              <a:gd name="connsiteY1" fmla="*/ 107228 h 354501"/>
              <a:gd name="connsiteX2" fmla="*/ 848107 w 1225716"/>
              <a:gd name="connsiteY2" fmla="*/ 28911 h 354501"/>
              <a:gd name="connsiteX3" fmla="*/ 1051307 w 1225716"/>
              <a:gd name="connsiteY3" fmla="*/ 9861 h 354501"/>
              <a:gd name="connsiteX4" fmla="*/ 1218523 w 1225716"/>
              <a:gd name="connsiteY4" fmla="*/ 177078 h 354501"/>
              <a:gd name="connsiteX5" fmla="*/ 1167723 w 1225716"/>
              <a:gd name="connsiteY5" fmla="*/ 158028 h 354501"/>
              <a:gd name="connsiteX6" fmla="*/ 922190 w 1225716"/>
              <a:gd name="connsiteY6" fmla="*/ 105111 h 354501"/>
              <a:gd name="connsiteX7" fmla="*/ 693590 w 1225716"/>
              <a:gd name="connsiteY7" fmla="*/ 109344 h 354501"/>
              <a:gd name="connsiteX8" fmla="*/ 287190 w 1225716"/>
              <a:gd name="connsiteY8" fmla="*/ 246928 h 354501"/>
              <a:gd name="connsiteX9" fmla="*/ 136907 w 1225716"/>
              <a:gd name="connsiteY9" fmla="*/ 316778 h 354501"/>
              <a:gd name="connsiteX10" fmla="*/ 9907 w 1225716"/>
              <a:gd name="connsiteY10" fmla="*/ 340061 h 354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5716" h="354501">
                <a:moveTo>
                  <a:pt x="9907" y="340061"/>
                </a:moveTo>
                <a:cubicBezTo>
                  <a:pt x="55768" y="305136"/>
                  <a:pt x="272373" y="159086"/>
                  <a:pt x="412073" y="107228"/>
                </a:cubicBezTo>
                <a:cubicBezTo>
                  <a:pt x="551773" y="55370"/>
                  <a:pt x="741568" y="45139"/>
                  <a:pt x="848107" y="28911"/>
                </a:cubicBezTo>
                <a:cubicBezTo>
                  <a:pt x="954646" y="12683"/>
                  <a:pt x="989571" y="-14833"/>
                  <a:pt x="1051307" y="9861"/>
                </a:cubicBezTo>
                <a:cubicBezTo>
                  <a:pt x="1113043" y="34555"/>
                  <a:pt x="1199120" y="152383"/>
                  <a:pt x="1218523" y="177078"/>
                </a:cubicBezTo>
                <a:cubicBezTo>
                  <a:pt x="1237926" y="201772"/>
                  <a:pt x="1217112" y="170022"/>
                  <a:pt x="1167723" y="158028"/>
                </a:cubicBezTo>
                <a:cubicBezTo>
                  <a:pt x="1118334" y="146034"/>
                  <a:pt x="1001212" y="113225"/>
                  <a:pt x="922190" y="105111"/>
                </a:cubicBezTo>
                <a:cubicBezTo>
                  <a:pt x="843168" y="96997"/>
                  <a:pt x="799423" y="85708"/>
                  <a:pt x="693590" y="109344"/>
                </a:cubicBezTo>
                <a:cubicBezTo>
                  <a:pt x="587757" y="132980"/>
                  <a:pt x="379970" y="212356"/>
                  <a:pt x="287190" y="246928"/>
                </a:cubicBezTo>
                <a:cubicBezTo>
                  <a:pt x="194410" y="281500"/>
                  <a:pt x="184179" y="295259"/>
                  <a:pt x="136907" y="316778"/>
                </a:cubicBezTo>
                <a:cubicBezTo>
                  <a:pt x="89635" y="338297"/>
                  <a:pt x="-35954" y="374986"/>
                  <a:pt x="9907" y="34006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2F68B1C8-8276-43D3-989E-652A95E33301}"/>
              </a:ext>
            </a:extLst>
          </p:cNvPr>
          <p:cNvSpPr/>
          <p:nvPr/>
        </p:nvSpPr>
        <p:spPr>
          <a:xfrm>
            <a:off x="8091797" y="1676179"/>
            <a:ext cx="396653" cy="519124"/>
          </a:xfrm>
          <a:custGeom>
            <a:avLst/>
            <a:gdLst>
              <a:gd name="connsiteX0" fmla="*/ 80653 w 396653"/>
              <a:gd name="connsiteY0" fmla="*/ 221 h 519124"/>
              <a:gd name="connsiteX1" fmla="*/ 99703 w 396653"/>
              <a:gd name="connsiteY1" fmla="*/ 97588 h 519124"/>
              <a:gd name="connsiteX2" fmla="*/ 239403 w 396653"/>
              <a:gd name="connsiteY2" fmla="*/ 239404 h 519124"/>
              <a:gd name="connsiteX3" fmla="*/ 396036 w 396653"/>
              <a:gd name="connsiteY3" fmla="*/ 516688 h 519124"/>
              <a:gd name="connsiteX4" fmla="*/ 285970 w 396653"/>
              <a:gd name="connsiteY4" fmla="*/ 364288 h 519124"/>
              <a:gd name="connsiteX5" fmla="*/ 91236 w 396653"/>
              <a:gd name="connsiteY5" fmla="*/ 184371 h 519124"/>
              <a:gd name="connsiteX6" fmla="*/ 220 w 396653"/>
              <a:gd name="connsiteY6" fmla="*/ 74304 h 519124"/>
              <a:gd name="connsiteX7" fmla="*/ 80653 w 396653"/>
              <a:gd name="connsiteY7" fmla="*/ 221 h 51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6653" h="519124">
                <a:moveTo>
                  <a:pt x="80653" y="221"/>
                </a:moveTo>
                <a:cubicBezTo>
                  <a:pt x="97234" y="4102"/>
                  <a:pt x="73245" y="57724"/>
                  <a:pt x="99703" y="97588"/>
                </a:cubicBezTo>
                <a:cubicBezTo>
                  <a:pt x="126161" y="137452"/>
                  <a:pt x="190014" y="169554"/>
                  <a:pt x="239403" y="239404"/>
                </a:cubicBezTo>
                <a:cubicBezTo>
                  <a:pt x="288792" y="309254"/>
                  <a:pt x="388275" y="495874"/>
                  <a:pt x="396036" y="516688"/>
                </a:cubicBezTo>
                <a:cubicBezTo>
                  <a:pt x="403797" y="537502"/>
                  <a:pt x="336770" y="419674"/>
                  <a:pt x="285970" y="364288"/>
                </a:cubicBezTo>
                <a:cubicBezTo>
                  <a:pt x="235170" y="308902"/>
                  <a:pt x="138861" y="232702"/>
                  <a:pt x="91236" y="184371"/>
                </a:cubicBezTo>
                <a:cubicBezTo>
                  <a:pt x="43611" y="136040"/>
                  <a:pt x="4806" y="104290"/>
                  <a:pt x="220" y="74304"/>
                </a:cubicBezTo>
                <a:cubicBezTo>
                  <a:pt x="-4366" y="44318"/>
                  <a:pt x="64072" y="-3660"/>
                  <a:pt x="80653" y="22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6BA59ABE-209E-4E8D-9EA0-B37B95467BCE}"/>
              </a:ext>
            </a:extLst>
          </p:cNvPr>
          <p:cNvSpPr/>
          <p:nvPr/>
        </p:nvSpPr>
        <p:spPr>
          <a:xfrm>
            <a:off x="7407281" y="2101688"/>
            <a:ext cx="189882" cy="38503"/>
          </a:xfrm>
          <a:custGeom>
            <a:avLst/>
            <a:gdLst>
              <a:gd name="connsiteX0" fmla="*/ 1052 w 189882"/>
              <a:gd name="connsiteY0" fmla="*/ 10745 h 38503"/>
              <a:gd name="connsiteX1" fmla="*/ 157686 w 189882"/>
              <a:gd name="connsiteY1" fmla="*/ 23445 h 38503"/>
              <a:gd name="connsiteX2" fmla="*/ 189436 w 189882"/>
              <a:gd name="connsiteY2" fmla="*/ 38262 h 38503"/>
              <a:gd name="connsiteX3" fmla="*/ 147102 w 189882"/>
              <a:gd name="connsiteY3" fmla="*/ 10745 h 38503"/>
              <a:gd name="connsiteX4" fmla="*/ 89952 w 189882"/>
              <a:gd name="connsiteY4" fmla="*/ 162 h 38503"/>
              <a:gd name="connsiteX5" fmla="*/ 1052 w 189882"/>
              <a:gd name="connsiteY5" fmla="*/ 10745 h 38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882" h="38503">
                <a:moveTo>
                  <a:pt x="1052" y="10745"/>
                </a:moveTo>
                <a:cubicBezTo>
                  <a:pt x="12341" y="14625"/>
                  <a:pt x="126289" y="18859"/>
                  <a:pt x="157686" y="23445"/>
                </a:cubicBezTo>
                <a:cubicBezTo>
                  <a:pt x="189083" y="28031"/>
                  <a:pt x="191200" y="40379"/>
                  <a:pt x="189436" y="38262"/>
                </a:cubicBezTo>
                <a:cubicBezTo>
                  <a:pt x="187672" y="36145"/>
                  <a:pt x="163683" y="17095"/>
                  <a:pt x="147102" y="10745"/>
                </a:cubicBezTo>
                <a:cubicBezTo>
                  <a:pt x="130521" y="4395"/>
                  <a:pt x="107238" y="1573"/>
                  <a:pt x="89952" y="162"/>
                </a:cubicBezTo>
                <a:cubicBezTo>
                  <a:pt x="72666" y="-1249"/>
                  <a:pt x="-10237" y="6865"/>
                  <a:pt x="1052" y="1074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0DAB9BFF-3E35-4026-8D33-9691FB7AD11B}"/>
              </a:ext>
            </a:extLst>
          </p:cNvPr>
          <p:cNvSpPr/>
          <p:nvPr/>
        </p:nvSpPr>
        <p:spPr>
          <a:xfrm>
            <a:off x="7547696" y="2677214"/>
            <a:ext cx="390050" cy="149147"/>
          </a:xfrm>
          <a:custGeom>
            <a:avLst/>
            <a:gdLst>
              <a:gd name="connsiteX0" fmla="*/ 46904 w 390050"/>
              <a:gd name="connsiteY0" fmla="*/ 6719 h 149147"/>
              <a:gd name="connsiteX1" fmla="*/ 137921 w 390050"/>
              <a:gd name="connsiteY1" fmla="*/ 32119 h 149147"/>
              <a:gd name="connsiteX2" fmla="*/ 241637 w 390050"/>
              <a:gd name="connsiteY2" fmla="*/ 369 h 149147"/>
              <a:gd name="connsiteX3" fmla="*/ 366521 w 390050"/>
              <a:gd name="connsiteY3" fmla="*/ 19419 h 149147"/>
              <a:gd name="connsiteX4" fmla="*/ 385571 w 390050"/>
              <a:gd name="connsiteY4" fmla="*/ 85036 h 149147"/>
              <a:gd name="connsiteX5" fmla="*/ 311487 w 390050"/>
              <a:gd name="connsiteY5" fmla="*/ 70219 h 149147"/>
              <a:gd name="connsiteX6" fmla="*/ 180254 w 390050"/>
              <a:gd name="connsiteY6" fmla="*/ 135836 h 149147"/>
              <a:gd name="connsiteX7" fmla="*/ 112521 w 390050"/>
              <a:gd name="connsiteY7" fmla="*/ 131603 h 149147"/>
              <a:gd name="connsiteX8" fmla="*/ 27854 w 390050"/>
              <a:gd name="connsiteY8" fmla="*/ 148536 h 149147"/>
              <a:gd name="connsiteX9" fmla="*/ 337 w 390050"/>
              <a:gd name="connsiteY9" fmla="*/ 106203 h 149147"/>
              <a:gd name="connsiteX10" fmla="*/ 46904 w 390050"/>
              <a:gd name="connsiteY10" fmla="*/ 6719 h 14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0050" h="149147">
                <a:moveTo>
                  <a:pt x="46904" y="6719"/>
                </a:moveTo>
                <a:cubicBezTo>
                  <a:pt x="69835" y="-5628"/>
                  <a:pt x="105466" y="33177"/>
                  <a:pt x="137921" y="32119"/>
                </a:cubicBezTo>
                <a:cubicBezTo>
                  <a:pt x="170376" y="31061"/>
                  <a:pt x="203537" y="2486"/>
                  <a:pt x="241637" y="369"/>
                </a:cubicBezTo>
                <a:cubicBezTo>
                  <a:pt x="279737" y="-1748"/>
                  <a:pt x="342532" y="5308"/>
                  <a:pt x="366521" y="19419"/>
                </a:cubicBezTo>
                <a:cubicBezTo>
                  <a:pt x="390510" y="33530"/>
                  <a:pt x="394743" y="76569"/>
                  <a:pt x="385571" y="85036"/>
                </a:cubicBezTo>
                <a:cubicBezTo>
                  <a:pt x="376399" y="93503"/>
                  <a:pt x="345707" y="61752"/>
                  <a:pt x="311487" y="70219"/>
                </a:cubicBezTo>
                <a:cubicBezTo>
                  <a:pt x="277268" y="78686"/>
                  <a:pt x="213415" y="125605"/>
                  <a:pt x="180254" y="135836"/>
                </a:cubicBezTo>
                <a:cubicBezTo>
                  <a:pt x="147093" y="146067"/>
                  <a:pt x="137921" y="129486"/>
                  <a:pt x="112521" y="131603"/>
                </a:cubicBezTo>
                <a:cubicBezTo>
                  <a:pt x="87121" y="133720"/>
                  <a:pt x="46551" y="152769"/>
                  <a:pt x="27854" y="148536"/>
                </a:cubicBezTo>
                <a:cubicBezTo>
                  <a:pt x="9157" y="144303"/>
                  <a:pt x="-2132" y="127370"/>
                  <a:pt x="337" y="106203"/>
                </a:cubicBezTo>
                <a:cubicBezTo>
                  <a:pt x="2806" y="85036"/>
                  <a:pt x="23973" y="19066"/>
                  <a:pt x="46904" y="671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24EB0644-6BED-422A-9DAE-4740F54D3C81}"/>
              </a:ext>
            </a:extLst>
          </p:cNvPr>
          <p:cNvSpPr/>
          <p:nvPr/>
        </p:nvSpPr>
        <p:spPr>
          <a:xfrm>
            <a:off x="7909016" y="2581261"/>
            <a:ext cx="251093" cy="314636"/>
          </a:xfrm>
          <a:custGeom>
            <a:avLst/>
            <a:gdLst>
              <a:gd name="connsiteX0" fmla="*/ 9434 w 251093"/>
              <a:gd name="connsiteY0" fmla="*/ 14 h 314636"/>
              <a:gd name="connsiteX1" fmla="*/ 139609 w 251093"/>
              <a:gd name="connsiteY1" fmla="*/ 69864 h 314636"/>
              <a:gd name="connsiteX2" fmla="*/ 236447 w 251093"/>
              <a:gd name="connsiteY2" fmla="*/ 266714 h 314636"/>
              <a:gd name="connsiteX3" fmla="*/ 244384 w 251093"/>
              <a:gd name="connsiteY3" fmla="*/ 312752 h 314636"/>
              <a:gd name="connsiteX4" fmla="*/ 174534 w 251093"/>
              <a:gd name="connsiteY4" fmla="*/ 223852 h 314636"/>
              <a:gd name="connsiteX5" fmla="*/ 33247 w 251093"/>
              <a:gd name="connsiteY5" fmla="*/ 65102 h 314636"/>
              <a:gd name="connsiteX6" fmla="*/ 9434 w 251093"/>
              <a:gd name="connsiteY6" fmla="*/ 14 h 31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093" h="314636">
                <a:moveTo>
                  <a:pt x="9434" y="14"/>
                </a:moveTo>
                <a:cubicBezTo>
                  <a:pt x="27161" y="808"/>
                  <a:pt x="101774" y="25414"/>
                  <a:pt x="139609" y="69864"/>
                </a:cubicBezTo>
                <a:cubicBezTo>
                  <a:pt x="177445" y="114314"/>
                  <a:pt x="218984" y="226233"/>
                  <a:pt x="236447" y="266714"/>
                </a:cubicBezTo>
                <a:cubicBezTo>
                  <a:pt x="253910" y="307195"/>
                  <a:pt x="254703" y="319896"/>
                  <a:pt x="244384" y="312752"/>
                </a:cubicBezTo>
                <a:cubicBezTo>
                  <a:pt x="234065" y="305608"/>
                  <a:pt x="209724" y="265127"/>
                  <a:pt x="174534" y="223852"/>
                </a:cubicBezTo>
                <a:cubicBezTo>
                  <a:pt x="139344" y="182577"/>
                  <a:pt x="67907" y="98969"/>
                  <a:pt x="33247" y="65102"/>
                </a:cubicBezTo>
                <a:cubicBezTo>
                  <a:pt x="-1413" y="31235"/>
                  <a:pt x="-8293" y="-780"/>
                  <a:pt x="9434" y="1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785BA3F2-4253-4E0B-AF83-EE7D464C1838}"/>
              </a:ext>
            </a:extLst>
          </p:cNvPr>
          <p:cNvSpPr/>
          <p:nvPr/>
        </p:nvSpPr>
        <p:spPr>
          <a:xfrm>
            <a:off x="7469808" y="2666985"/>
            <a:ext cx="92053" cy="258773"/>
          </a:xfrm>
          <a:custGeom>
            <a:avLst/>
            <a:gdLst>
              <a:gd name="connsiteX0" fmla="*/ 89867 w 92053"/>
              <a:gd name="connsiteY0" fmla="*/ 15 h 258773"/>
              <a:gd name="connsiteX1" fmla="*/ 62880 w 92053"/>
              <a:gd name="connsiteY1" fmla="*/ 119078 h 258773"/>
              <a:gd name="connsiteX2" fmla="*/ 40655 w 92053"/>
              <a:gd name="connsiteY2" fmla="*/ 257190 h 258773"/>
              <a:gd name="connsiteX3" fmla="*/ 27955 w 92053"/>
              <a:gd name="connsiteY3" fmla="*/ 188928 h 258773"/>
              <a:gd name="connsiteX4" fmla="*/ 967 w 92053"/>
              <a:gd name="connsiteY4" fmla="*/ 111140 h 258773"/>
              <a:gd name="connsiteX5" fmla="*/ 89867 w 92053"/>
              <a:gd name="connsiteY5" fmla="*/ 15 h 258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053" h="258773">
                <a:moveTo>
                  <a:pt x="89867" y="15"/>
                </a:moveTo>
                <a:cubicBezTo>
                  <a:pt x="100186" y="1338"/>
                  <a:pt x="71082" y="76215"/>
                  <a:pt x="62880" y="119078"/>
                </a:cubicBezTo>
                <a:cubicBezTo>
                  <a:pt x="54678" y="161941"/>
                  <a:pt x="46476" y="245548"/>
                  <a:pt x="40655" y="257190"/>
                </a:cubicBezTo>
                <a:cubicBezTo>
                  <a:pt x="34834" y="268832"/>
                  <a:pt x="34570" y="213270"/>
                  <a:pt x="27955" y="188928"/>
                </a:cubicBezTo>
                <a:cubicBezTo>
                  <a:pt x="21340" y="164586"/>
                  <a:pt x="-5383" y="139980"/>
                  <a:pt x="967" y="111140"/>
                </a:cubicBezTo>
                <a:cubicBezTo>
                  <a:pt x="7317" y="82300"/>
                  <a:pt x="79548" y="-1308"/>
                  <a:pt x="89867" y="1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270EB6B5-D7C0-400F-A32F-8FADC204A95B}"/>
              </a:ext>
            </a:extLst>
          </p:cNvPr>
          <p:cNvSpPr/>
          <p:nvPr/>
        </p:nvSpPr>
        <p:spPr>
          <a:xfrm>
            <a:off x="8007308" y="2917816"/>
            <a:ext cx="150864" cy="135096"/>
          </a:xfrm>
          <a:custGeom>
            <a:avLst/>
            <a:gdLst>
              <a:gd name="connsiteX0" fmla="*/ 42 w 150864"/>
              <a:gd name="connsiteY0" fmla="*/ 30172 h 135096"/>
              <a:gd name="connsiteX1" fmla="*/ 120692 w 150864"/>
              <a:gd name="connsiteY1" fmla="*/ 9 h 135096"/>
              <a:gd name="connsiteX2" fmla="*/ 150855 w 150864"/>
              <a:gd name="connsiteY2" fmla="*/ 33347 h 135096"/>
              <a:gd name="connsiteX3" fmla="*/ 119105 w 150864"/>
              <a:gd name="connsiteY3" fmla="*/ 130184 h 135096"/>
              <a:gd name="connsiteX4" fmla="*/ 76242 w 150864"/>
              <a:gd name="connsiteY4" fmla="*/ 115897 h 135096"/>
              <a:gd name="connsiteX5" fmla="*/ 101642 w 150864"/>
              <a:gd name="connsiteY5" fmla="*/ 73034 h 135096"/>
              <a:gd name="connsiteX6" fmla="*/ 106405 w 150864"/>
              <a:gd name="connsiteY6" fmla="*/ 47634 h 135096"/>
              <a:gd name="connsiteX7" fmla="*/ 42 w 150864"/>
              <a:gd name="connsiteY7" fmla="*/ 30172 h 13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864" h="135096">
                <a:moveTo>
                  <a:pt x="42" y="30172"/>
                </a:moveTo>
                <a:cubicBezTo>
                  <a:pt x="2423" y="22235"/>
                  <a:pt x="95557" y="-520"/>
                  <a:pt x="120692" y="9"/>
                </a:cubicBezTo>
                <a:cubicBezTo>
                  <a:pt x="145827" y="538"/>
                  <a:pt x="151119" y="11651"/>
                  <a:pt x="150855" y="33347"/>
                </a:cubicBezTo>
                <a:cubicBezTo>
                  <a:pt x="150591" y="55043"/>
                  <a:pt x="131540" y="116426"/>
                  <a:pt x="119105" y="130184"/>
                </a:cubicBezTo>
                <a:cubicBezTo>
                  <a:pt x="106670" y="143942"/>
                  <a:pt x="79152" y="125422"/>
                  <a:pt x="76242" y="115897"/>
                </a:cubicBezTo>
                <a:cubicBezTo>
                  <a:pt x="73332" y="106372"/>
                  <a:pt x="96615" y="84411"/>
                  <a:pt x="101642" y="73034"/>
                </a:cubicBezTo>
                <a:cubicBezTo>
                  <a:pt x="106669" y="61657"/>
                  <a:pt x="117253" y="53984"/>
                  <a:pt x="106405" y="47634"/>
                </a:cubicBezTo>
                <a:cubicBezTo>
                  <a:pt x="95557" y="41284"/>
                  <a:pt x="-2339" y="38109"/>
                  <a:pt x="42" y="3017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E3E99195-8653-44FD-B54B-2A6E41844AF9}"/>
              </a:ext>
            </a:extLst>
          </p:cNvPr>
          <p:cNvSpPr/>
          <p:nvPr/>
        </p:nvSpPr>
        <p:spPr>
          <a:xfrm>
            <a:off x="7532326" y="3131411"/>
            <a:ext cx="131331" cy="107913"/>
          </a:xfrm>
          <a:custGeom>
            <a:avLst/>
            <a:gdLst>
              <a:gd name="connsiteX0" fmla="*/ 362 w 131331"/>
              <a:gd name="connsiteY0" fmla="*/ 727 h 107913"/>
              <a:gd name="connsiteX1" fmla="*/ 117837 w 131331"/>
              <a:gd name="connsiteY1" fmla="*/ 100739 h 107913"/>
              <a:gd name="connsiteX2" fmla="*/ 127362 w 131331"/>
              <a:gd name="connsiteY2" fmla="*/ 97564 h 107913"/>
              <a:gd name="connsiteX3" fmla="*/ 105137 w 131331"/>
              <a:gd name="connsiteY3" fmla="*/ 78514 h 107913"/>
              <a:gd name="connsiteX4" fmla="*/ 81324 w 131331"/>
              <a:gd name="connsiteY4" fmla="*/ 56289 h 107913"/>
              <a:gd name="connsiteX5" fmla="*/ 362 w 131331"/>
              <a:gd name="connsiteY5" fmla="*/ 727 h 10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331" h="107913">
                <a:moveTo>
                  <a:pt x="362" y="727"/>
                </a:moveTo>
                <a:cubicBezTo>
                  <a:pt x="6447" y="8135"/>
                  <a:pt x="96670" y="84600"/>
                  <a:pt x="117837" y="100739"/>
                </a:cubicBezTo>
                <a:cubicBezTo>
                  <a:pt x="139004" y="116879"/>
                  <a:pt x="129479" y="101268"/>
                  <a:pt x="127362" y="97564"/>
                </a:cubicBezTo>
                <a:cubicBezTo>
                  <a:pt x="125245" y="93860"/>
                  <a:pt x="112810" y="85393"/>
                  <a:pt x="105137" y="78514"/>
                </a:cubicBezTo>
                <a:cubicBezTo>
                  <a:pt x="97464" y="71635"/>
                  <a:pt x="96140" y="67931"/>
                  <a:pt x="81324" y="56289"/>
                </a:cubicBezTo>
                <a:cubicBezTo>
                  <a:pt x="66508" y="44647"/>
                  <a:pt x="-5723" y="-6681"/>
                  <a:pt x="362" y="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3CD472C2-32CE-4238-86BD-2A4550FA69D9}"/>
              </a:ext>
            </a:extLst>
          </p:cNvPr>
          <p:cNvSpPr/>
          <p:nvPr/>
        </p:nvSpPr>
        <p:spPr>
          <a:xfrm>
            <a:off x="7585630" y="2830293"/>
            <a:ext cx="139146" cy="27282"/>
          </a:xfrm>
          <a:custGeom>
            <a:avLst/>
            <a:gdLst>
              <a:gd name="connsiteX0" fmla="*/ 1033 w 139146"/>
              <a:gd name="connsiteY0" fmla="*/ 27207 h 27282"/>
              <a:gd name="connsiteX1" fmla="*/ 94695 w 139146"/>
              <a:gd name="connsiteY1" fmla="*/ 9745 h 27282"/>
              <a:gd name="connsiteX2" fmla="*/ 139145 w 139146"/>
              <a:gd name="connsiteY2" fmla="*/ 12920 h 27282"/>
              <a:gd name="connsiteX3" fmla="*/ 96283 w 139146"/>
              <a:gd name="connsiteY3" fmla="*/ 1807 h 27282"/>
              <a:gd name="connsiteX4" fmla="*/ 47070 w 139146"/>
              <a:gd name="connsiteY4" fmla="*/ 1807 h 27282"/>
              <a:gd name="connsiteX5" fmla="*/ 1033 w 139146"/>
              <a:gd name="connsiteY5" fmla="*/ 27207 h 27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146" h="27282">
                <a:moveTo>
                  <a:pt x="1033" y="27207"/>
                </a:moveTo>
                <a:cubicBezTo>
                  <a:pt x="8970" y="28530"/>
                  <a:pt x="71676" y="12126"/>
                  <a:pt x="94695" y="9745"/>
                </a:cubicBezTo>
                <a:cubicBezTo>
                  <a:pt x="117714" y="7364"/>
                  <a:pt x="138880" y="14243"/>
                  <a:pt x="139145" y="12920"/>
                </a:cubicBezTo>
                <a:cubicBezTo>
                  <a:pt x="139410" y="11597"/>
                  <a:pt x="111629" y="3659"/>
                  <a:pt x="96283" y="1807"/>
                </a:cubicBezTo>
                <a:cubicBezTo>
                  <a:pt x="80937" y="-45"/>
                  <a:pt x="61093" y="-1104"/>
                  <a:pt x="47070" y="1807"/>
                </a:cubicBezTo>
                <a:cubicBezTo>
                  <a:pt x="33047" y="4717"/>
                  <a:pt x="-6904" y="25884"/>
                  <a:pt x="1033" y="27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D47D69C1-56B5-4BDF-823B-7B7105CB52C2}"/>
              </a:ext>
            </a:extLst>
          </p:cNvPr>
          <p:cNvSpPr/>
          <p:nvPr/>
        </p:nvSpPr>
        <p:spPr>
          <a:xfrm>
            <a:off x="7794498" y="2767479"/>
            <a:ext cx="103533" cy="48801"/>
          </a:xfrm>
          <a:custGeom>
            <a:avLst/>
            <a:gdLst>
              <a:gd name="connsiteX0" fmla="*/ 127 w 103533"/>
              <a:gd name="connsiteY0" fmla="*/ 48746 h 48801"/>
              <a:gd name="connsiteX1" fmla="*/ 66802 w 103533"/>
              <a:gd name="connsiteY1" fmla="*/ 10646 h 48801"/>
              <a:gd name="connsiteX2" fmla="*/ 103315 w 103533"/>
              <a:gd name="connsiteY2" fmla="*/ 7471 h 48801"/>
              <a:gd name="connsiteX3" fmla="*/ 50927 w 103533"/>
              <a:gd name="connsiteY3" fmla="*/ 1121 h 48801"/>
              <a:gd name="connsiteX4" fmla="*/ 127 w 103533"/>
              <a:gd name="connsiteY4" fmla="*/ 48746 h 4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33" h="48801">
                <a:moveTo>
                  <a:pt x="127" y="48746"/>
                </a:moveTo>
                <a:cubicBezTo>
                  <a:pt x="2773" y="50334"/>
                  <a:pt x="49604" y="17525"/>
                  <a:pt x="66802" y="10646"/>
                </a:cubicBezTo>
                <a:cubicBezTo>
                  <a:pt x="84000" y="3767"/>
                  <a:pt x="105961" y="9058"/>
                  <a:pt x="103315" y="7471"/>
                </a:cubicBezTo>
                <a:cubicBezTo>
                  <a:pt x="100669" y="5883"/>
                  <a:pt x="64950" y="-3112"/>
                  <a:pt x="50927" y="1121"/>
                </a:cubicBezTo>
                <a:cubicBezTo>
                  <a:pt x="36904" y="5354"/>
                  <a:pt x="-2519" y="47158"/>
                  <a:pt x="127" y="48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C2AD0E20-ED30-4F0C-851A-49ED35DC8AE4}"/>
              </a:ext>
            </a:extLst>
          </p:cNvPr>
          <p:cNvSpPr/>
          <p:nvPr/>
        </p:nvSpPr>
        <p:spPr>
          <a:xfrm>
            <a:off x="7293730" y="2245318"/>
            <a:ext cx="286863" cy="158427"/>
          </a:xfrm>
          <a:custGeom>
            <a:avLst/>
            <a:gdLst>
              <a:gd name="connsiteX0" fmla="*/ 833 w 286863"/>
              <a:gd name="connsiteY0" fmla="*/ 4170 h 158427"/>
              <a:gd name="connsiteX1" fmla="*/ 167520 w 286863"/>
              <a:gd name="connsiteY1" fmla="*/ 16870 h 158427"/>
              <a:gd name="connsiteX2" fmla="*/ 270708 w 286863"/>
              <a:gd name="connsiteY2" fmla="*/ 78782 h 158427"/>
              <a:gd name="connsiteX3" fmla="*/ 280233 w 286863"/>
              <a:gd name="connsiteY3" fmla="*/ 156570 h 158427"/>
              <a:gd name="connsiteX4" fmla="*/ 207208 w 286863"/>
              <a:gd name="connsiteY4" fmla="*/ 129582 h 158427"/>
              <a:gd name="connsiteX5" fmla="*/ 107195 w 286863"/>
              <a:gd name="connsiteY5" fmla="*/ 78782 h 158427"/>
              <a:gd name="connsiteX6" fmla="*/ 833 w 286863"/>
              <a:gd name="connsiteY6" fmla="*/ 4170 h 15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863" h="158427">
                <a:moveTo>
                  <a:pt x="833" y="4170"/>
                </a:moveTo>
                <a:cubicBezTo>
                  <a:pt x="10887" y="-6149"/>
                  <a:pt x="122541" y="4435"/>
                  <a:pt x="167520" y="16870"/>
                </a:cubicBezTo>
                <a:cubicBezTo>
                  <a:pt x="212499" y="29305"/>
                  <a:pt x="251923" y="55499"/>
                  <a:pt x="270708" y="78782"/>
                </a:cubicBezTo>
                <a:cubicBezTo>
                  <a:pt x="289493" y="102065"/>
                  <a:pt x="290816" y="148103"/>
                  <a:pt x="280233" y="156570"/>
                </a:cubicBezTo>
                <a:cubicBezTo>
                  <a:pt x="269650" y="165037"/>
                  <a:pt x="236048" y="142547"/>
                  <a:pt x="207208" y="129582"/>
                </a:cubicBezTo>
                <a:cubicBezTo>
                  <a:pt x="178368" y="116617"/>
                  <a:pt x="140003" y="92805"/>
                  <a:pt x="107195" y="78782"/>
                </a:cubicBezTo>
                <a:cubicBezTo>
                  <a:pt x="74387" y="64759"/>
                  <a:pt x="-9221" y="14489"/>
                  <a:pt x="833" y="417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2DD1F78D-F3C6-4CBC-A4DD-ACF8946FF000}"/>
              </a:ext>
            </a:extLst>
          </p:cNvPr>
          <p:cNvSpPr/>
          <p:nvPr/>
        </p:nvSpPr>
        <p:spPr>
          <a:xfrm>
            <a:off x="7670229" y="2088155"/>
            <a:ext cx="245643" cy="257020"/>
          </a:xfrm>
          <a:custGeom>
            <a:avLst/>
            <a:gdLst>
              <a:gd name="connsiteX0" fmla="*/ 102171 w 245643"/>
              <a:gd name="connsiteY0" fmla="*/ 43858 h 257020"/>
              <a:gd name="connsiteX1" fmla="*/ 571 w 245643"/>
              <a:gd name="connsiteY1" fmla="*/ 105770 h 257020"/>
              <a:gd name="connsiteX2" fmla="*/ 62484 w 245643"/>
              <a:gd name="connsiteY2" fmla="*/ 183558 h 257020"/>
              <a:gd name="connsiteX3" fmla="*/ 95821 w 245643"/>
              <a:gd name="connsiteY3" fmla="*/ 256583 h 257020"/>
              <a:gd name="connsiteX4" fmla="*/ 156146 w 245643"/>
              <a:gd name="connsiteY4" fmla="*/ 148633 h 257020"/>
              <a:gd name="connsiteX5" fmla="*/ 245046 w 245643"/>
              <a:gd name="connsiteY5" fmla="*/ 5758 h 257020"/>
              <a:gd name="connsiteX6" fmla="*/ 191071 w 245643"/>
              <a:gd name="connsiteY6" fmla="*/ 29570 h 257020"/>
              <a:gd name="connsiteX7" fmla="*/ 102171 w 245643"/>
              <a:gd name="connsiteY7" fmla="*/ 43858 h 257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643" h="257020">
                <a:moveTo>
                  <a:pt x="102171" y="43858"/>
                </a:moveTo>
                <a:cubicBezTo>
                  <a:pt x="70421" y="56558"/>
                  <a:pt x="7185" y="82487"/>
                  <a:pt x="571" y="105770"/>
                </a:cubicBezTo>
                <a:cubicBezTo>
                  <a:pt x="-6043" y="129053"/>
                  <a:pt x="46609" y="158423"/>
                  <a:pt x="62484" y="183558"/>
                </a:cubicBezTo>
                <a:cubicBezTo>
                  <a:pt x="78359" y="208693"/>
                  <a:pt x="80211" y="262404"/>
                  <a:pt x="95821" y="256583"/>
                </a:cubicBezTo>
                <a:cubicBezTo>
                  <a:pt x="111431" y="250762"/>
                  <a:pt x="131275" y="190437"/>
                  <a:pt x="156146" y="148633"/>
                </a:cubicBezTo>
                <a:cubicBezTo>
                  <a:pt x="181017" y="106829"/>
                  <a:pt x="239225" y="25602"/>
                  <a:pt x="245046" y="5758"/>
                </a:cubicBezTo>
                <a:cubicBezTo>
                  <a:pt x="250867" y="-14086"/>
                  <a:pt x="212767" y="23220"/>
                  <a:pt x="191071" y="29570"/>
                </a:cubicBezTo>
                <a:cubicBezTo>
                  <a:pt x="169375" y="35920"/>
                  <a:pt x="133921" y="31158"/>
                  <a:pt x="102171" y="4385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F0DC0162-A3C6-4910-9A56-D759272E625C}"/>
              </a:ext>
            </a:extLst>
          </p:cNvPr>
          <p:cNvSpPr/>
          <p:nvPr/>
        </p:nvSpPr>
        <p:spPr>
          <a:xfrm>
            <a:off x="7522650" y="1244513"/>
            <a:ext cx="258456" cy="294309"/>
          </a:xfrm>
          <a:custGeom>
            <a:avLst/>
            <a:gdLst>
              <a:gd name="connsiteX0" fmla="*/ 173550 w 258456"/>
              <a:gd name="connsiteY0" fmla="*/ 293775 h 294309"/>
              <a:gd name="connsiteX1" fmla="*/ 13213 w 258456"/>
              <a:gd name="connsiteY1" fmla="*/ 204875 h 294309"/>
              <a:gd name="connsiteX2" fmla="*/ 37025 w 258456"/>
              <a:gd name="connsiteY2" fmla="*/ 85812 h 294309"/>
              <a:gd name="connsiteX3" fmla="*/ 257688 w 258456"/>
              <a:gd name="connsiteY3" fmla="*/ 87 h 294309"/>
              <a:gd name="connsiteX4" fmla="*/ 108463 w 258456"/>
              <a:gd name="connsiteY4" fmla="*/ 71525 h 294309"/>
              <a:gd name="connsiteX5" fmla="*/ 70363 w 258456"/>
              <a:gd name="connsiteY5" fmla="*/ 163600 h 294309"/>
              <a:gd name="connsiteX6" fmla="*/ 173550 w 258456"/>
              <a:gd name="connsiteY6" fmla="*/ 293775 h 29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456" h="294309">
                <a:moveTo>
                  <a:pt x="173550" y="293775"/>
                </a:moveTo>
                <a:cubicBezTo>
                  <a:pt x="164025" y="300654"/>
                  <a:pt x="35967" y="239535"/>
                  <a:pt x="13213" y="204875"/>
                </a:cubicBezTo>
                <a:cubicBezTo>
                  <a:pt x="-9541" y="170215"/>
                  <a:pt x="-3721" y="119943"/>
                  <a:pt x="37025" y="85812"/>
                </a:cubicBezTo>
                <a:cubicBezTo>
                  <a:pt x="77771" y="51681"/>
                  <a:pt x="245782" y="2468"/>
                  <a:pt x="257688" y="87"/>
                </a:cubicBezTo>
                <a:cubicBezTo>
                  <a:pt x="269594" y="-2294"/>
                  <a:pt x="139684" y="44273"/>
                  <a:pt x="108463" y="71525"/>
                </a:cubicBezTo>
                <a:cubicBezTo>
                  <a:pt x="77242" y="98777"/>
                  <a:pt x="64013" y="128940"/>
                  <a:pt x="70363" y="163600"/>
                </a:cubicBezTo>
                <a:cubicBezTo>
                  <a:pt x="76713" y="198260"/>
                  <a:pt x="183075" y="286896"/>
                  <a:pt x="173550" y="293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415D251E-A5EA-40AB-B029-313BB275E464}"/>
              </a:ext>
            </a:extLst>
          </p:cNvPr>
          <p:cNvSpPr/>
          <p:nvPr/>
        </p:nvSpPr>
        <p:spPr>
          <a:xfrm>
            <a:off x="7890971" y="1045153"/>
            <a:ext cx="410539" cy="186752"/>
          </a:xfrm>
          <a:custGeom>
            <a:avLst/>
            <a:gdLst>
              <a:gd name="connsiteX0" fmla="*/ 30654 w 410539"/>
              <a:gd name="connsiteY0" fmla="*/ 186747 h 186752"/>
              <a:gd name="connsiteX1" fmla="*/ 78279 w 410539"/>
              <a:gd name="connsiteY1" fmla="*/ 20060 h 186752"/>
              <a:gd name="connsiteX2" fmla="*/ 343392 w 410539"/>
              <a:gd name="connsiteY2" fmla="*/ 85147 h 186752"/>
              <a:gd name="connsiteX3" fmla="*/ 406892 w 410539"/>
              <a:gd name="connsiteY3" fmla="*/ 86735 h 186752"/>
              <a:gd name="connsiteX4" fmla="*/ 265604 w 410539"/>
              <a:gd name="connsiteY4" fmla="*/ 12122 h 186752"/>
              <a:gd name="connsiteX5" fmla="*/ 16367 w 410539"/>
              <a:gd name="connsiteY5" fmla="*/ 13710 h 186752"/>
              <a:gd name="connsiteX6" fmla="*/ 30654 w 410539"/>
              <a:gd name="connsiteY6" fmla="*/ 186747 h 18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539" h="186752">
                <a:moveTo>
                  <a:pt x="30654" y="186747"/>
                </a:moveTo>
                <a:cubicBezTo>
                  <a:pt x="40973" y="187805"/>
                  <a:pt x="26156" y="36993"/>
                  <a:pt x="78279" y="20060"/>
                </a:cubicBezTo>
                <a:cubicBezTo>
                  <a:pt x="130402" y="3127"/>
                  <a:pt x="288623" y="74035"/>
                  <a:pt x="343392" y="85147"/>
                </a:cubicBezTo>
                <a:cubicBezTo>
                  <a:pt x="398161" y="96259"/>
                  <a:pt x="419857" y="98906"/>
                  <a:pt x="406892" y="86735"/>
                </a:cubicBezTo>
                <a:cubicBezTo>
                  <a:pt x="393927" y="74564"/>
                  <a:pt x="330691" y="24293"/>
                  <a:pt x="265604" y="12122"/>
                </a:cubicBezTo>
                <a:cubicBezTo>
                  <a:pt x="200517" y="-49"/>
                  <a:pt x="56055" y="-8251"/>
                  <a:pt x="16367" y="13710"/>
                </a:cubicBezTo>
                <a:cubicBezTo>
                  <a:pt x="-23321" y="35671"/>
                  <a:pt x="20335" y="185689"/>
                  <a:pt x="30654" y="1867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8A4E0185-A82E-4F96-902D-B1A968FCF8EA}"/>
              </a:ext>
            </a:extLst>
          </p:cNvPr>
          <p:cNvSpPr/>
          <p:nvPr/>
        </p:nvSpPr>
        <p:spPr>
          <a:xfrm>
            <a:off x="7917948" y="1187679"/>
            <a:ext cx="368063" cy="168739"/>
          </a:xfrm>
          <a:custGeom>
            <a:avLst/>
            <a:gdLst>
              <a:gd name="connsiteX0" fmla="*/ 502 w 368063"/>
              <a:gd name="connsiteY0" fmla="*/ 99784 h 168739"/>
              <a:gd name="connsiteX1" fmla="*/ 191002 w 368063"/>
              <a:gd name="connsiteY1" fmla="*/ 166459 h 168739"/>
              <a:gd name="connsiteX2" fmla="*/ 367215 w 368063"/>
              <a:gd name="connsiteY2" fmla="*/ 1359 h 168739"/>
              <a:gd name="connsiteX3" fmla="*/ 252915 w 368063"/>
              <a:gd name="connsiteY3" fmla="*/ 90259 h 168739"/>
              <a:gd name="connsiteX4" fmla="*/ 138615 w 368063"/>
              <a:gd name="connsiteY4" fmla="*/ 131534 h 168739"/>
              <a:gd name="connsiteX5" fmla="*/ 502 w 368063"/>
              <a:gd name="connsiteY5" fmla="*/ 99784 h 16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063" h="168739">
                <a:moveTo>
                  <a:pt x="502" y="99784"/>
                </a:moveTo>
                <a:cubicBezTo>
                  <a:pt x="9233" y="105605"/>
                  <a:pt x="129883" y="182863"/>
                  <a:pt x="191002" y="166459"/>
                </a:cubicBezTo>
                <a:cubicBezTo>
                  <a:pt x="252121" y="150055"/>
                  <a:pt x="356896" y="14059"/>
                  <a:pt x="367215" y="1359"/>
                </a:cubicBezTo>
                <a:cubicBezTo>
                  <a:pt x="377534" y="-11341"/>
                  <a:pt x="291015" y="68563"/>
                  <a:pt x="252915" y="90259"/>
                </a:cubicBezTo>
                <a:cubicBezTo>
                  <a:pt x="214815" y="111955"/>
                  <a:pt x="178038" y="127036"/>
                  <a:pt x="138615" y="131534"/>
                </a:cubicBezTo>
                <a:cubicBezTo>
                  <a:pt x="99192" y="136032"/>
                  <a:pt x="-8229" y="93963"/>
                  <a:pt x="502" y="99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DC60D34B-8FBE-4956-BEC5-D6B53A97DE7D}"/>
              </a:ext>
            </a:extLst>
          </p:cNvPr>
          <p:cNvSpPr/>
          <p:nvPr/>
        </p:nvSpPr>
        <p:spPr>
          <a:xfrm>
            <a:off x="7784778" y="780183"/>
            <a:ext cx="394077" cy="206541"/>
          </a:xfrm>
          <a:custGeom>
            <a:avLst/>
            <a:gdLst>
              <a:gd name="connsiteX0" fmla="*/ 394022 w 394077"/>
              <a:gd name="connsiteY0" fmla="*/ 205655 h 206541"/>
              <a:gd name="connsiteX1" fmla="*/ 233685 w 394077"/>
              <a:gd name="connsiteY1" fmla="*/ 2455 h 206541"/>
              <a:gd name="connsiteX2" fmla="*/ 322 w 394077"/>
              <a:gd name="connsiteY2" fmla="*/ 89767 h 206541"/>
              <a:gd name="connsiteX3" fmla="*/ 184472 w 394077"/>
              <a:gd name="connsiteY3" fmla="*/ 37380 h 206541"/>
              <a:gd name="connsiteX4" fmla="*/ 251147 w 394077"/>
              <a:gd name="connsiteY4" fmla="*/ 75480 h 206541"/>
              <a:gd name="connsiteX5" fmla="*/ 394022 w 394077"/>
              <a:gd name="connsiteY5" fmla="*/ 205655 h 20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077" h="206541">
                <a:moveTo>
                  <a:pt x="394022" y="205655"/>
                </a:moveTo>
                <a:cubicBezTo>
                  <a:pt x="391112" y="193484"/>
                  <a:pt x="299302" y="21770"/>
                  <a:pt x="233685" y="2455"/>
                </a:cubicBezTo>
                <a:cubicBezTo>
                  <a:pt x="168068" y="-16860"/>
                  <a:pt x="8524" y="83946"/>
                  <a:pt x="322" y="89767"/>
                </a:cubicBezTo>
                <a:cubicBezTo>
                  <a:pt x="-7880" y="95588"/>
                  <a:pt x="142668" y="39761"/>
                  <a:pt x="184472" y="37380"/>
                </a:cubicBezTo>
                <a:cubicBezTo>
                  <a:pt x="226276" y="34999"/>
                  <a:pt x="218339" y="49815"/>
                  <a:pt x="251147" y="75480"/>
                </a:cubicBezTo>
                <a:cubicBezTo>
                  <a:pt x="283955" y="101144"/>
                  <a:pt x="396932" y="217826"/>
                  <a:pt x="394022" y="205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7F5452F3-2038-4883-A25D-5A7CB82AAC37}"/>
              </a:ext>
            </a:extLst>
          </p:cNvPr>
          <p:cNvSpPr/>
          <p:nvPr/>
        </p:nvSpPr>
        <p:spPr>
          <a:xfrm>
            <a:off x="7448888" y="765118"/>
            <a:ext cx="276024" cy="75514"/>
          </a:xfrm>
          <a:custGeom>
            <a:avLst/>
            <a:gdLst>
              <a:gd name="connsiteX0" fmla="*/ 275887 w 276024"/>
              <a:gd name="connsiteY0" fmla="*/ 61970 h 75514"/>
              <a:gd name="connsiteX1" fmla="*/ 40937 w 276024"/>
              <a:gd name="connsiteY1" fmla="*/ 57 h 75514"/>
              <a:gd name="connsiteX2" fmla="*/ 2837 w 276024"/>
              <a:gd name="connsiteY2" fmla="*/ 74670 h 75514"/>
              <a:gd name="connsiteX3" fmla="*/ 74275 w 276024"/>
              <a:gd name="connsiteY3" fmla="*/ 41332 h 75514"/>
              <a:gd name="connsiteX4" fmla="*/ 275887 w 276024"/>
              <a:gd name="connsiteY4" fmla="*/ 61970 h 7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024" h="75514">
                <a:moveTo>
                  <a:pt x="275887" y="61970"/>
                </a:moveTo>
                <a:cubicBezTo>
                  <a:pt x="270331" y="55091"/>
                  <a:pt x="86445" y="-2060"/>
                  <a:pt x="40937" y="57"/>
                </a:cubicBezTo>
                <a:cubicBezTo>
                  <a:pt x="-4571" y="2174"/>
                  <a:pt x="-2719" y="67791"/>
                  <a:pt x="2837" y="74670"/>
                </a:cubicBezTo>
                <a:cubicBezTo>
                  <a:pt x="8393" y="81549"/>
                  <a:pt x="31677" y="44242"/>
                  <a:pt x="74275" y="41332"/>
                </a:cubicBezTo>
                <a:cubicBezTo>
                  <a:pt x="116873" y="38422"/>
                  <a:pt x="281443" y="68849"/>
                  <a:pt x="275887" y="61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40DFAC89-4706-4A23-AB18-5BBC0E2C324D}"/>
              </a:ext>
            </a:extLst>
          </p:cNvPr>
          <p:cNvSpPr/>
          <p:nvPr/>
        </p:nvSpPr>
        <p:spPr>
          <a:xfrm>
            <a:off x="7716539" y="941077"/>
            <a:ext cx="221133" cy="116388"/>
          </a:xfrm>
          <a:custGeom>
            <a:avLst/>
            <a:gdLst>
              <a:gd name="connsiteX0" fmla="*/ 299 w 221133"/>
              <a:gd name="connsiteY0" fmla="*/ 28886 h 116388"/>
              <a:gd name="connsiteX1" fmla="*/ 79674 w 221133"/>
              <a:gd name="connsiteY1" fmla="*/ 116198 h 116388"/>
              <a:gd name="connsiteX2" fmla="*/ 220961 w 221133"/>
              <a:gd name="connsiteY2" fmla="*/ 311 h 116388"/>
              <a:gd name="connsiteX3" fmla="*/ 106661 w 221133"/>
              <a:gd name="connsiteY3" fmla="*/ 81273 h 116388"/>
              <a:gd name="connsiteX4" fmla="*/ 299 w 221133"/>
              <a:gd name="connsiteY4" fmla="*/ 28886 h 11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133" h="116388">
                <a:moveTo>
                  <a:pt x="299" y="28886"/>
                </a:moveTo>
                <a:cubicBezTo>
                  <a:pt x="-4199" y="34707"/>
                  <a:pt x="42897" y="120961"/>
                  <a:pt x="79674" y="116198"/>
                </a:cubicBezTo>
                <a:cubicBezTo>
                  <a:pt x="116451" y="111436"/>
                  <a:pt x="216463" y="6132"/>
                  <a:pt x="220961" y="311"/>
                </a:cubicBezTo>
                <a:cubicBezTo>
                  <a:pt x="225459" y="-5510"/>
                  <a:pt x="140792" y="72013"/>
                  <a:pt x="106661" y="81273"/>
                </a:cubicBezTo>
                <a:cubicBezTo>
                  <a:pt x="72530" y="90533"/>
                  <a:pt x="4797" y="23065"/>
                  <a:pt x="299" y="28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2C33D4E8-43B9-4AE0-B7C3-DADD81EA5413}"/>
              </a:ext>
            </a:extLst>
          </p:cNvPr>
          <p:cNvSpPr/>
          <p:nvPr/>
        </p:nvSpPr>
        <p:spPr>
          <a:xfrm>
            <a:off x="6959004" y="911360"/>
            <a:ext cx="485504" cy="126913"/>
          </a:xfrm>
          <a:custGeom>
            <a:avLst/>
            <a:gdLst>
              <a:gd name="connsiteX0" fmla="*/ 485313 w 485504"/>
              <a:gd name="connsiteY0" fmla="*/ 68657 h 126913"/>
              <a:gd name="connsiteX1" fmla="*/ 182629 w 485504"/>
              <a:gd name="connsiteY1" fmla="*/ 923 h 126913"/>
              <a:gd name="connsiteX2" fmla="*/ 596 w 485504"/>
              <a:gd name="connsiteY2" fmla="*/ 125807 h 126913"/>
              <a:gd name="connsiteX3" fmla="*/ 136063 w 485504"/>
              <a:gd name="connsiteY3" fmla="*/ 62307 h 126913"/>
              <a:gd name="connsiteX4" fmla="*/ 485313 w 485504"/>
              <a:gd name="connsiteY4" fmla="*/ 68657 h 12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504" h="126913">
                <a:moveTo>
                  <a:pt x="485313" y="68657"/>
                </a:moveTo>
                <a:cubicBezTo>
                  <a:pt x="493074" y="58426"/>
                  <a:pt x="263415" y="-8602"/>
                  <a:pt x="182629" y="923"/>
                </a:cubicBezTo>
                <a:cubicBezTo>
                  <a:pt x="101843" y="10448"/>
                  <a:pt x="8357" y="115576"/>
                  <a:pt x="596" y="125807"/>
                </a:cubicBezTo>
                <a:cubicBezTo>
                  <a:pt x="-7165" y="136038"/>
                  <a:pt x="61980" y="72185"/>
                  <a:pt x="136063" y="62307"/>
                </a:cubicBezTo>
                <a:cubicBezTo>
                  <a:pt x="210146" y="52429"/>
                  <a:pt x="477552" y="78888"/>
                  <a:pt x="485313" y="68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AA19B792-640B-4E24-BC9A-8FF32D098E4A}"/>
              </a:ext>
            </a:extLst>
          </p:cNvPr>
          <p:cNvSpPr/>
          <p:nvPr/>
        </p:nvSpPr>
        <p:spPr>
          <a:xfrm>
            <a:off x="7324984" y="907999"/>
            <a:ext cx="321363" cy="182905"/>
          </a:xfrm>
          <a:custGeom>
            <a:avLst/>
            <a:gdLst>
              <a:gd name="connsiteX0" fmla="*/ 246333 w 321363"/>
              <a:gd name="connsiteY0" fmla="*/ 51 h 182905"/>
              <a:gd name="connsiteX1" fmla="*/ 269616 w 321363"/>
              <a:gd name="connsiteY1" fmla="*/ 114351 h 182905"/>
              <a:gd name="connsiteX2" fmla="*/ 799 w 321363"/>
              <a:gd name="connsiteY2" fmla="*/ 179968 h 182905"/>
              <a:gd name="connsiteX3" fmla="*/ 191299 w 321363"/>
              <a:gd name="connsiteY3" fmla="*/ 167268 h 182905"/>
              <a:gd name="connsiteX4" fmla="*/ 320416 w 321363"/>
              <a:gd name="connsiteY4" fmla="*/ 129168 h 182905"/>
              <a:gd name="connsiteX5" fmla="*/ 246333 w 321363"/>
              <a:gd name="connsiteY5" fmla="*/ 51 h 18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363" h="182905">
                <a:moveTo>
                  <a:pt x="246333" y="51"/>
                </a:moveTo>
                <a:cubicBezTo>
                  <a:pt x="237866" y="-2418"/>
                  <a:pt x="310538" y="84365"/>
                  <a:pt x="269616" y="114351"/>
                </a:cubicBezTo>
                <a:cubicBezTo>
                  <a:pt x="228694" y="144337"/>
                  <a:pt x="13852" y="171149"/>
                  <a:pt x="799" y="179968"/>
                </a:cubicBezTo>
                <a:cubicBezTo>
                  <a:pt x="-12254" y="188787"/>
                  <a:pt x="138030" y="175735"/>
                  <a:pt x="191299" y="167268"/>
                </a:cubicBezTo>
                <a:cubicBezTo>
                  <a:pt x="244568" y="158801"/>
                  <a:pt x="310185" y="151040"/>
                  <a:pt x="320416" y="129168"/>
                </a:cubicBezTo>
                <a:cubicBezTo>
                  <a:pt x="330647" y="107296"/>
                  <a:pt x="254800" y="2520"/>
                  <a:pt x="246333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59A0A336-CA8D-45C8-890F-9E7E5005C52D}"/>
              </a:ext>
            </a:extLst>
          </p:cNvPr>
          <p:cNvSpPr/>
          <p:nvPr/>
        </p:nvSpPr>
        <p:spPr>
          <a:xfrm>
            <a:off x="6976499" y="1074537"/>
            <a:ext cx="264865" cy="210541"/>
          </a:xfrm>
          <a:custGeom>
            <a:avLst/>
            <a:gdLst>
              <a:gd name="connsiteX0" fmla="*/ 34 w 264865"/>
              <a:gd name="connsiteY0" fmla="*/ 30363 h 210541"/>
              <a:gd name="connsiteX1" fmla="*/ 209584 w 264865"/>
              <a:gd name="connsiteY1" fmla="*/ 17663 h 210541"/>
              <a:gd name="connsiteX2" fmla="*/ 241334 w 264865"/>
              <a:gd name="connsiteY2" fmla="*/ 210280 h 210541"/>
              <a:gd name="connsiteX3" fmla="*/ 264618 w 264865"/>
              <a:gd name="connsiteY3" fmla="*/ 57880 h 210541"/>
              <a:gd name="connsiteX4" fmla="*/ 226518 w 264865"/>
              <a:gd name="connsiteY4" fmla="*/ 730 h 210541"/>
              <a:gd name="connsiteX5" fmla="*/ 34 w 264865"/>
              <a:gd name="connsiteY5" fmla="*/ 30363 h 210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865" h="210541">
                <a:moveTo>
                  <a:pt x="34" y="30363"/>
                </a:moveTo>
                <a:cubicBezTo>
                  <a:pt x="-2788" y="33185"/>
                  <a:pt x="169367" y="-12323"/>
                  <a:pt x="209584" y="17663"/>
                </a:cubicBezTo>
                <a:cubicBezTo>
                  <a:pt x="249801" y="47649"/>
                  <a:pt x="232162" y="203577"/>
                  <a:pt x="241334" y="210280"/>
                </a:cubicBezTo>
                <a:cubicBezTo>
                  <a:pt x="250506" y="216983"/>
                  <a:pt x="267087" y="92805"/>
                  <a:pt x="264618" y="57880"/>
                </a:cubicBezTo>
                <a:cubicBezTo>
                  <a:pt x="262149" y="22955"/>
                  <a:pt x="269557" y="6727"/>
                  <a:pt x="226518" y="730"/>
                </a:cubicBezTo>
                <a:cubicBezTo>
                  <a:pt x="183479" y="-5267"/>
                  <a:pt x="2856" y="27541"/>
                  <a:pt x="34" y="30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AE078106-C400-471E-B5A9-8C04ED526F32}"/>
              </a:ext>
            </a:extLst>
          </p:cNvPr>
          <p:cNvSpPr/>
          <p:nvPr/>
        </p:nvSpPr>
        <p:spPr>
          <a:xfrm>
            <a:off x="6812749" y="1092186"/>
            <a:ext cx="118436" cy="230863"/>
          </a:xfrm>
          <a:custGeom>
            <a:avLst/>
            <a:gdLst>
              <a:gd name="connsiteX0" fmla="*/ 112984 w 118436"/>
              <a:gd name="connsiteY0" fmla="*/ 14 h 230863"/>
              <a:gd name="connsiteX1" fmla="*/ 21968 w 118436"/>
              <a:gd name="connsiteY1" fmla="*/ 80447 h 230863"/>
              <a:gd name="connsiteX2" fmla="*/ 7151 w 118436"/>
              <a:gd name="connsiteY2" fmla="*/ 152414 h 230863"/>
              <a:gd name="connsiteX3" fmla="*/ 117218 w 118436"/>
              <a:gd name="connsiteY3" fmla="*/ 230731 h 230863"/>
              <a:gd name="connsiteX4" fmla="*/ 64301 w 118436"/>
              <a:gd name="connsiteY4" fmla="*/ 169347 h 230863"/>
              <a:gd name="connsiteX5" fmla="*/ 36784 w 118436"/>
              <a:gd name="connsiteY5" fmla="*/ 103731 h 230863"/>
              <a:gd name="connsiteX6" fmla="*/ 53718 w 118436"/>
              <a:gd name="connsiteY6" fmla="*/ 74097 h 230863"/>
              <a:gd name="connsiteX7" fmla="*/ 112984 w 118436"/>
              <a:gd name="connsiteY7" fmla="*/ 14 h 23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436" h="230863">
                <a:moveTo>
                  <a:pt x="112984" y="14"/>
                </a:moveTo>
                <a:cubicBezTo>
                  <a:pt x="107693" y="1072"/>
                  <a:pt x="39607" y="55047"/>
                  <a:pt x="21968" y="80447"/>
                </a:cubicBezTo>
                <a:cubicBezTo>
                  <a:pt x="4329" y="105847"/>
                  <a:pt x="-8724" y="127367"/>
                  <a:pt x="7151" y="152414"/>
                </a:cubicBezTo>
                <a:cubicBezTo>
                  <a:pt x="23026" y="177461"/>
                  <a:pt x="107693" y="227909"/>
                  <a:pt x="117218" y="230731"/>
                </a:cubicBezTo>
                <a:cubicBezTo>
                  <a:pt x="126743" y="233553"/>
                  <a:pt x="77707" y="190514"/>
                  <a:pt x="64301" y="169347"/>
                </a:cubicBezTo>
                <a:cubicBezTo>
                  <a:pt x="50895" y="148180"/>
                  <a:pt x="38548" y="119606"/>
                  <a:pt x="36784" y="103731"/>
                </a:cubicBezTo>
                <a:cubicBezTo>
                  <a:pt x="35020" y="87856"/>
                  <a:pt x="39607" y="91030"/>
                  <a:pt x="53718" y="74097"/>
                </a:cubicBezTo>
                <a:cubicBezTo>
                  <a:pt x="67829" y="57164"/>
                  <a:pt x="118275" y="-1044"/>
                  <a:pt x="112984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0E07616D-0364-4336-8D8D-40554E7436F2}"/>
              </a:ext>
            </a:extLst>
          </p:cNvPr>
          <p:cNvSpPr/>
          <p:nvPr/>
        </p:nvSpPr>
        <p:spPr>
          <a:xfrm>
            <a:off x="6688221" y="1358132"/>
            <a:ext cx="125566" cy="352138"/>
          </a:xfrm>
          <a:custGeom>
            <a:avLst/>
            <a:gdLst>
              <a:gd name="connsiteX0" fmla="*/ 108396 w 125566"/>
              <a:gd name="connsiteY0" fmla="*/ 768 h 352138"/>
              <a:gd name="connsiteX1" fmla="*/ 82996 w 125566"/>
              <a:gd name="connsiteY1" fmla="*/ 142585 h 352138"/>
              <a:gd name="connsiteX2" fmla="*/ 21612 w 125566"/>
              <a:gd name="connsiteY2" fmla="*/ 223018 h 352138"/>
              <a:gd name="connsiteX3" fmla="*/ 2562 w 125566"/>
              <a:gd name="connsiteY3" fmla="*/ 352135 h 352138"/>
              <a:gd name="connsiteX4" fmla="*/ 72412 w 125566"/>
              <a:gd name="connsiteY4" fmla="*/ 218785 h 352138"/>
              <a:gd name="connsiteX5" fmla="*/ 123212 w 125566"/>
              <a:gd name="connsiteY5" fmla="*/ 91785 h 352138"/>
              <a:gd name="connsiteX6" fmla="*/ 108396 w 125566"/>
              <a:gd name="connsiteY6" fmla="*/ 768 h 35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566" h="352138">
                <a:moveTo>
                  <a:pt x="108396" y="768"/>
                </a:moveTo>
                <a:cubicBezTo>
                  <a:pt x="101693" y="9235"/>
                  <a:pt x="97460" y="105543"/>
                  <a:pt x="82996" y="142585"/>
                </a:cubicBezTo>
                <a:cubicBezTo>
                  <a:pt x="68532" y="179627"/>
                  <a:pt x="35018" y="188093"/>
                  <a:pt x="21612" y="223018"/>
                </a:cubicBezTo>
                <a:cubicBezTo>
                  <a:pt x="8206" y="257943"/>
                  <a:pt x="-5905" y="352841"/>
                  <a:pt x="2562" y="352135"/>
                </a:cubicBezTo>
                <a:cubicBezTo>
                  <a:pt x="11029" y="351429"/>
                  <a:pt x="52304" y="262177"/>
                  <a:pt x="72412" y="218785"/>
                </a:cubicBezTo>
                <a:cubicBezTo>
                  <a:pt x="92520" y="175393"/>
                  <a:pt x="114745" y="127768"/>
                  <a:pt x="123212" y="91785"/>
                </a:cubicBezTo>
                <a:cubicBezTo>
                  <a:pt x="131679" y="55802"/>
                  <a:pt x="115099" y="-7699"/>
                  <a:pt x="108396" y="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B2B7ABCE-820B-4702-A6A5-675C3411D0F0}"/>
              </a:ext>
            </a:extLst>
          </p:cNvPr>
          <p:cNvSpPr/>
          <p:nvPr/>
        </p:nvSpPr>
        <p:spPr>
          <a:xfrm>
            <a:off x="7015331" y="1206116"/>
            <a:ext cx="258960" cy="366585"/>
          </a:xfrm>
          <a:custGeom>
            <a:avLst/>
            <a:gdLst>
              <a:gd name="connsiteX0" fmla="*/ 79736 w 258960"/>
              <a:gd name="connsiteY0" fmla="*/ 384 h 366585"/>
              <a:gd name="connsiteX1" fmla="*/ 3536 w 258960"/>
              <a:gd name="connsiteY1" fmla="*/ 140084 h 366585"/>
              <a:gd name="connsiteX2" fmla="*/ 217319 w 258960"/>
              <a:gd name="connsiteY2" fmla="*/ 250151 h 366585"/>
              <a:gd name="connsiteX3" fmla="*/ 210969 w 258960"/>
              <a:gd name="connsiteY3" fmla="*/ 366567 h 366585"/>
              <a:gd name="connsiteX4" fmla="*/ 255419 w 258960"/>
              <a:gd name="connsiteY4" fmla="*/ 241684 h 366585"/>
              <a:gd name="connsiteX5" fmla="*/ 103019 w 258960"/>
              <a:gd name="connsiteY5" fmla="*/ 165484 h 366585"/>
              <a:gd name="connsiteX6" fmla="*/ 22586 w 258960"/>
              <a:gd name="connsiteY6" fmla="*/ 99867 h 366585"/>
              <a:gd name="connsiteX7" fmla="*/ 79736 w 258960"/>
              <a:gd name="connsiteY7" fmla="*/ 384 h 36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960" h="366585">
                <a:moveTo>
                  <a:pt x="79736" y="384"/>
                </a:moveTo>
                <a:cubicBezTo>
                  <a:pt x="76561" y="7087"/>
                  <a:pt x="-19395" y="98456"/>
                  <a:pt x="3536" y="140084"/>
                </a:cubicBezTo>
                <a:cubicBezTo>
                  <a:pt x="26466" y="181712"/>
                  <a:pt x="182747" y="212404"/>
                  <a:pt x="217319" y="250151"/>
                </a:cubicBezTo>
                <a:cubicBezTo>
                  <a:pt x="251891" y="287898"/>
                  <a:pt x="204619" y="367978"/>
                  <a:pt x="210969" y="366567"/>
                </a:cubicBezTo>
                <a:cubicBezTo>
                  <a:pt x="217319" y="365156"/>
                  <a:pt x="273411" y="275198"/>
                  <a:pt x="255419" y="241684"/>
                </a:cubicBezTo>
                <a:cubicBezTo>
                  <a:pt x="237427" y="208170"/>
                  <a:pt x="141825" y="189120"/>
                  <a:pt x="103019" y="165484"/>
                </a:cubicBezTo>
                <a:cubicBezTo>
                  <a:pt x="64213" y="141848"/>
                  <a:pt x="28936" y="123150"/>
                  <a:pt x="22586" y="99867"/>
                </a:cubicBezTo>
                <a:cubicBezTo>
                  <a:pt x="16236" y="76584"/>
                  <a:pt x="82911" y="-6319"/>
                  <a:pt x="79736" y="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3EA404D9-017A-4B4D-B381-B413915D991C}"/>
              </a:ext>
            </a:extLst>
          </p:cNvPr>
          <p:cNvSpPr/>
          <p:nvPr/>
        </p:nvSpPr>
        <p:spPr>
          <a:xfrm>
            <a:off x="8205853" y="1261465"/>
            <a:ext cx="154607" cy="233597"/>
          </a:xfrm>
          <a:custGeom>
            <a:avLst/>
            <a:gdLst>
              <a:gd name="connsiteX0" fmla="*/ 148630 w 154607"/>
              <a:gd name="connsiteY0" fmla="*/ 68 h 233597"/>
              <a:gd name="connsiteX1" fmla="*/ 51264 w 154607"/>
              <a:gd name="connsiteY1" fmla="*/ 188452 h 233597"/>
              <a:gd name="connsiteX2" fmla="*/ 2580 w 154607"/>
              <a:gd name="connsiteY2" fmla="*/ 232902 h 233597"/>
              <a:gd name="connsiteX3" fmla="*/ 127464 w 154607"/>
              <a:gd name="connsiteY3" fmla="*/ 167285 h 233597"/>
              <a:gd name="connsiteX4" fmla="*/ 148630 w 154607"/>
              <a:gd name="connsiteY4" fmla="*/ 68 h 233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07" h="233597">
                <a:moveTo>
                  <a:pt x="148630" y="68"/>
                </a:moveTo>
                <a:cubicBezTo>
                  <a:pt x="135930" y="3596"/>
                  <a:pt x="75606" y="149646"/>
                  <a:pt x="51264" y="188452"/>
                </a:cubicBezTo>
                <a:cubicBezTo>
                  <a:pt x="26922" y="227258"/>
                  <a:pt x="-10120" y="236430"/>
                  <a:pt x="2580" y="232902"/>
                </a:cubicBezTo>
                <a:cubicBezTo>
                  <a:pt x="15280" y="229374"/>
                  <a:pt x="101358" y="204327"/>
                  <a:pt x="127464" y="167285"/>
                </a:cubicBezTo>
                <a:cubicBezTo>
                  <a:pt x="153570" y="130243"/>
                  <a:pt x="161330" y="-3460"/>
                  <a:pt x="148630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: 図形 137">
            <a:extLst>
              <a:ext uri="{FF2B5EF4-FFF2-40B4-BE49-F238E27FC236}">
                <a16:creationId xmlns:a16="http://schemas.microsoft.com/office/drawing/2014/main" id="{1804BADA-AAFD-47ED-BE3D-4DCD5A759187}"/>
              </a:ext>
            </a:extLst>
          </p:cNvPr>
          <p:cNvSpPr/>
          <p:nvPr/>
        </p:nvSpPr>
        <p:spPr>
          <a:xfrm>
            <a:off x="6906646" y="1414821"/>
            <a:ext cx="165337" cy="228066"/>
          </a:xfrm>
          <a:custGeom>
            <a:avLst/>
            <a:gdLst>
              <a:gd name="connsiteX0" fmla="*/ 165137 w 165337"/>
              <a:gd name="connsiteY0" fmla="*/ 225596 h 228066"/>
              <a:gd name="connsiteX1" fmla="*/ 114337 w 165337"/>
              <a:gd name="connsiteY1" fmla="*/ 28746 h 228066"/>
              <a:gd name="connsiteX2" fmla="*/ 37 w 165337"/>
              <a:gd name="connsiteY2" fmla="*/ 11812 h 228066"/>
              <a:gd name="connsiteX3" fmla="*/ 127037 w 165337"/>
              <a:gd name="connsiteY3" fmla="*/ 132462 h 228066"/>
              <a:gd name="connsiteX4" fmla="*/ 165137 w 165337"/>
              <a:gd name="connsiteY4" fmla="*/ 225596 h 22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337" h="228066">
                <a:moveTo>
                  <a:pt x="165137" y="225596"/>
                </a:moveTo>
                <a:cubicBezTo>
                  <a:pt x="163020" y="208310"/>
                  <a:pt x="141854" y="64377"/>
                  <a:pt x="114337" y="28746"/>
                </a:cubicBezTo>
                <a:cubicBezTo>
                  <a:pt x="86820" y="-6885"/>
                  <a:pt x="-2080" y="-5474"/>
                  <a:pt x="37" y="11812"/>
                </a:cubicBezTo>
                <a:cubicBezTo>
                  <a:pt x="2154" y="29098"/>
                  <a:pt x="101637" y="100006"/>
                  <a:pt x="127037" y="132462"/>
                </a:cubicBezTo>
                <a:cubicBezTo>
                  <a:pt x="152437" y="164918"/>
                  <a:pt x="167254" y="242882"/>
                  <a:pt x="165137" y="225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B6206A58-625E-4AE8-9FB7-138401519D5D}"/>
              </a:ext>
            </a:extLst>
          </p:cNvPr>
          <p:cNvSpPr/>
          <p:nvPr/>
        </p:nvSpPr>
        <p:spPr>
          <a:xfrm>
            <a:off x="6799115" y="1580709"/>
            <a:ext cx="144807" cy="313843"/>
          </a:xfrm>
          <a:custGeom>
            <a:avLst/>
            <a:gdLst>
              <a:gd name="connsiteX0" fmla="*/ 63118 w 144807"/>
              <a:gd name="connsiteY0" fmla="*/ 441 h 313843"/>
              <a:gd name="connsiteX1" fmla="*/ 1735 w 144807"/>
              <a:gd name="connsiteY1" fmla="*/ 142258 h 313843"/>
              <a:gd name="connsiteX2" fmla="*/ 143552 w 144807"/>
              <a:gd name="connsiteY2" fmla="*/ 313708 h 313843"/>
              <a:gd name="connsiteX3" fmla="*/ 69468 w 144807"/>
              <a:gd name="connsiteY3" fmla="*/ 169774 h 313843"/>
              <a:gd name="connsiteX4" fmla="*/ 39835 w 144807"/>
              <a:gd name="connsiteY4" fmla="*/ 99924 h 313843"/>
              <a:gd name="connsiteX5" fmla="*/ 63118 w 144807"/>
              <a:gd name="connsiteY5" fmla="*/ 441 h 31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807" h="313843">
                <a:moveTo>
                  <a:pt x="63118" y="441"/>
                </a:moveTo>
                <a:cubicBezTo>
                  <a:pt x="56768" y="7497"/>
                  <a:pt x="-11671" y="90047"/>
                  <a:pt x="1735" y="142258"/>
                </a:cubicBezTo>
                <a:cubicBezTo>
                  <a:pt x="15141" y="194469"/>
                  <a:pt x="132263" y="309122"/>
                  <a:pt x="143552" y="313708"/>
                </a:cubicBezTo>
                <a:cubicBezTo>
                  <a:pt x="154841" y="318294"/>
                  <a:pt x="86754" y="205405"/>
                  <a:pt x="69468" y="169774"/>
                </a:cubicBezTo>
                <a:cubicBezTo>
                  <a:pt x="52182" y="134143"/>
                  <a:pt x="43715" y="127088"/>
                  <a:pt x="39835" y="99924"/>
                </a:cubicBezTo>
                <a:cubicBezTo>
                  <a:pt x="35955" y="72760"/>
                  <a:pt x="69468" y="-6615"/>
                  <a:pt x="63118" y="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7E28813E-0073-45BB-A02F-4D75913174FA}"/>
              </a:ext>
            </a:extLst>
          </p:cNvPr>
          <p:cNvSpPr/>
          <p:nvPr/>
        </p:nvSpPr>
        <p:spPr>
          <a:xfrm>
            <a:off x="7382829" y="1293263"/>
            <a:ext cx="129397" cy="319659"/>
          </a:xfrm>
          <a:custGeom>
            <a:avLst/>
            <a:gdLst>
              <a:gd name="connsiteX0" fmla="*/ 104 w 129397"/>
              <a:gd name="connsiteY0" fmla="*/ 20 h 319659"/>
              <a:gd name="connsiteX1" fmla="*/ 129221 w 129397"/>
              <a:gd name="connsiteY1" fmla="*/ 167237 h 319659"/>
              <a:gd name="connsiteX2" fmla="*/ 29738 w 129397"/>
              <a:gd name="connsiteY2" fmla="*/ 319637 h 319659"/>
              <a:gd name="connsiteX3" fmla="*/ 105938 w 129397"/>
              <a:gd name="connsiteY3" fmla="*/ 156654 h 319659"/>
              <a:gd name="connsiteX4" fmla="*/ 104 w 129397"/>
              <a:gd name="connsiteY4" fmla="*/ 20 h 31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397" h="319659">
                <a:moveTo>
                  <a:pt x="104" y="20"/>
                </a:moveTo>
                <a:cubicBezTo>
                  <a:pt x="3984" y="1784"/>
                  <a:pt x="124282" y="113967"/>
                  <a:pt x="129221" y="167237"/>
                </a:cubicBezTo>
                <a:cubicBezTo>
                  <a:pt x="134160" y="220507"/>
                  <a:pt x="33618" y="321401"/>
                  <a:pt x="29738" y="319637"/>
                </a:cubicBezTo>
                <a:cubicBezTo>
                  <a:pt x="25858" y="317873"/>
                  <a:pt x="109819" y="204985"/>
                  <a:pt x="105938" y="156654"/>
                </a:cubicBezTo>
                <a:cubicBezTo>
                  <a:pt x="102057" y="108323"/>
                  <a:pt x="-3776" y="-1744"/>
                  <a:pt x="104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96DC97E6-A7FD-4FBB-8541-FC5A32E1B900}"/>
              </a:ext>
            </a:extLst>
          </p:cNvPr>
          <p:cNvSpPr/>
          <p:nvPr/>
        </p:nvSpPr>
        <p:spPr>
          <a:xfrm>
            <a:off x="7281168" y="1271882"/>
            <a:ext cx="76755" cy="256778"/>
          </a:xfrm>
          <a:custGeom>
            <a:avLst/>
            <a:gdLst>
              <a:gd name="connsiteX0" fmla="*/ 55199 w 76755"/>
              <a:gd name="connsiteY0" fmla="*/ 235 h 256778"/>
              <a:gd name="connsiteX1" fmla="*/ 165 w 76755"/>
              <a:gd name="connsiteY1" fmla="*/ 97601 h 256778"/>
              <a:gd name="connsiteX2" fmla="*/ 76365 w 76755"/>
              <a:gd name="connsiteY2" fmla="*/ 256351 h 256778"/>
              <a:gd name="connsiteX3" fmla="*/ 29799 w 76755"/>
              <a:gd name="connsiteY3" fmla="*/ 142051 h 256778"/>
              <a:gd name="connsiteX4" fmla="*/ 27682 w 76755"/>
              <a:gd name="connsiteY4" fmla="*/ 72201 h 256778"/>
              <a:gd name="connsiteX5" fmla="*/ 55199 w 76755"/>
              <a:gd name="connsiteY5" fmla="*/ 235 h 256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55" h="256778">
                <a:moveTo>
                  <a:pt x="55199" y="235"/>
                </a:moveTo>
                <a:cubicBezTo>
                  <a:pt x="50613" y="4468"/>
                  <a:pt x="-3363" y="54915"/>
                  <a:pt x="165" y="97601"/>
                </a:cubicBezTo>
                <a:cubicBezTo>
                  <a:pt x="3693" y="140287"/>
                  <a:pt x="71426" y="248943"/>
                  <a:pt x="76365" y="256351"/>
                </a:cubicBezTo>
                <a:cubicBezTo>
                  <a:pt x="81304" y="263759"/>
                  <a:pt x="37913" y="172743"/>
                  <a:pt x="29799" y="142051"/>
                </a:cubicBezTo>
                <a:cubicBezTo>
                  <a:pt x="21685" y="111359"/>
                  <a:pt x="23449" y="94426"/>
                  <a:pt x="27682" y="72201"/>
                </a:cubicBezTo>
                <a:cubicBezTo>
                  <a:pt x="31915" y="49976"/>
                  <a:pt x="59785" y="-3998"/>
                  <a:pt x="55199" y="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F3DF0D34-7536-4BD0-933F-7C30BB157178}"/>
              </a:ext>
            </a:extLst>
          </p:cNvPr>
          <p:cNvSpPr/>
          <p:nvPr/>
        </p:nvSpPr>
        <p:spPr>
          <a:xfrm>
            <a:off x="7740150" y="1274233"/>
            <a:ext cx="229441" cy="203267"/>
          </a:xfrm>
          <a:custGeom>
            <a:avLst/>
            <a:gdLst>
              <a:gd name="connsiteX0" fmla="*/ 55533 w 229441"/>
              <a:gd name="connsiteY0" fmla="*/ 0 h 203267"/>
              <a:gd name="connsiteX1" fmla="*/ 129617 w 229441"/>
              <a:gd name="connsiteY1" fmla="*/ 152400 h 203267"/>
              <a:gd name="connsiteX2" fmla="*/ 500 w 229441"/>
              <a:gd name="connsiteY2" fmla="*/ 203200 h 203267"/>
              <a:gd name="connsiteX3" fmla="*/ 186767 w 229441"/>
              <a:gd name="connsiteY3" fmla="*/ 162984 h 203267"/>
              <a:gd name="connsiteX4" fmla="*/ 220633 w 229441"/>
              <a:gd name="connsiteY4" fmla="*/ 150284 h 203267"/>
              <a:gd name="connsiteX5" fmla="*/ 55533 w 229441"/>
              <a:gd name="connsiteY5" fmla="*/ 0 h 20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441" h="203267">
                <a:moveTo>
                  <a:pt x="55533" y="0"/>
                </a:moveTo>
                <a:cubicBezTo>
                  <a:pt x="40364" y="353"/>
                  <a:pt x="138789" y="118533"/>
                  <a:pt x="129617" y="152400"/>
                </a:cubicBezTo>
                <a:cubicBezTo>
                  <a:pt x="120445" y="186267"/>
                  <a:pt x="-9025" y="201436"/>
                  <a:pt x="500" y="203200"/>
                </a:cubicBezTo>
                <a:cubicBezTo>
                  <a:pt x="10025" y="204964"/>
                  <a:pt x="150078" y="171803"/>
                  <a:pt x="186767" y="162984"/>
                </a:cubicBezTo>
                <a:cubicBezTo>
                  <a:pt x="223456" y="154165"/>
                  <a:pt x="241447" y="173567"/>
                  <a:pt x="220633" y="150284"/>
                </a:cubicBezTo>
                <a:cubicBezTo>
                  <a:pt x="199819" y="127001"/>
                  <a:pt x="70702" y="-353"/>
                  <a:pt x="555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: 図形 142">
            <a:extLst>
              <a:ext uri="{FF2B5EF4-FFF2-40B4-BE49-F238E27FC236}">
                <a16:creationId xmlns:a16="http://schemas.microsoft.com/office/drawing/2014/main" id="{11295C85-63D5-4319-AE9C-795F727E3353}"/>
              </a:ext>
            </a:extLst>
          </p:cNvPr>
          <p:cNvSpPr/>
          <p:nvPr/>
        </p:nvSpPr>
        <p:spPr>
          <a:xfrm>
            <a:off x="8072967" y="1445683"/>
            <a:ext cx="398034" cy="187088"/>
          </a:xfrm>
          <a:custGeom>
            <a:avLst/>
            <a:gdLst>
              <a:gd name="connsiteX0" fmla="*/ 0 w 398034"/>
              <a:gd name="connsiteY0" fmla="*/ 0 h 187088"/>
              <a:gd name="connsiteX1" fmla="*/ 201083 w 398034"/>
              <a:gd name="connsiteY1" fmla="*/ 139700 h 187088"/>
              <a:gd name="connsiteX2" fmla="*/ 275166 w 398034"/>
              <a:gd name="connsiteY2" fmla="*/ 186267 h 187088"/>
              <a:gd name="connsiteX3" fmla="*/ 397933 w 398034"/>
              <a:gd name="connsiteY3" fmla="*/ 107950 h 187088"/>
              <a:gd name="connsiteX4" fmla="*/ 294216 w 398034"/>
              <a:gd name="connsiteY4" fmla="*/ 143934 h 187088"/>
              <a:gd name="connsiteX5" fmla="*/ 188383 w 398034"/>
              <a:gd name="connsiteY5" fmla="*/ 95250 h 187088"/>
              <a:gd name="connsiteX6" fmla="*/ 0 w 398034"/>
              <a:gd name="connsiteY6" fmla="*/ 0 h 18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034" h="187088">
                <a:moveTo>
                  <a:pt x="0" y="0"/>
                </a:moveTo>
                <a:lnTo>
                  <a:pt x="201083" y="139700"/>
                </a:lnTo>
                <a:cubicBezTo>
                  <a:pt x="246944" y="170745"/>
                  <a:pt x="242358" y="191559"/>
                  <a:pt x="275166" y="186267"/>
                </a:cubicBezTo>
                <a:cubicBezTo>
                  <a:pt x="307974" y="180975"/>
                  <a:pt x="394758" y="115006"/>
                  <a:pt x="397933" y="107950"/>
                </a:cubicBezTo>
                <a:cubicBezTo>
                  <a:pt x="401108" y="100895"/>
                  <a:pt x="329141" y="146051"/>
                  <a:pt x="294216" y="143934"/>
                </a:cubicBezTo>
                <a:cubicBezTo>
                  <a:pt x="259291" y="141817"/>
                  <a:pt x="188383" y="95250"/>
                  <a:pt x="188383" y="952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E0EAEF54-3B2A-45FC-B8E0-967F4004F509}"/>
              </a:ext>
            </a:extLst>
          </p:cNvPr>
          <p:cNvSpPr/>
          <p:nvPr/>
        </p:nvSpPr>
        <p:spPr>
          <a:xfrm>
            <a:off x="6724650" y="1698896"/>
            <a:ext cx="76540" cy="325454"/>
          </a:xfrm>
          <a:custGeom>
            <a:avLst/>
            <a:gdLst>
              <a:gd name="connsiteX0" fmla="*/ 65617 w 76540"/>
              <a:gd name="connsiteY0" fmla="*/ 787 h 325454"/>
              <a:gd name="connsiteX1" fmla="*/ 0 w 76540"/>
              <a:gd name="connsiteY1" fmla="*/ 117204 h 325454"/>
              <a:gd name="connsiteX2" fmla="*/ 65617 w 76540"/>
              <a:gd name="connsiteY2" fmla="*/ 324637 h 325454"/>
              <a:gd name="connsiteX3" fmla="*/ 31750 w 76540"/>
              <a:gd name="connsiteY3" fmla="*/ 184937 h 325454"/>
              <a:gd name="connsiteX4" fmla="*/ 71967 w 76540"/>
              <a:gd name="connsiteY4" fmla="*/ 70637 h 325454"/>
              <a:gd name="connsiteX5" fmla="*/ 65617 w 76540"/>
              <a:gd name="connsiteY5" fmla="*/ 787 h 32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540" h="325454">
                <a:moveTo>
                  <a:pt x="65617" y="787"/>
                </a:moveTo>
                <a:cubicBezTo>
                  <a:pt x="53622" y="8548"/>
                  <a:pt x="0" y="63229"/>
                  <a:pt x="0" y="117204"/>
                </a:cubicBezTo>
                <a:cubicBezTo>
                  <a:pt x="0" y="171179"/>
                  <a:pt x="60325" y="313348"/>
                  <a:pt x="65617" y="324637"/>
                </a:cubicBezTo>
                <a:cubicBezTo>
                  <a:pt x="70909" y="335926"/>
                  <a:pt x="30692" y="227270"/>
                  <a:pt x="31750" y="184937"/>
                </a:cubicBezTo>
                <a:cubicBezTo>
                  <a:pt x="32808" y="142604"/>
                  <a:pt x="64206" y="96742"/>
                  <a:pt x="71967" y="70637"/>
                </a:cubicBezTo>
                <a:cubicBezTo>
                  <a:pt x="79728" y="44532"/>
                  <a:pt x="77612" y="-6974"/>
                  <a:pt x="65617" y="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: 図形 144">
            <a:extLst>
              <a:ext uri="{FF2B5EF4-FFF2-40B4-BE49-F238E27FC236}">
                <a16:creationId xmlns:a16="http://schemas.microsoft.com/office/drawing/2014/main" id="{4203C039-C534-4273-8E90-BC2EC77119B6}"/>
              </a:ext>
            </a:extLst>
          </p:cNvPr>
          <p:cNvSpPr/>
          <p:nvPr/>
        </p:nvSpPr>
        <p:spPr>
          <a:xfrm>
            <a:off x="6811919" y="1910529"/>
            <a:ext cx="139254" cy="387065"/>
          </a:xfrm>
          <a:custGeom>
            <a:avLst/>
            <a:gdLst>
              <a:gd name="connsiteX0" fmla="*/ 105348 w 139254"/>
              <a:gd name="connsiteY0" fmla="*/ 2938 h 387065"/>
              <a:gd name="connsiteX1" fmla="*/ 98998 w 139254"/>
              <a:gd name="connsiteY1" fmla="*/ 197671 h 387065"/>
              <a:gd name="connsiteX2" fmla="*/ 139214 w 139254"/>
              <a:gd name="connsiteY2" fmla="*/ 386054 h 387065"/>
              <a:gd name="connsiteX3" fmla="*/ 90531 w 139254"/>
              <a:gd name="connsiteY3" fmla="*/ 269638 h 387065"/>
              <a:gd name="connsiteX4" fmla="*/ 24914 w 139254"/>
              <a:gd name="connsiteY4" fmla="*/ 204021 h 387065"/>
              <a:gd name="connsiteX5" fmla="*/ 1631 w 139254"/>
              <a:gd name="connsiteY5" fmla="*/ 170154 h 387065"/>
              <a:gd name="connsiteX6" fmla="*/ 65131 w 139254"/>
              <a:gd name="connsiteY6" fmla="*/ 204021 h 387065"/>
              <a:gd name="connsiteX7" fmla="*/ 69364 w 139254"/>
              <a:gd name="connsiteY7" fmla="*/ 87604 h 387065"/>
              <a:gd name="connsiteX8" fmla="*/ 105348 w 139254"/>
              <a:gd name="connsiteY8" fmla="*/ 2938 h 38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254" h="387065">
                <a:moveTo>
                  <a:pt x="105348" y="2938"/>
                </a:moveTo>
                <a:cubicBezTo>
                  <a:pt x="110287" y="21283"/>
                  <a:pt x="93354" y="133818"/>
                  <a:pt x="98998" y="197671"/>
                </a:cubicBezTo>
                <a:cubicBezTo>
                  <a:pt x="104642" y="261524"/>
                  <a:pt x="140625" y="374060"/>
                  <a:pt x="139214" y="386054"/>
                </a:cubicBezTo>
                <a:cubicBezTo>
                  <a:pt x="137803" y="398048"/>
                  <a:pt x="109581" y="299977"/>
                  <a:pt x="90531" y="269638"/>
                </a:cubicBezTo>
                <a:cubicBezTo>
                  <a:pt x="71481" y="239299"/>
                  <a:pt x="39731" y="220602"/>
                  <a:pt x="24914" y="204021"/>
                </a:cubicBezTo>
                <a:cubicBezTo>
                  <a:pt x="10097" y="187440"/>
                  <a:pt x="-5072" y="170154"/>
                  <a:pt x="1631" y="170154"/>
                </a:cubicBezTo>
                <a:cubicBezTo>
                  <a:pt x="8334" y="170154"/>
                  <a:pt x="53842" y="217779"/>
                  <a:pt x="65131" y="204021"/>
                </a:cubicBezTo>
                <a:cubicBezTo>
                  <a:pt x="76420" y="190263"/>
                  <a:pt x="64778" y="118296"/>
                  <a:pt x="69364" y="87604"/>
                </a:cubicBezTo>
                <a:cubicBezTo>
                  <a:pt x="73950" y="56912"/>
                  <a:pt x="100409" y="-15407"/>
                  <a:pt x="105348" y="2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: 図形 145">
            <a:extLst>
              <a:ext uri="{FF2B5EF4-FFF2-40B4-BE49-F238E27FC236}">
                <a16:creationId xmlns:a16="http://schemas.microsoft.com/office/drawing/2014/main" id="{0959D325-1038-4015-BCA3-66FE5D398A4D}"/>
              </a:ext>
            </a:extLst>
          </p:cNvPr>
          <p:cNvSpPr/>
          <p:nvPr/>
        </p:nvSpPr>
        <p:spPr>
          <a:xfrm>
            <a:off x="8255181" y="1664313"/>
            <a:ext cx="247532" cy="114067"/>
          </a:xfrm>
          <a:custGeom>
            <a:avLst/>
            <a:gdLst>
              <a:gd name="connsiteX0" fmla="*/ 6169 w 247532"/>
              <a:gd name="connsiteY0" fmla="*/ 1504 h 114067"/>
              <a:gd name="connsiteX1" fmla="*/ 128936 w 247532"/>
              <a:gd name="connsiteY1" fmla="*/ 113687 h 114067"/>
              <a:gd name="connsiteX2" fmla="*/ 247469 w 247532"/>
              <a:gd name="connsiteY2" fmla="*/ 39604 h 114067"/>
              <a:gd name="connsiteX3" fmla="*/ 143752 w 247532"/>
              <a:gd name="connsiteY3" fmla="*/ 81937 h 114067"/>
              <a:gd name="connsiteX4" fmla="*/ 31569 w 247532"/>
              <a:gd name="connsiteY4" fmla="*/ 50187 h 114067"/>
              <a:gd name="connsiteX5" fmla="*/ 6169 w 247532"/>
              <a:gd name="connsiteY5" fmla="*/ 1504 h 11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532" h="114067">
                <a:moveTo>
                  <a:pt x="6169" y="1504"/>
                </a:moveTo>
                <a:cubicBezTo>
                  <a:pt x="22397" y="12087"/>
                  <a:pt x="88719" y="107337"/>
                  <a:pt x="128936" y="113687"/>
                </a:cubicBezTo>
                <a:cubicBezTo>
                  <a:pt x="169153" y="120037"/>
                  <a:pt x="245000" y="44896"/>
                  <a:pt x="247469" y="39604"/>
                </a:cubicBezTo>
                <a:cubicBezTo>
                  <a:pt x="249938" y="34312"/>
                  <a:pt x="179735" y="80173"/>
                  <a:pt x="143752" y="81937"/>
                </a:cubicBezTo>
                <a:cubicBezTo>
                  <a:pt x="107769" y="83701"/>
                  <a:pt x="54852" y="61123"/>
                  <a:pt x="31569" y="50187"/>
                </a:cubicBezTo>
                <a:cubicBezTo>
                  <a:pt x="8286" y="39251"/>
                  <a:pt x="-10059" y="-9079"/>
                  <a:pt x="6169" y="1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C4C1D912-5C42-490A-95D0-4945614A59F2}"/>
              </a:ext>
            </a:extLst>
          </p:cNvPr>
          <p:cNvSpPr/>
          <p:nvPr/>
        </p:nvSpPr>
        <p:spPr>
          <a:xfrm>
            <a:off x="8303032" y="1815588"/>
            <a:ext cx="179869" cy="138275"/>
          </a:xfrm>
          <a:custGeom>
            <a:avLst/>
            <a:gdLst>
              <a:gd name="connsiteX0" fmla="*/ 651 w 179869"/>
              <a:gd name="connsiteY0" fmla="*/ 512 h 138275"/>
              <a:gd name="connsiteX1" fmla="*/ 112835 w 179869"/>
              <a:gd name="connsiteY1" fmla="*/ 78829 h 138275"/>
              <a:gd name="connsiteX2" fmla="*/ 144585 w 179869"/>
              <a:gd name="connsiteY2" fmla="*/ 138095 h 138275"/>
              <a:gd name="connsiteX3" fmla="*/ 165751 w 179869"/>
              <a:gd name="connsiteY3" fmla="*/ 59779 h 138275"/>
              <a:gd name="connsiteX4" fmla="*/ 169985 w 179869"/>
              <a:gd name="connsiteY4" fmla="*/ 44962 h 138275"/>
              <a:gd name="connsiteX5" fmla="*/ 651 w 179869"/>
              <a:gd name="connsiteY5" fmla="*/ 512 h 1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869" h="138275">
                <a:moveTo>
                  <a:pt x="651" y="512"/>
                </a:moveTo>
                <a:cubicBezTo>
                  <a:pt x="-8874" y="6157"/>
                  <a:pt x="88846" y="55898"/>
                  <a:pt x="112835" y="78829"/>
                </a:cubicBezTo>
                <a:cubicBezTo>
                  <a:pt x="136824" y="101760"/>
                  <a:pt x="135766" y="141270"/>
                  <a:pt x="144585" y="138095"/>
                </a:cubicBezTo>
                <a:cubicBezTo>
                  <a:pt x="153404" y="134920"/>
                  <a:pt x="161518" y="75301"/>
                  <a:pt x="165751" y="59779"/>
                </a:cubicBezTo>
                <a:cubicBezTo>
                  <a:pt x="169984" y="44257"/>
                  <a:pt x="192563" y="52370"/>
                  <a:pt x="169985" y="44962"/>
                </a:cubicBezTo>
                <a:cubicBezTo>
                  <a:pt x="147407" y="37554"/>
                  <a:pt x="10176" y="-5133"/>
                  <a:pt x="651" y="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D0B3509F-6481-4BBC-85DE-4B76DF8A239D}"/>
              </a:ext>
            </a:extLst>
          </p:cNvPr>
          <p:cNvSpPr/>
          <p:nvPr/>
        </p:nvSpPr>
        <p:spPr>
          <a:xfrm>
            <a:off x="7555420" y="2715641"/>
            <a:ext cx="402536" cy="268901"/>
          </a:xfrm>
          <a:custGeom>
            <a:avLst/>
            <a:gdLst>
              <a:gd name="connsiteX0" fmla="*/ 393193 w 402536"/>
              <a:gd name="connsiteY0" fmla="*/ 572 h 268901"/>
              <a:gd name="connsiteX1" fmla="*/ 393193 w 402536"/>
              <a:gd name="connsiteY1" fmla="*/ 98997 h 268901"/>
              <a:gd name="connsiteX2" fmla="*/ 312230 w 402536"/>
              <a:gd name="connsiteY2" fmla="*/ 127572 h 268901"/>
              <a:gd name="connsiteX3" fmla="*/ 267780 w 402536"/>
              <a:gd name="connsiteY3" fmla="*/ 175197 h 268901"/>
              <a:gd name="connsiteX4" fmla="*/ 212218 w 402536"/>
              <a:gd name="connsiteY4" fmla="*/ 224409 h 268901"/>
              <a:gd name="connsiteX5" fmla="*/ 61405 w 402536"/>
              <a:gd name="connsiteY5" fmla="*/ 268859 h 268901"/>
              <a:gd name="connsiteX6" fmla="*/ 23305 w 402536"/>
              <a:gd name="connsiteY6" fmla="*/ 216472 h 268901"/>
              <a:gd name="connsiteX7" fmla="*/ 2668 w 402536"/>
              <a:gd name="connsiteY7" fmla="*/ 135509 h 268901"/>
              <a:gd name="connsiteX8" fmla="*/ 83630 w 402536"/>
              <a:gd name="connsiteY8" fmla="*/ 122809 h 268901"/>
              <a:gd name="connsiteX9" fmla="*/ 180468 w 402536"/>
              <a:gd name="connsiteY9" fmla="*/ 106934 h 268901"/>
              <a:gd name="connsiteX10" fmla="*/ 264605 w 402536"/>
              <a:gd name="connsiteY10" fmla="*/ 91059 h 268901"/>
              <a:gd name="connsiteX11" fmla="*/ 324930 w 402536"/>
              <a:gd name="connsiteY11" fmla="*/ 59309 h 268901"/>
              <a:gd name="connsiteX12" fmla="*/ 393193 w 402536"/>
              <a:gd name="connsiteY12" fmla="*/ 572 h 26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2536" h="268901">
                <a:moveTo>
                  <a:pt x="393193" y="572"/>
                </a:moveTo>
                <a:cubicBezTo>
                  <a:pt x="404570" y="7187"/>
                  <a:pt x="406687" y="77831"/>
                  <a:pt x="393193" y="98997"/>
                </a:cubicBezTo>
                <a:cubicBezTo>
                  <a:pt x="379699" y="120163"/>
                  <a:pt x="333132" y="114872"/>
                  <a:pt x="312230" y="127572"/>
                </a:cubicBezTo>
                <a:cubicBezTo>
                  <a:pt x="291328" y="140272"/>
                  <a:pt x="284449" y="159058"/>
                  <a:pt x="267780" y="175197"/>
                </a:cubicBezTo>
                <a:cubicBezTo>
                  <a:pt x="251111" y="191336"/>
                  <a:pt x="246614" y="208799"/>
                  <a:pt x="212218" y="224409"/>
                </a:cubicBezTo>
                <a:cubicBezTo>
                  <a:pt x="177822" y="240019"/>
                  <a:pt x="92890" y="270182"/>
                  <a:pt x="61405" y="268859"/>
                </a:cubicBezTo>
                <a:cubicBezTo>
                  <a:pt x="29920" y="267536"/>
                  <a:pt x="33094" y="238697"/>
                  <a:pt x="23305" y="216472"/>
                </a:cubicBezTo>
                <a:cubicBezTo>
                  <a:pt x="13515" y="194247"/>
                  <a:pt x="-7386" y="151119"/>
                  <a:pt x="2668" y="135509"/>
                </a:cubicBezTo>
                <a:cubicBezTo>
                  <a:pt x="12722" y="119899"/>
                  <a:pt x="83630" y="122809"/>
                  <a:pt x="83630" y="122809"/>
                </a:cubicBezTo>
                <a:lnTo>
                  <a:pt x="180468" y="106934"/>
                </a:lnTo>
                <a:cubicBezTo>
                  <a:pt x="210630" y="101642"/>
                  <a:pt x="240528" y="98996"/>
                  <a:pt x="264605" y="91059"/>
                </a:cubicBezTo>
                <a:cubicBezTo>
                  <a:pt x="288682" y="83122"/>
                  <a:pt x="305351" y="72009"/>
                  <a:pt x="324930" y="59309"/>
                </a:cubicBezTo>
                <a:cubicBezTo>
                  <a:pt x="344509" y="46609"/>
                  <a:pt x="381816" y="-6043"/>
                  <a:pt x="393193" y="57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86E9BBDD-AFFF-42C5-A9C7-D9D2EF881D5F}"/>
              </a:ext>
            </a:extLst>
          </p:cNvPr>
          <p:cNvSpPr/>
          <p:nvPr/>
        </p:nvSpPr>
        <p:spPr>
          <a:xfrm>
            <a:off x="7572257" y="2960230"/>
            <a:ext cx="490711" cy="145755"/>
          </a:xfrm>
          <a:custGeom>
            <a:avLst/>
            <a:gdLst>
              <a:gd name="connsiteX0" fmla="*/ 118 w 490711"/>
              <a:gd name="connsiteY0" fmla="*/ 141745 h 145755"/>
              <a:gd name="connsiteX1" fmla="*/ 144581 w 490711"/>
              <a:gd name="connsiteY1" fmla="*/ 56020 h 145755"/>
              <a:gd name="connsiteX2" fmla="*/ 258881 w 490711"/>
              <a:gd name="connsiteY2" fmla="*/ 43320 h 145755"/>
              <a:gd name="connsiteX3" fmla="*/ 343018 w 490711"/>
              <a:gd name="connsiteY3" fmla="*/ 3633 h 145755"/>
              <a:gd name="connsiteX4" fmla="*/ 490656 w 490711"/>
              <a:gd name="connsiteY4" fmla="*/ 5220 h 145755"/>
              <a:gd name="connsiteX5" fmla="*/ 357306 w 490711"/>
              <a:gd name="connsiteY5" fmla="*/ 33795 h 145755"/>
              <a:gd name="connsiteX6" fmla="*/ 123943 w 490711"/>
              <a:gd name="connsiteY6" fmla="*/ 119520 h 145755"/>
              <a:gd name="connsiteX7" fmla="*/ 118 w 490711"/>
              <a:gd name="connsiteY7" fmla="*/ 141745 h 14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0711" h="145755">
                <a:moveTo>
                  <a:pt x="118" y="141745"/>
                </a:moveTo>
                <a:cubicBezTo>
                  <a:pt x="3558" y="131162"/>
                  <a:pt x="101454" y="72424"/>
                  <a:pt x="144581" y="56020"/>
                </a:cubicBezTo>
                <a:cubicBezTo>
                  <a:pt x="187708" y="39616"/>
                  <a:pt x="225808" y="52051"/>
                  <a:pt x="258881" y="43320"/>
                </a:cubicBezTo>
                <a:cubicBezTo>
                  <a:pt x="291954" y="34589"/>
                  <a:pt x="304389" y="9983"/>
                  <a:pt x="343018" y="3633"/>
                </a:cubicBezTo>
                <a:cubicBezTo>
                  <a:pt x="381647" y="-2717"/>
                  <a:pt x="488275" y="193"/>
                  <a:pt x="490656" y="5220"/>
                </a:cubicBezTo>
                <a:cubicBezTo>
                  <a:pt x="493037" y="10247"/>
                  <a:pt x="418425" y="14745"/>
                  <a:pt x="357306" y="33795"/>
                </a:cubicBezTo>
                <a:cubicBezTo>
                  <a:pt x="296187" y="52845"/>
                  <a:pt x="179241" y="98089"/>
                  <a:pt x="123943" y="119520"/>
                </a:cubicBezTo>
                <a:cubicBezTo>
                  <a:pt x="68645" y="140951"/>
                  <a:pt x="-3322" y="152328"/>
                  <a:pt x="118" y="141745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: 図形 149">
            <a:extLst>
              <a:ext uri="{FF2B5EF4-FFF2-40B4-BE49-F238E27FC236}">
                <a16:creationId xmlns:a16="http://schemas.microsoft.com/office/drawing/2014/main" id="{9050EA30-0437-42AA-8196-2B24BADECBE2}"/>
              </a:ext>
            </a:extLst>
          </p:cNvPr>
          <p:cNvSpPr/>
          <p:nvPr/>
        </p:nvSpPr>
        <p:spPr>
          <a:xfrm>
            <a:off x="7650163" y="3038350"/>
            <a:ext cx="404017" cy="141100"/>
          </a:xfrm>
          <a:custGeom>
            <a:avLst/>
            <a:gdLst>
              <a:gd name="connsiteX0" fmla="*/ 0 w 404017"/>
              <a:gd name="connsiteY0" fmla="*/ 138238 h 141100"/>
              <a:gd name="connsiteX1" fmla="*/ 220662 w 404017"/>
              <a:gd name="connsiteY1" fmla="*/ 60450 h 141100"/>
              <a:gd name="connsiteX2" fmla="*/ 401637 w 404017"/>
              <a:gd name="connsiteY2" fmla="*/ 125 h 141100"/>
              <a:gd name="connsiteX3" fmla="*/ 317500 w 404017"/>
              <a:gd name="connsiteY3" fmla="*/ 76325 h 141100"/>
              <a:gd name="connsiteX4" fmla="*/ 220662 w 404017"/>
              <a:gd name="connsiteY4" fmla="*/ 117600 h 141100"/>
              <a:gd name="connsiteX5" fmla="*/ 0 w 404017"/>
              <a:gd name="connsiteY5" fmla="*/ 138238 h 14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017" h="141100">
                <a:moveTo>
                  <a:pt x="0" y="138238"/>
                </a:moveTo>
                <a:cubicBezTo>
                  <a:pt x="0" y="128713"/>
                  <a:pt x="153723" y="83469"/>
                  <a:pt x="220662" y="60450"/>
                </a:cubicBezTo>
                <a:cubicBezTo>
                  <a:pt x="287601" y="37431"/>
                  <a:pt x="385497" y="-2521"/>
                  <a:pt x="401637" y="125"/>
                </a:cubicBezTo>
                <a:cubicBezTo>
                  <a:pt x="417777" y="2771"/>
                  <a:pt x="347663" y="56746"/>
                  <a:pt x="317500" y="76325"/>
                </a:cubicBezTo>
                <a:cubicBezTo>
                  <a:pt x="287338" y="95904"/>
                  <a:pt x="269610" y="103577"/>
                  <a:pt x="220662" y="117600"/>
                </a:cubicBezTo>
                <a:cubicBezTo>
                  <a:pt x="171714" y="131623"/>
                  <a:pt x="0" y="147763"/>
                  <a:pt x="0" y="138238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: 図形 150">
            <a:extLst>
              <a:ext uri="{FF2B5EF4-FFF2-40B4-BE49-F238E27FC236}">
                <a16:creationId xmlns:a16="http://schemas.microsoft.com/office/drawing/2014/main" id="{474134F4-433E-497E-8FE4-71B75A23A424}"/>
              </a:ext>
            </a:extLst>
          </p:cNvPr>
          <p:cNvSpPr/>
          <p:nvPr/>
        </p:nvSpPr>
        <p:spPr>
          <a:xfrm>
            <a:off x="4776997" y="4364237"/>
            <a:ext cx="297186" cy="124311"/>
          </a:xfrm>
          <a:custGeom>
            <a:avLst/>
            <a:gdLst>
              <a:gd name="connsiteX0" fmla="*/ 4553 w 297186"/>
              <a:gd name="connsiteY0" fmla="*/ 123626 h 124311"/>
              <a:gd name="connsiteX1" fmla="*/ 49003 w 297186"/>
              <a:gd name="connsiteY1" fmla="*/ 50601 h 124311"/>
              <a:gd name="connsiteX2" fmla="*/ 163303 w 297186"/>
              <a:gd name="connsiteY2" fmla="*/ 17263 h 124311"/>
              <a:gd name="connsiteX3" fmla="*/ 283953 w 297186"/>
              <a:gd name="connsiteY3" fmla="*/ 74413 h 124311"/>
              <a:gd name="connsiteX4" fmla="*/ 288716 w 297186"/>
              <a:gd name="connsiteY4" fmla="*/ 90288 h 124311"/>
              <a:gd name="connsiteX5" fmla="*/ 236328 w 297186"/>
              <a:gd name="connsiteY5" fmla="*/ 34726 h 124311"/>
              <a:gd name="connsiteX6" fmla="*/ 152191 w 297186"/>
              <a:gd name="connsiteY6" fmla="*/ 2976 h 124311"/>
              <a:gd name="connsiteX7" fmla="*/ 4553 w 297186"/>
              <a:gd name="connsiteY7" fmla="*/ 123626 h 12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186" h="124311">
                <a:moveTo>
                  <a:pt x="4553" y="123626"/>
                </a:moveTo>
                <a:cubicBezTo>
                  <a:pt x="-12645" y="131563"/>
                  <a:pt x="22545" y="68328"/>
                  <a:pt x="49003" y="50601"/>
                </a:cubicBezTo>
                <a:cubicBezTo>
                  <a:pt x="75461" y="32874"/>
                  <a:pt x="124145" y="13294"/>
                  <a:pt x="163303" y="17263"/>
                </a:cubicBezTo>
                <a:cubicBezTo>
                  <a:pt x="202461" y="21232"/>
                  <a:pt x="263051" y="62242"/>
                  <a:pt x="283953" y="74413"/>
                </a:cubicBezTo>
                <a:cubicBezTo>
                  <a:pt x="304855" y="86584"/>
                  <a:pt x="296653" y="96902"/>
                  <a:pt x="288716" y="90288"/>
                </a:cubicBezTo>
                <a:cubicBezTo>
                  <a:pt x="280779" y="83674"/>
                  <a:pt x="259082" y="49278"/>
                  <a:pt x="236328" y="34726"/>
                </a:cubicBezTo>
                <a:cubicBezTo>
                  <a:pt x="213574" y="20174"/>
                  <a:pt x="187380" y="-9459"/>
                  <a:pt x="152191" y="2976"/>
                </a:cubicBezTo>
                <a:cubicBezTo>
                  <a:pt x="117002" y="15411"/>
                  <a:pt x="21751" y="115689"/>
                  <a:pt x="4553" y="123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: 図形 151">
            <a:extLst>
              <a:ext uri="{FF2B5EF4-FFF2-40B4-BE49-F238E27FC236}">
                <a16:creationId xmlns:a16="http://schemas.microsoft.com/office/drawing/2014/main" id="{6C2DEEEB-0466-4BB7-B4A6-1B2BC7DE27C9}"/>
              </a:ext>
            </a:extLst>
          </p:cNvPr>
          <p:cNvSpPr/>
          <p:nvPr/>
        </p:nvSpPr>
        <p:spPr>
          <a:xfrm>
            <a:off x="4821166" y="4430703"/>
            <a:ext cx="214950" cy="57230"/>
          </a:xfrm>
          <a:custGeom>
            <a:avLst/>
            <a:gdLst>
              <a:gd name="connsiteX0" fmla="*/ 72 w 214950"/>
              <a:gd name="connsiteY0" fmla="*/ 30172 h 57230"/>
              <a:gd name="connsiteX1" fmla="*/ 108022 w 214950"/>
              <a:gd name="connsiteY1" fmla="*/ 47635 h 57230"/>
              <a:gd name="connsiteX2" fmla="*/ 171522 w 214950"/>
              <a:gd name="connsiteY2" fmla="*/ 31760 h 57230"/>
              <a:gd name="connsiteX3" fmla="*/ 214384 w 214950"/>
              <a:gd name="connsiteY3" fmla="*/ 10 h 57230"/>
              <a:gd name="connsiteX4" fmla="*/ 193747 w 214950"/>
              <a:gd name="connsiteY4" fmla="*/ 28585 h 57230"/>
              <a:gd name="connsiteX5" fmla="*/ 160409 w 214950"/>
              <a:gd name="connsiteY5" fmla="*/ 52397 h 57230"/>
              <a:gd name="connsiteX6" fmla="*/ 92147 w 214950"/>
              <a:gd name="connsiteY6" fmla="*/ 57160 h 57230"/>
              <a:gd name="connsiteX7" fmla="*/ 72 w 214950"/>
              <a:gd name="connsiteY7" fmla="*/ 30172 h 5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950" h="57230">
                <a:moveTo>
                  <a:pt x="72" y="30172"/>
                </a:moveTo>
                <a:cubicBezTo>
                  <a:pt x="2718" y="28584"/>
                  <a:pt x="79447" y="47370"/>
                  <a:pt x="108022" y="47635"/>
                </a:cubicBezTo>
                <a:cubicBezTo>
                  <a:pt x="136597" y="47900"/>
                  <a:pt x="153795" y="39697"/>
                  <a:pt x="171522" y="31760"/>
                </a:cubicBezTo>
                <a:cubicBezTo>
                  <a:pt x="189249" y="23823"/>
                  <a:pt x="210680" y="539"/>
                  <a:pt x="214384" y="10"/>
                </a:cubicBezTo>
                <a:cubicBezTo>
                  <a:pt x="218088" y="-519"/>
                  <a:pt x="202743" y="19854"/>
                  <a:pt x="193747" y="28585"/>
                </a:cubicBezTo>
                <a:cubicBezTo>
                  <a:pt x="184751" y="37316"/>
                  <a:pt x="177342" y="47635"/>
                  <a:pt x="160409" y="52397"/>
                </a:cubicBezTo>
                <a:cubicBezTo>
                  <a:pt x="143476" y="57159"/>
                  <a:pt x="115960" y="57425"/>
                  <a:pt x="92147" y="57160"/>
                </a:cubicBezTo>
                <a:cubicBezTo>
                  <a:pt x="68335" y="56896"/>
                  <a:pt x="-2574" y="31760"/>
                  <a:pt x="72" y="30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A797A5FE-F693-4FB8-8A46-2CF1C4C8083B}"/>
              </a:ext>
            </a:extLst>
          </p:cNvPr>
          <p:cNvSpPr/>
          <p:nvPr/>
        </p:nvSpPr>
        <p:spPr>
          <a:xfrm>
            <a:off x="4873623" y="4392045"/>
            <a:ext cx="131493" cy="54543"/>
          </a:xfrm>
          <a:custGeom>
            <a:avLst/>
            <a:gdLst>
              <a:gd name="connsiteX0" fmla="*/ 2 w 131493"/>
              <a:gd name="connsiteY0" fmla="*/ 18030 h 54543"/>
              <a:gd name="connsiteX1" fmla="*/ 92077 w 131493"/>
              <a:gd name="connsiteY1" fmla="*/ 21205 h 54543"/>
              <a:gd name="connsiteX2" fmla="*/ 128590 w 131493"/>
              <a:gd name="connsiteY2" fmla="*/ 54543 h 54543"/>
              <a:gd name="connsiteX3" fmla="*/ 125415 w 131493"/>
              <a:gd name="connsiteY3" fmla="*/ 21205 h 54543"/>
              <a:gd name="connsiteX4" fmla="*/ 95252 w 131493"/>
              <a:gd name="connsiteY4" fmla="*/ 568 h 54543"/>
              <a:gd name="connsiteX5" fmla="*/ 2 w 131493"/>
              <a:gd name="connsiteY5" fmla="*/ 18030 h 5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493" h="54543">
                <a:moveTo>
                  <a:pt x="2" y="18030"/>
                </a:moveTo>
                <a:cubicBezTo>
                  <a:pt x="-527" y="21469"/>
                  <a:pt x="70646" y="15120"/>
                  <a:pt x="92077" y="21205"/>
                </a:cubicBezTo>
                <a:cubicBezTo>
                  <a:pt x="113508" y="27290"/>
                  <a:pt x="123034" y="54543"/>
                  <a:pt x="128590" y="54543"/>
                </a:cubicBezTo>
                <a:cubicBezTo>
                  <a:pt x="134146" y="54543"/>
                  <a:pt x="130971" y="30201"/>
                  <a:pt x="125415" y="21205"/>
                </a:cubicBezTo>
                <a:cubicBezTo>
                  <a:pt x="119859" y="12209"/>
                  <a:pt x="113508" y="4537"/>
                  <a:pt x="95252" y="568"/>
                </a:cubicBezTo>
                <a:cubicBezTo>
                  <a:pt x="76996" y="-3401"/>
                  <a:pt x="531" y="14591"/>
                  <a:pt x="2" y="18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3E77F33B-5993-4CD7-AFD4-0076EBDEC6ED}"/>
              </a:ext>
            </a:extLst>
          </p:cNvPr>
          <p:cNvSpPr/>
          <p:nvPr/>
        </p:nvSpPr>
        <p:spPr>
          <a:xfrm>
            <a:off x="4882654" y="4401274"/>
            <a:ext cx="94835" cy="80266"/>
          </a:xfrm>
          <a:custGeom>
            <a:avLst/>
            <a:gdLst>
              <a:gd name="connsiteX0" fmla="*/ 86221 w 94835"/>
              <a:gd name="connsiteY0" fmla="*/ 5626 h 80266"/>
              <a:gd name="connsiteX1" fmla="*/ 90984 w 94835"/>
              <a:gd name="connsiteY1" fmla="*/ 61189 h 80266"/>
              <a:gd name="connsiteX2" fmla="*/ 49709 w 94835"/>
              <a:gd name="connsiteY2" fmla="*/ 80239 h 80266"/>
              <a:gd name="connsiteX3" fmla="*/ 5259 w 94835"/>
              <a:gd name="connsiteY3" fmla="*/ 58014 h 80266"/>
              <a:gd name="connsiteX4" fmla="*/ 3671 w 94835"/>
              <a:gd name="connsiteY4" fmla="*/ 21501 h 80266"/>
              <a:gd name="connsiteX5" fmla="*/ 30659 w 94835"/>
              <a:gd name="connsiteY5" fmla="*/ 4039 h 80266"/>
              <a:gd name="connsiteX6" fmla="*/ 86221 w 94835"/>
              <a:gd name="connsiteY6" fmla="*/ 5626 h 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835" h="80266">
                <a:moveTo>
                  <a:pt x="86221" y="5626"/>
                </a:moveTo>
                <a:cubicBezTo>
                  <a:pt x="96275" y="15151"/>
                  <a:pt x="97069" y="48754"/>
                  <a:pt x="90984" y="61189"/>
                </a:cubicBezTo>
                <a:cubicBezTo>
                  <a:pt x="84899" y="73625"/>
                  <a:pt x="63996" y="80768"/>
                  <a:pt x="49709" y="80239"/>
                </a:cubicBezTo>
                <a:cubicBezTo>
                  <a:pt x="35421" y="79710"/>
                  <a:pt x="12932" y="67804"/>
                  <a:pt x="5259" y="58014"/>
                </a:cubicBezTo>
                <a:cubicBezTo>
                  <a:pt x="-2414" y="48224"/>
                  <a:pt x="-562" y="30497"/>
                  <a:pt x="3671" y="21501"/>
                </a:cubicBezTo>
                <a:cubicBezTo>
                  <a:pt x="7904" y="12505"/>
                  <a:pt x="18753" y="7214"/>
                  <a:pt x="30659" y="4039"/>
                </a:cubicBezTo>
                <a:cubicBezTo>
                  <a:pt x="42565" y="864"/>
                  <a:pt x="76167" y="-3899"/>
                  <a:pt x="86221" y="5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F07D929D-D522-41F3-92A1-3956E19D20F5}"/>
              </a:ext>
            </a:extLst>
          </p:cNvPr>
          <p:cNvSpPr/>
          <p:nvPr/>
        </p:nvSpPr>
        <p:spPr>
          <a:xfrm>
            <a:off x="4853937" y="4498880"/>
            <a:ext cx="193700" cy="27154"/>
          </a:xfrm>
          <a:custGeom>
            <a:avLst/>
            <a:gdLst>
              <a:gd name="connsiteX0" fmla="*/ 638 w 193700"/>
              <a:gd name="connsiteY0" fmla="*/ 1683 h 27154"/>
              <a:gd name="connsiteX1" fmla="*/ 129226 w 193700"/>
              <a:gd name="connsiteY1" fmla="*/ 17558 h 27154"/>
              <a:gd name="connsiteX2" fmla="*/ 192726 w 193700"/>
              <a:gd name="connsiteY2" fmla="*/ 95 h 27154"/>
              <a:gd name="connsiteX3" fmla="*/ 83188 w 193700"/>
              <a:gd name="connsiteY3" fmla="*/ 27083 h 27154"/>
              <a:gd name="connsiteX4" fmla="*/ 638 w 193700"/>
              <a:gd name="connsiteY4" fmla="*/ 1683 h 2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700" h="27154">
                <a:moveTo>
                  <a:pt x="638" y="1683"/>
                </a:moveTo>
                <a:cubicBezTo>
                  <a:pt x="8311" y="96"/>
                  <a:pt x="97211" y="17823"/>
                  <a:pt x="129226" y="17558"/>
                </a:cubicBezTo>
                <a:cubicBezTo>
                  <a:pt x="161241" y="17293"/>
                  <a:pt x="200399" y="-1492"/>
                  <a:pt x="192726" y="95"/>
                </a:cubicBezTo>
                <a:cubicBezTo>
                  <a:pt x="185053" y="1682"/>
                  <a:pt x="109911" y="25496"/>
                  <a:pt x="83188" y="27083"/>
                </a:cubicBezTo>
                <a:cubicBezTo>
                  <a:pt x="56465" y="28670"/>
                  <a:pt x="-7035" y="3270"/>
                  <a:pt x="638" y="1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47D94B89-18D1-4773-B818-C8946AEBC3EB}"/>
              </a:ext>
            </a:extLst>
          </p:cNvPr>
          <p:cNvSpPr/>
          <p:nvPr/>
        </p:nvSpPr>
        <p:spPr>
          <a:xfrm>
            <a:off x="4767075" y="4478256"/>
            <a:ext cx="100526" cy="56593"/>
          </a:xfrm>
          <a:custGeom>
            <a:avLst/>
            <a:gdLst>
              <a:gd name="connsiteX0" fmla="*/ 188 w 100526"/>
              <a:gd name="connsiteY0" fmla="*/ 82 h 56593"/>
              <a:gd name="connsiteX1" fmla="*/ 63688 w 100526"/>
              <a:gd name="connsiteY1" fmla="*/ 41357 h 56593"/>
              <a:gd name="connsiteX2" fmla="*/ 100200 w 100526"/>
              <a:gd name="connsiteY2" fmla="*/ 23894 h 56593"/>
              <a:gd name="connsiteX3" fmla="*/ 79563 w 100526"/>
              <a:gd name="connsiteY3" fmla="*/ 50882 h 56593"/>
              <a:gd name="connsiteX4" fmla="*/ 44638 w 100526"/>
              <a:gd name="connsiteY4" fmla="*/ 54057 h 56593"/>
              <a:gd name="connsiteX5" fmla="*/ 188 w 100526"/>
              <a:gd name="connsiteY5" fmla="*/ 82 h 5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26" h="56593">
                <a:moveTo>
                  <a:pt x="188" y="82"/>
                </a:moveTo>
                <a:cubicBezTo>
                  <a:pt x="3363" y="-2035"/>
                  <a:pt x="47019" y="37388"/>
                  <a:pt x="63688" y="41357"/>
                </a:cubicBezTo>
                <a:cubicBezTo>
                  <a:pt x="80357" y="45326"/>
                  <a:pt x="97554" y="22307"/>
                  <a:pt x="100200" y="23894"/>
                </a:cubicBezTo>
                <a:cubicBezTo>
                  <a:pt x="102846" y="25482"/>
                  <a:pt x="88823" y="45855"/>
                  <a:pt x="79563" y="50882"/>
                </a:cubicBezTo>
                <a:cubicBezTo>
                  <a:pt x="70303" y="55909"/>
                  <a:pt x="54428" y="59084"/>
                  <a:pt x="44638" y="54057"/>
                </a:cubicBezTo>
                <a:cubicBezTo>
                  <a:pt x="34848" y="49030"/>
                  <a:pt x="-2987" y="2199"/>
                  <a:pt x="188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1F33EEDA-6356-4639-9B48-80C15A149519}"/>
              </a:ext>
            </a:extLst>
          </p:cNvPr>
          <p:cNvSpPr/>
          <p:nvPr/>
        </p:nvSpPr>
        <p:spPr>
          <a:xfrm>
            <a:off x="4865688" y="4532236"/>
            <a:ext cx="157164" cy="20803"/>
          </a:xfrm>
          <a:custGeom>
            <a:avLst/>
            <a:gdLst>
              <a:gd name="connsiteX0" fmla="*/ 0 w 157164"/>
              <a:gd name="connsiteY0" fmla="*/ 19127 h 20803"/>
              <a:gd name="connsiteX1" fmla="*/ 107950 w 157164"/>
              <a:gd name="connsiteY1" fmla="*/ 19127 h 20803"/>
              <a:gd name="connsiteX2" fmla="*/ 157162 w 157164"/>
              <a:gd name="connsiteY2" fmla="*/ 77 h 20803"/>
              <a:gd name="connsiteX3" fmla="*/ 106362 w 157164"/>
              <a:gd name="connsiteY3" fmla="*/ 12777 h 20803"/>
              <a:gd name="connsiteX4" fmla="*/ 0 w 157164"/>
              <a:gd name="connsiteY4" fmla="*/ 19127 h 2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164" h="20803">
                <a:moveTo>
                  <a:pt x="0" y="19127"/>
                </a:moveTo>
                <a:cubicBezTo>
                  <a:pt x="265" y="20185"/>
                  <a:pt x="81756" y="22302"/>
                  <a:pt x="107950" y="19127"/>
                </a:cubicBezTo>
                <a:cubicBezTo>
                  <a:pt x="134144" y="15952"/>
                  <a:pt x="157427" y="1135"/>
                  <a:pt x="157162" y="77"/>
                </a:cubicBezTo>
                <a:cubicBezTo>
                  <a:pt x="156897" y="-981"/>
                  <a:pt x="129645" y="9073"/>
                  <a:pt x="106362" y="12777"/>
                </a:cubicBezTo>
                <a:cubicBezTo>
                  <a:pt x="83079" y="16481"/>
                  <a:pt x="-265" y="18069"/>
                  <a:pt x="0" y="19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08D9B76B-623D-4B09-826F-5F635572E7BE}"/>
              </a:ext>
            </a:extLst>
          </p:cNvPr>
          <p:cNvSpPr/>
          <p:nvPr/>
        </p:nvSpPr>
        <p:spPr>
          <a:xfrm>
            <a:off x="4965557" y="4413052"/>
            <a:ext cx="41425" cy="62116"/>
          </a:xfrm>
          <a:custGeom>
            <a:avLst/>
            <a:gdLst>
              <a:gd name="connsiteX0" fmla="*/ 8081 w 41425"/>
              <a:gd name="connsiteY0" fmla="*/ 198 h 62116"/>
              <a:gd name="connsiteX1" fmla="*/ 41418 w 41425"/>
              <a:gd name="connsiteY1" fmla="*/ 43061 h 62116"/>
              <a:gd name="connsiteX2" fmla="*/ 4906 w 41425"/>
              <a:gd name="connsiteY2" fmla="*/ 62111 h 62116"/>
              <a:gd name="connsiteX3" fmla="*/ 8081 w 41425"/>
              <a:gd name="connsiteY3" fmla="*/ 198 h 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25" h="62116">
                <a:moveTo>
                  <a:pt x="8081" y="198"/>
                </a:moveTo>
                <a:cubicBezTo>
                  <a:pt x="14166" y="-2977"/>
                  <a:pt x="41947" y="32742"/>
                  <a:pt x="41418" y="43061"/>
                </a:cubicBezTo>
                <a:cubicBezTo>
                  <a:pt x="40889" y="53380"/>
                  <a:pt x="14695" y="62376"/>
                  <a:pt x="4906" y="62111"/>
                </a:cubicBezTo>
                <a:cubicBezTo>
                  <a:pt x="-4883" y="61846"/>
                  <a:pt x="1996" y="3373"/>
                  <a:pt x="8081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: 図形 158">
            <a:extLst>
              <a:ext uri="{FF2B5EF4-FFF2-40B4-BE49-F238E27FC236}">
                <a16:creationId xmlns:a16="http://schemas.microsoft.com/office/drawing/2014/main" id="{06EE7E2B-A494-4E23-88DB-0E272E36A0F4}"/>
              </a:ext>
            </a:extLst>
          </p:cNvPr>
          <p:cNvSpPr/>
          <p:nvPr/>
        </p:nvSpPr>
        <p:spPr>
          <a:xfrm>
            <a:off x="4868679" y="4378256"/>
            <a:ext cx="115452" cy="38848"/>
          </a:xfrm>
          <a:custGeom>
            <a:avLst/>
            <a:gdLst>
              <a:gd name="connsiteX0" fmla="*/ 184 w 115452"/>
              <a:gd name="connsiteY0" fmla="*/ 38169 h 38848"/>
              <a:gd name="connsiteX1" fmla="*/ 106546 w 115452"/>
              <a:gd name="connsiteY1" fmla="*/ 23882 h 38848"/>
              <a:gd name="connsiteX2" fmla="*/ 106546 w 115452"/>
              <a:gd name="connsiteY2" fmla="*/ 15944 h 38848"/>
              <a:gd name="connsiteX3" fmla="*/ 81146 w 115452"/>
              <a:gd name="connsiteY3" fmla="*/ 69 h 38848"/>
              <a:gd name="connsiteX4" fmla="*/ 184 w 115452"/>
              <a:gd name="connsiteY4" fmla="*/ 38169 h 3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52" h="38848">
                <a:moveTo>
                  <a:pt x="184" y="38169"/>
                </a:moveTo>
                <a:cubicBezTo>
                  <a:pt x="4417" y="42138"/>
                  <a:pt x="88819" y="27586"/>
                  <a:pt x="106546" y="23882"/>
                </a:cubicBezTo>
                <a:cubicBezTo>
                  <a:pt x="124273" y="20178"/>
                  <a:pt x="110779" y="19913"/>
                  <a:pt x="106546" y="15944"/>
                </a:cubicBezTo>
                <a:cubicBezTo>
                  <a:pt x="102313" y="11975"/>
                  <a:pt x="96492" y="1921"/>
                  <a:pt x="81146" y="69"/>
                </a:cubicBezTo>
                <a:cubicBezTo>
                  <a:pt x="65800" y="-1783"/>
                  <a:pt x="-4049" y="34200"/>
                  <a:pt x="184" y="38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4EE45C95-FD96-4BE5-8FBD-BE1A732557E7}"/>
              </a:ext>
            </a:extLst>
          </p:cNvPr>
          <p:cNvSpPr/>
          <p:nvPr/>
        </p:nvSpPr>
        <p:spPr>
          <a:xfrm>
            <a:off x="4984136" y="4390794"/>
            <a:ext cx="61553" cy="56570"/>
          </a:xfrm>
          <a:custGeom>
            <a:avLst/>
            <a:gdLst>
              <a:gd name="connsiteX0" fmla="*/ 614 w 61553"/>
              <a:gd name="connsiteY0" fmla="*/ 231 h 56570"/>
              <a:gd name="connsiteX1" fmla="*/ 60939 w 61553"/>
              <a:gd name="connsiteY1" fmla="*/ 36744 h 56570"/>
              <a:gd name="connsiteX2" fmla="*/ 30777 w 61553"/>
              <a:gd name="connsiteY2" fmla="*/ 55794 h 56570"/>
              <a:gd name="connsiteX3" fmla="*/ 614 w 61553"/>
              <a:gd name="connsiteY3" fmla="*/ 231 h 5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53" h="56570">
                <a:moveTo>
                  <a:pt x="614" y="231"/>
                </a:moveTo>
                <a:cubicBezTo>
                  <a:pt x="5641" y="-2944"/>
                  <a:pt x="55912" y="27484"/>
                  <a:pt x="60939" y="36744"/>
                </a:cubicBezTo>
                <a:cubicBezTo>
                  <a:pt x="65966" y="46005"/>
                  <a:pt x="38714" y="60027"/>
                  <a:pt x="30777" y="55794"/>
                </a:cubicBezTo>
                <a:cubicBezTo>
                  <a:pt x="22840" y="51561"/>
                  <a:pt x="-4413" y="3406"/>
                  <a:pt x="614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: 図形 160">
            <a:extLst>
              <a:ext uri="{FF2B5EF4-FFF2-40B4-BE49-F238E27FC236}">
                <a16:creationId xmlns:a16="http://schemas.microsoft.com/office/drawing/2014/main" id="{C0801EE1-A93B-41B8-86E3-84B688F50DA8}"/>
              </a:ext>
            </a:extLst>
          </p:cNvPr>
          <p:cNvSpPr/>
          <p:nvPr/>
        </p:nvSpPr>
        <p:spPr>
          <a:xfrm>
            <a:off x="4194162" y="4425593"/>
            <a:ext cx="294424" cy="103606"/>
          </a:xfrm>
          <a:custGeom>
            <a:avLst/>
            <a:gdLst>
              <a:gd name="connsiteX0" fmla="*/ 1601 w 294424"/>
              <a:gd name="connsiteY0" fmla="*/ 103545 h 103606"/>
              <a:gd name="connsiteX1" fmla="*/ 96851 w 294424"/>
              <a:gd name="connsiteY1" fmla="*/ 20995 h 103606"/>
              <a:gd name="connsiteX2" fmla="*/ 184163 w 294424"/>
              <a:gd name="connsiteY2" fmla="*/ 357 h 103606"/>
              <a:gd name="connsiteX3" fmla="*/ 261951 w 294424"/>
              <a:gd name="connsiteY3" fmla="*/ 11470 h 103606"/>
              <a:gd name="connsiteX4" fmla="*/ 293701 w 294424"/>
              <a:gd name="connsiteY4" fmla="*/ 54332 h 103606"/>
              <a:gd name="connsiteX5" fmla="*/ 284176 w 294424"/>
              <a:gd name="connsiteY5" fmla="*/ 98782 h 103606"/>
              <a:gd name="connsiteX6" fmla="*/ 284176 w 294424"/>
              <a:gd name="connsiteY6" fmla="*/ 59095 h 103606"/>
              <a:gd name="connsiteX7" fmla="*/ 257188 w 294424"/>
              <a:gd name="connsiteY7" fmla="*/ 22582 h 103606"/>
              <a:gd name="connsiteX8" fmla="*/ 179401 w 294424"/>
              <a:gd name="connsiteY8" fmla="*/ 6707 h 103606"/>
              <a:gd name="connsiteX9" fmla="*/ 1601 w 294424"/>
              <a:gd name="connsiteY9" fmla="*/ 103545 h 103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424" h="103606">
                <a:moveTo>
                  <a:pt x="1601" y="103545"/>
                </a:moveTo>
                <a:cubicBezTo>
                  <a:pt x="-12157" y="105926"/>
                  <a:pt x="66424" y="38193"/>
                  <a:pt x="96851" y="20995"/>
                </a:cubicBezTo>
                <a:cubicBezTo>
                  <a:pt x="127278" y="3797"/>
                  <a:pt x="156646" y="1944"/>
                  <a:pt x="184163" y="357"/>
                </a:cubicBezTo>
                <a:cubicBezTo>
                  <a:pt x="211680" y="-1230"/>
                  <a:pt x="243695" y="2474"/>
                  <a:pt x="261951" y="11470"/>
                </a:cubicBezTo>
                <a:cubicBezTo>
                  <a:pt x="280207" y="20466"/>
                  <a:pt x="289997" y="39780"/>
                  <a:pt x="293701" y="54332"/>
                </a:cubicBezTo>
                <a:cubicBezTo>
                  <a:pt x="297405" y="68884"/>
                  <a:pt x="285763" y="97988"/>
                  <a:pt x="284176" y="98782"/>
                </a:cubicBezTo>
                <a:cubicBezTo>
                  <a:pt x="282589" y="99576"/>
                  <a:pt x="288674" y="71795"/>
                  <a:pt x="284176" y="59095"/>
                </a:cubicBezTo>
                <a:cubicBezTo>
                  <a:pt x="279678" y="46395"/>
                  <a:pt x="274650" y="31313"/>
                  <a:pt x="257188" y="22582"/>
                </a:cubicBezTo>
                <a:cubicBezTo>
                  <a:pt x="239726" y="13851"/>
                  <a:pt x="218030" y="-2289"/>
                  <a:pt x="179401" y="6707"/>
                </a:cubicBezTo>
                <a:cubicBezTo>
                  <a:pt x="140772" y="15703"/>
                  <a:pt x="15359" y="101164"/>
                  <a:pt x="1601" y="103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: 図形 161">
            <a:extLst>
              <a:ext uri="{FF2B5EF4-FFF2-40B4-BE49-F238E27FC236}">
                <a16:creationId xmlns:a16="http://schemas.microsoft.com/office/drawing/2014/main" id="{289CF0AA-280D-41D0-8D8C-C4CB9E6A2129}"/>
              </a:ext>
            </a:extLst>
          </p:cNvPr>
          <p:cNvSpPr/>
          <p:nvPr/>
        </p:nvSpPr>
        <p:spPr>
          <a:xfrm>
            <a:off x="4170837" y="4435763"/>
            <a:ext cx="317642" cy="136316"/>
          </a:xfrm>
          <a:custGeom>
            <a:avLst/>
            <a:gdLst>
              <a:gd name="connsiteX0" fmla="*/ 1113 w 317642"/>
              <a:gd name="connsiteY0" fmla="*/ 136237 h 136316"/>
              <a:gd name="connsiteX1" fmla="*/ 110651 w 317642"/>
              <a:gd name="connsiteY1" fmla="*/ 69562 h 136316"/>
              <a:gd name="connsiteX2" fmla="*/ 186851 w 317642"/>
              <a:gd name="connsiteY2" fmla="*/ 15587 h 136316"/>
              <a:gd name="connsiteX3" fmla="*/ 237651 w 317642"/>
              <a:gd name="connsiteY3" fmla="*/ 6062 h 136316"/>
              <a:gd name="connsiteX4" fmla="*/ 278926 w 317642"/>
              <a:gd name="connsiteY4" fmla="*/ 12412 h 136316"/>
              <a:gd name="connsiteX5" fmla="*/ 317026 w 317642"/>
              <a:gd name="connsiteY5" fmla="*/ 64800 h 136316"/>
              <a:gd name="connsiteX6" fmla="*/ 247176 w 317642"/>
              <a:gd name="connsiteY6" fmla="*/ 1300 h 136316"/>
              <a:gd name="connsiteX7" fmla="*/ 172563 w 317642"/>
              <a:gd name="connsiteY7" fmla="*/ 26700 h 136316"/>
              <a:gd name="connsiteX8" fmla="*/ 59851 w 317642"/>
              <a:gd name="connsiteY8" fmla="*/ 82262 h 136316"/>
              <a:gd name="connsiteX9" fmla="*/ 1113 w 317642"/>
              <a:gd name="connsiteY9" fmla="*/ 136237 h 1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642" h="136316">
                <a:moveTo>
                  <a:pt x="1113" y="136237"/>
                </a:moveTo>
                <a:cubicBezTo>
                  <a:pt x="9580" y="134120"/>
                  <a:pt x="79695" y="89670"/>
                  <a:pt x="110651" y="69562"/>
                </a:cubicBezTo>
                <a:cubicBezTo>
                  <a:pt x="141607" y="49454"/>
                  <a:pt x="165684" y="26170"/>
                  <a:pt x="186851" y="15587"/>
                </a:cubicBezTo>
                <a:cubicBezTo>
                  <a:pt x="208018" y="5004"/>
                  <a:pt x="222305" y="6591"/>
                  <a:pt x="237651" y="6062"/>
                </a:cubicBezTo>
                <a:cubicBezTo>
                  <a:pt x="252997" y="5533"/>
                  <a:pt x="265697" y="2622"/>
                  <a:pt x="278926" y="12412"/>
                </a:cubicBezTo>
                <a:cubicBezTo>
                  <a:pt x="292155" y="22202"/>
                  <a:pt x="322318" y="66652"/>
                  <a:pt x="317026" y="64800"/>
                </a:cubicBezTo>
                <a:cubicBezTo>
                  <a:pt x="311734" y="62948"/>
                  <a:pt x="271253" y="7650"/>
                  <a:pt x="247176" y="1300"/>
                </a:cubicBezTo>
                <a:cubicBezTo>
                  <a:pt x="223099" y="-5050"/>
                  <a:pt x="203784" y="13206"/>
                  <a:pt x="172563" y="26700"/>
                </a:cubicBezTo>
                <a:cubicBezTo>
                  <a:pt x="141342" y="40194"/>
                  <a:pt x="85251" y="66652"/>
                  <a:pt x="59851" y="82262"/>
                </a:cubicBezTo>
                <a:cubicBezTo>
                  <a:pt x="34451" y="97872"/>
                  <a:pt x="-7354" y="138354"/>
                  <a:pt x="1113" y="136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: 図形 162">
            <a:extLst>
              <a:ext uri="{FF2B5EF4-FFF2-40B4-BE49-F238E27FC236}">
                <a16:creationId xmlns:a16="http://schemas.microsoft.com/office/drawing/2014/main" id="{E7A3014A-94E0-473B-B735-F0C68ED92C5C}"/>
              </a:ext>
            </a:extLst>
          </p:cNvPr>
          <p:cNvSpPr/>
          <p:nvPr/>
        </p:nvSpPr>
        <p:spPr>
          <a:xfrm>
            <a:off x="4867160" y="4478313"/>
            <a:ext cx="181192" cy="24133"/>
          </a:xfrm>
          <a:custGeom>
            <a:avLst/>
            <a:gdLst>
              <a:gd name="connsiteX0" fmla="*/ 115 w 181192"/>
              <a:gd name="connsiteY0" fmla="*/ 12725 h 24133"/>
              <a:gd name="connsiteX1" fmla="*/ 93778 w 181192"/>
              <a:gd name="connsiteY1" fmla="*/ 19075 h 24133"/>
              <a:gd name="connsiteX2" fmla="*/ 181090 w 181192"/>
              <a:gd name="connsiteY2" fmla="*/ 25 h 24133"/>
              <a:gd name="connsiteX3" fmla="*/ 76315 w 181192"/>
              <a:gd name="connsiteY3" fmla="*/ 23837 h 24133"/>
              <a:gd name="connsiteX4" fmla="*/ 115 w 181192"/>
              <a:gd name="connsiteY4" fmla="*/ 12725 h 2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192" h="24133">
                <a:moveTo>
                  <a:pt x="115" y="12725"/>
                </a:moveTo>
                <a:cubicBezTo>
                  <a:pt x="3025" y="11931"/>
                  <a:pt x="63616" y="21192"/>
                  <a:pt x="93778" y="19075"/>
                </a:cubicBezTo>
                <a:cubicBezTo>
                  <a:pt x="123940" y="16958"/>
                  <a:pt x="184000" y="-769"/>
                  <a:pt x="181090" y="25"/>
                </a:cubicBezTo>
                <a:cubicBezTo>
                  <a:pt x="178180" y="819"/>
                  <a:pt x="102773" y="21456"/>
                  <a:pt x="76315" y="23837"/>
                </a:cubicBezTo>
                <a:cubicBezTo>
                  <a:pt x="49857" y="26218"/>
                  <a:pt x="-2795" y="13519"/>
                  <a:pt x="115" y="12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718E85F6-3958-46E4-AE52-8890EFC11F84}"/>
              </a:ext>
            </a:extLst>
          </p:cNvPr>
          <p:cNvSpPr/>
          <p:nvPr/>
        </p:nvSpPr>
        <p:spPr>
          <a:xfrm>
            <a:off x="4304993" y="4519551"/>
            <a:ext cx="165508" cy="66075"/>
          </a:xfrm>
          <a:custGeom>
            <a:avLst/>
            <a:gdLst>
              <a:gd name="connsiteX0" fmla="*/ 165407 w 165508"/>
              <a:gd name="connsiteY0" fmla="*/ 62 h 66075"/>
              <a:gd name="connsiteX1" fmla="*/ 97145 w 165508"/>
              <a:gd name="connsiteY1" fmla="*/ 38162 h 66075"/>
              <a:gd name="connsiteX2" fmla="*/ 13007 w 165508"/>
              <a:gd name="connsiteY2" fmla="*/ 63562 h 66075"/>
              <a:gd name="connsiteX3" fmla="*/ 307 w 165508"/>
              <a:gd name="connsiteY3" fmla="*/ 65149 h 66075"/>
              <a:gd name="connsiteX4" fmla="*/ 109845 w 165508"/>
              <a:gd name="connsiteY4" fmla="*/ 47687 h 66075"/>
              <a:gd name="connsiteX5" fmla="*/ 165407 w 165508"/>
              <a:gd name="connsiteY5" fmla="*/ 62 h 6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508" h="66075">
                <a:moveTo>
                  <a:pt x="165407" y="62"/>
                </a:moveTo>
                <a:cubicBezTo>
                  <a:pt x="163290" y="-1526"/>
                  <a:pt x="122545" y="27579"/>
                  <a:pt x="97145" y="38162"/>
                </a:cubicBezTo>
                <a:cubicBezTo>
                  <a:pt x="71745" y="48745"/>
                  <a:pt x="29147" y="59064"/>
                  <a:pt x="13007" y="63562"/>
                </a:cubicBezTo>
                <a:cubicBezTo>
                  <a:pt x="-3133" y="68060"/>
                  <a:pt x="307" y="65149"/>
                  <a:pt x="307" y="65149"/>
                </a:cubicBezTo>
                <a:cubicBezTo>
                  <a:pt x="16447" y="62503"/>
                  <a:pt x="83651" y="57476"/>
                  <a:pt x="109845" y="47687"/>
                </a:cubicBezTo>
                <a:cubicBezTo>
                  <a:pt x="136039" y="37898"/>
                  <a:pt x="167524" y="1650"/>
                  <a:pt x="165407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0C9EE30B-BC85-4515-9EC7-578B109DB5BC}"/>
              </a:ext>
            </a:extLst>
          </p:cNvPr>
          <p:cNvSpPr/>
          <p:nvPr/>
        </p:nvSpPr>
        <p:spPr>
          <a:xfrm>
            <a:off x="4254475" y="4522733"/>
            <a:ext cx="206430" cy="34707"/>
          </a:xfrm>
          <a:custGeom>
            <a:avLst/>
            <a:gdLst>
              <a:gd name="connsiteX0" fmla="*/ 25 w 206430"/>
              <a:gd name="connsiteY0" fmla="*/ 23867 h 34707"/>
              <a:gd name="connsiteX1" fmla="*/ 106388 w 206430"/>
              <a:gd name="connsiteY1" fmla="*/ 25455 h 34707"/>
              <a:gd name="connsiteX2" fmla="*/ 206400 w 206430"/>
              <a:gd name="connsiteY2" fmla="*/ 55 h 34707"/>
              <a:gd name="connsiteX3" fmla="*/ 115913 w 206430"/>
              <a:gd name="connsiteY3" fmla="*/ 33392 h 34707"/>
              <a:gd name="connsiteX4" fmla="*/ 25 w 206430"/>
              <a:gd name="connsiteY4" fmla="*/ 23867 h 3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430" h="34707">
                <a:moveTo>
                  <a:pt x="25" y="23867"/>
                </a:moveTo>
                <a:cubicBezTo>
                  <a:pt x="-1562" y="22544"/>
                  <a:pt x="71992" y="29424"/>
                  <a:pt x="106388" y="25455"/>
                </a:cubicBezTo>
                <a:cubicBezTo>
                  <a:pt x="140784" y="21486"/>
                  <a:pt x="204813" y="-1268"/>
                  <a:pt x="206400" y="55"/>
                </a:cubicBezTo>
                <a:cubicBezTo>
                  <a:pt x="207987" y="1378"/>
                  <a:pt x="147398" y="27836"/>
                  <a:pt x="115913" y="33392"/>
                </a:cubicBezTo>
                <a:cubicBezTo>
                  <a:pt x="84428" y="38948"/>
                  <a:pt x="1612" y="25190"/>
                  <a:pt x="25" y="23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6322A041-3A71-44B5-907B-CD425F3257B6}"/>
              </a:ext>
            </a:extLst>
          </p:cNvPr>
          <p:cNvSpPr/>
          <p:nvPr/>
        </p:nvSpPr>
        <p:spPr>
          <a:xfrm>
            <a:off x="4167161" y="4568559"/>
            <a:ext cx="131900" cy="25805"/>
          </a:xfrm>
          <a:custGeom>
            <a:avLst/>
            <a:gdLst>
              <a:gd name="connsiteX0" fmla="*/ 27 w 131900"/>
              <a:gd name="connsiteY0" fmla="*/ 5029 h 25805"/>
              <a:gd name="connsiteX1" fmla="*/ 88927 w 131900"/>
              <a:gd name="connsiteY1" fmla="*/ 11379 h 25805"/>
              <a:gd name="connsiteX2" fmla="*/ 131789 w 131900"/>
              <a:gd name="connsiteY2" fmla="*/ 25666 h 25805"/>
              <a:gd name="connsiteX3" fmla="*/ 98452 w 131900"/>
              <a:gd name="connsiteY3" fmla="*/ 1854 h 25805"/>
              <a:gd name="connsiteX4" fmla="*/ 27 w 131900"/>
              <a:gd name="connsiteY4" fmla="*/ 5029 h 25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00" h="25805">
                <a:moveTo>
                  <a:pt x="27" y="5029"/>
                </a:moveTo>
                <a:cubicBezTo>
                  <a:pt x="-1560" y="6616"/>
                  <a:pt x="66967" y="7940"/>
                  <a:pt x="88927" y="11379"/>
                </a:cubicBezTo>
                <a:cubicBezTo>
                  <a:pt x="110887" y="14819"/>
                  <a:pt x="130202" y="27253"/>
                  <a:pt x="131789" y="25666"/>
                </a:cubicBezTo>
                <a:cubicBezTo>
                  <a:pt x="133376" y="24079"/>
                  <a:pt x="117766" y="6881"/>
                  <a:pt x="98452" y="1854"/>
                </a:cubicBezTo>
                <a:cubicBezTo>
                  <a:pt x="79138" y="-3173"/>
                  <a:pt x="1614" y="3442"/>
                  <a:pt x="27" y="5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A6A6F752-1A36-49C5-84A3-DFFBF525F493}"/>
              </a:ext>
            </a:extLst>
          </p:cNvPr>
          <p:cNvSpPr/>
          <p:nvPr/>
        </p:nvSpPr>
        <p:spPr>
          <a:xfrm>
            <a:off x="4268783" y="4573492"/>
            <a:ext cx="241310" cy="65885"/>
          </a:xfrm>
          <a:custGeom>
            <a:avLst/>
            <a:gdLst>
              <a:gd name="connsiteX0" fmla="*/ 241305 w 241310"/>
              <a:gd name="connsiteY0" fmla="*/ 96 h 65885"/>
              <a:gd name="connsiteX1" fmla="*/ 120655 w 241310"/>
              <a:gd name="connsiteY1" fmla="*/ 54071 h 65885"/>
              <a:gd name="connsiteX2" fmla="*/ 5 w 241310"/>
              <a:gd name="connsiteY2" fmla="*/ 65183 h 65885"/>
              <a:gd name="connsiteX3" fmla="*/ 125417 w 241310"/>
              <a:gd name="connsiteY3" fmla="*/ 41371 h 65885"/>
              <a:gd name="connsiteX4" fmla="*/ 241305 w 241310"/>
              <a:gd name="connsiteY4" fmla="*/ 96 h 6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10" h="65885">
                <a:moveTo>
                  <a:pt x="241305" y="96"/>
                </a:moveTo>
                <a:cubicBezTo>
                  <a:pt x="240511" y="2213"/>
                  <a:pt x="160872" y="43223"/>
                  <a:pt x="120655" y="54071"/>
                </a:cubicBezTo>
                <a:cubicBezTo>
                  <a:pt x="80438" y="64919"/>
                  <a:pt x="-789" y="67300"/>
                  <a:pt x="5" y="65183"/>
                </a:cubicBezTo>
                <a:cubicBezTo>
                  <a:pt x="799" y="63066"/>
                  <a:pt x="88111" y="51425"/>
                  <a:pt x="125417" y="41371"/>
                </a:cubicBezTo>
                <a:cubicBezTo>
                  <a:pt x="162723" y="31317"/>
                  <a:pt x="242099" y="-2021"/>
                  <a:pt x="241305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1E24C995-5DA8-4FA6-B7B3-2B760DD35DD7}"/>
              </a:ext>
            </a:extLst>
          </p:cNvPr>
          <p:cNvSpPr/>
          <p:nvPr/>
        </p:nvSpPr>
        <p:spPr>
          <a:xfrm>
            <a:off x="4833916" y="4563813"/>
            <a:ext cx="178889" cy="43113"/>
          </a:xfrm>
          <a:custGeom>
            <a:avLst/>
            <a:gdLst>
              <a:gd name="connsiteX0" fmla="*/ 22 w 178889"/>
              <a:gd name="connsiteY0" fmla="*/ 1837 h 43113"/>
              <a:gd name="connsiteX1" fmla="*/ 82572 w 178889"/>
              <a:gd name="connsiteY1" fmla="*/ 43112 h 43113"/>
              <a:gd name="connsiteX2" fmla="*/ 177822 w 178889"/>
              <a:gd name="connsiteY2" fmla="*/ 250 h 43113"/>
              <a:gd name="connsiteX3" fmla="*/ 130197 w 178889"/>
              <a:gd name="connsiteY3" fmla="*/ 25650 h 43113"/>
              <a:gd name="connsiteX4" fmla="*/ 74634 w 178889"/>
              <a:gd name="connsiteY4" fmla="*/ 30412 h 43113"/>
              <a:gd name="connsiteX5" fmla="*/ 22 w 178889"/>
              <a:gd name="connsiteY5" fmla="*/ 1837 h 4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889" h="43113">
                <a:moveTo>
                  <a:pt x="22" y="1837"/>
                </a:moveTo>
                <a:cubicBezTo>
                  <a:pt x="1345" y="3954"/>
                  <a:pt x="52939" y="43376"/>
                  <a:pt x="82572" y="43112"/>
                </a:cubicBezTo>
                <a:cubicBezTo>
                  <a:pt x="112205" y="42848"/>
                  <a:pt x="169885" y="3160"/>
                  <a:pt x="177822" y="250"/>
                </a:cubicBezTo>
                <a:cubicBezTo>
                  <a:pt x="185759" y="-2660"/>
                  <a:pt x="147395" y="20623"/>
                  <a:pt x="130197" y="25650"/>
                </a:cubicBezTo>
                <a:cubicBezTo>
                  <a:pt x="112999" y="30677"/>
                  <a:pt x="93684" y="33058"/>
                  <a:pt x="74634" y="30412"/>
                </a:cubicBezTo>
                <a:cubicBezTo>
                  <a:pt x="55584" y="27766"/>
                  <a:pt x="-1301" y="-280"/>
                  <a:pt x="22" y="1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E79B9717-2518-48D9-8B22-8BAB0789D4C2}"/>
              </a:ext>
            </a:extLst>
          </p:cNvPr>
          <p:cNvSpPr/>
          <p:nvPr/>
        </p:nvSpPr>
        <p:spPr>
          <a:xfrm>
            <a:off x="4258216" y="4434795"/>
            <a:ext cx="137842" cy="113393"/>
          </a:xfrm>
          <a:custGeom>
            <a:avLst/>
            <a:gdLst>
              <a:gd name="connsiteX0" fmla="*/ 137572 w 137842"/>
              <a:gd name="connsiteY0" fmla="*/ 2268 h 113393"/>
              <a:gd name="connsiteX1" fmla="*/ 28034 w 137842"/>
              <a:gd name="connsiteY1" fmla="*/ 62593 h 113393"/>
              <a:gd name="connsiteX2" fmla="*/ 21684 w 137842"/>
              <a:gd name="connsiteY2" fmla="*/ 113393 h 113393"/>
              <a:gd name="connsiteX3" fmla="*/ 1047 w 137842"/>
              <a:gd name="connsiteY3" fmla="*/ 62593 h 113393"/>
              <a:gd name="connsiteX4" fmla="*/ 58197 w 137842"/>
              <a:gd name="connsiteY4" fmla="*/ 18143 h 113393"/>
              <a:gd name="connsiteX5" fmla="*/ 137572 w 137842"/>
              <a:gd name="connsiteY5" fmla="*/ 2268 h 11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842" h="113393">
                <a:moveTo>
                  <a:pt x="137572" y="2268"/>
                </a:moveTo>
                <a:cubicBezTo>
                  <a:pt x="132545" y="9676"/>
                  <a:pt x="47348" y="44072"/>
                  <a:pt x="28034" y="62593"/>
                </a:cubicBezTo>
                <a:cubicBezTo>
                  <a:pt x="8720" y="81114"/>
                  <a:pt x="26182" y="113393"/>
                  <a:pt x="21684" y="113393"/>
                </a:cubicBezTo>
                <a:cubicBezTo>
                  <a:pt x="17186" y="113393"/>
                  <a:pt x="-5038" y="78468"/>
                  <a:pt x="1047" y="62593"/>
                </a:cubicBezTo>
                <a:cubicBezTo>
                  <a:pt x="7132" y="46718"/>
                  <a:pt x="40206" y="29255"/>
                  <a:pt x="58197" y="18143"/>
                </a:cubicBezTo>
                <a:cubicBezTo>
                  <a:pt x="76188" y="7031"/>
                  <a:pt x="142599" y="-5140"/>
                  <a:pt x="137572" y="2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: 図形 169">
            <a:extLst>
              <a:ext uri="{FF2B5EF4-FFF2-40B4-BE49-F238E27FC236}">
                <a16:creationId xmlns:a16="http://schemas.microsoft.com/office/drawing/2014/main" id="{5741AD2C-B6B3-43EC-8A8D-D16831833B9D}"/>
              </a:ext>
            </a:extLst>
          </p:cNvPr>
          <p:cNvSpPr/>
          <p:nvPr/>
        </p:nvSpPr>
        <p:spPr>
          <a:xfrm>
            <a:off x="4372263" y="4434004"/>
            <a:ext cx="114728" cy="95233"/>
          </a:xfrm>
          <a:custGeom>
            <a:avLst/>
            <a:gdLst>
              <a:gd name="connsiteX0" fmla="*/ 58450 w 114728"/>
              <a:gd name="connsiteY0" fmla="*/ 4646 h 95233"/>
              <a:gd name="connsiteX1" fmla="*/ 6062 w 114728"/>
              <a:gd name="connsiteY1" fmla="*/ 12584 h 95233"/>
              <a:gd name="connsiteX2" fmla="*/ 6062 w 114728"/>
              <a:gd name="connsiteY2" fmla="*/ 64971 h 95233"/>
              <a:gd name="connsiteX3" fmla="*/ 50512 w 114728"/>
              <a:gd name="connsiteY3" fmla="*/ 95134 h 95233"/>
              <a:gd name="connsiteX4" fmla="*/ 114012 w 114728"/>
              <a:gd name="connsiteY4" fmla="*/ 72909 h 95233"/>
              <a:gd name="connsiteX5" fmla="*/ 58450 w 114728"/>
              <a:gd name="connsiteY5" fmla="*/ 4646 h 9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728" h="95233">
                <a:moveTo>
                  <a:pt x="58450" y="4646"/>
                </a:moveTo>
                <a:cubicBezTo>
                  <a:pt x="40458" y="-5408"/>
                  <a:pt x="14793" y="2530"/>
                  <a:pt x="6062" y="12584"/>
                </a:cubicBezTo>
                <a:cubicBezTo>
                  <a:pt x="-2669" y="22638"/>
                  <a:pt x="-1346" y="51213"/>
                  <a:pt x="6062" y="64971"/>
                </a:cubicBezTo>
                <a:cubicBezTo>
                  <a:pt x="13470" y="78729"/>
                  <a:pt x="32520" y="93811"/>
                  <a:pt x="50512" y="95134"/>
                </a:cubicBezTo>
                <a:cubicBezTo>
                  <a:pt x="68504" y="96457"/>
                  <a:pt x="107133" y="84286"/>
                  <a:pt x="114012" y="72909"/>
                </a:cubicBezTo>
                <a:cubicBezTo>
                  <a:pt x="120891" y="61532"/>
                  <a:pt x="76442" y="14700"/>
                  <a:pt x="58450" y="4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38F500F8-54CE-4B77-B2F7-C2F37EA1460A}"/>
              </a:ext>
            </a:extLst>
          </p:cNvPr>
          <p:cNvSpPr/>
          <p:nvPr/>
        </p:nvSpPr>
        <p:spPr>
          <a:xfrm>
            <a:off x="4496481" y="4735460"/>
            <a:ext cx="29551" cy="152549"/>
          </a:xfrm>
          <a:custGeom>
            <a:avLst/>
            <a:gdLst>
              <a:gd name="connsiteX0" fmla="*/ 29482 w 29551"/>
              <a:gd name="connsiteY0" fmla="*/ 53 h 152549"/>
              <a:gd name="connsiteX1" fmla="*/ 907 w 29551"/>
              <a:gd name="connsiteY1" fmla="*/ 63553 h 152549"/>
              <a:gd name="connsiteX2" fmla="*/ 8844 w 29551"/>
              <a:gd name="connsiteY2" fmla="*/ 114353 h 152549"/>
              <a:gd name="connsiteX3" fmla="*/ 26307 w 29551"/>
              <a:gd name="connsiteY3" fmla="*/ 152453 h 152549"/>
              <a:gd name="connsiteX4" fmla="*/ 8844 w 29551"/>
              <a:gd name="connsiteY4" fmla="*/ 103240 h 152549"/>
              <a:gd name="connsiteX5" fmla="*/ 8844 w 29551"/>
              <a:gd name="connsiteY5" fmla="*/ 74665 h 152549"/>
              <a:gd name="connsiteX6" fmla="*/ 29482 w 29551"/>
              <a:gd name="connsiteY6" fmla="*/ 53 h 152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51" h="152549">
                <a:moveTo>
                  <a:pt x="29482" y="53"/>
                </a:moveTo>
                <a:cubicBezTo>
                  <a:pt x="28159" y="-1799"/>
                  <a:pt x="4347" y="44503"/>
                  <a:pt x="907" y="63553"/>
                </a:cubicBezTo>
                <a:cubicBezTo>
                  <a:pt x="-2533" y="82603"/>
                  <a:pt x="4611" y="99536"/>
                  <a:pt x="8844" y="114353"/>
                </a:cubicBezTo>
                <a:cubicBezTo>
                  <a:pt x="13077" y="129170"/>
                  <a:pt x="26307" y="154305"/>
                  <a:pt x="26307" y="152453"/>
                </a:cubicBezTo>
                <a:cubicBezTo>
                  <a:pt x="26307" y="150601"/>
                  <a:pt x="11754" y="116205"/>
                  <a:pt x="8844" y="103240"/>
                </a:cubicBezTo>
                <a:cubicBezTo>
                  <a:pt x="5933" y="90275"/>
                  <a:pt x="4875" y="87630"/>
                  <a:pt x="8844" y="74665"/>
                </a:cubicBezTo>
                <a:cubicBezTo>
                  <a:pt x="12813" y="61701"/>
                  <a:pt x="30805" y="1905"/>
                  <a:pt x="29482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: 図形 171">
            <a:extLst>
              <a:ext uri="{FF2B5EF4-FFF2-40B4-BE49-F238E27FC236}">
                <a16:creationId xmlns:a16="http://schemas.microsoft.com/office/drawing/2014/main" id="{22E12030-7991-43D4-A5AF-56A007F01219}"/>
              </a:ext>
            </a:extLst>
          </p:cNvPr>
          <p:cNvSpPr/>
          <p:nvPr/>
        </p:nvSpPr>
        <p:spPr>
          <a:xfrm>
            <a:off x="4789448" y="4706787"/>
            <a:ext cx="42633" cy="153577"/>
          </a:xfrm>
          <a:custGeom>
            <a:avLst/>
            <a:gdLst>
              <a:gd name="connsiteX0" fmla="*/ 40 w 42633"/>
              <a:gd name="connsiteY0" fmla="*/ 151 h 153577"/>
              <a:gd name="connsiteX1" fmla="*/ 41315 w 42633"/>
              <a:gd name="connsiteY1" fmla="*/ 66826 h 153577"/>
              <a:gd name="connsiteX2" fmla="*/ 31790 w 42633"/>
              <a:gd name="connsiteY2" fmla="*/ 133501 h 153577"/>
              <a:gd name="connsiteX3" fmla="*/ 25440 w 42633"/>
              <a:gd name="connsiteY3" fmla="*/ 150963 h 153577"/>
              <a:gd name="connsiteX4" fmla="*/ 33377 w 42633"/>
              <a:gd name="connsiteY4" fmla="*/ 85876 h 153577"/>
              <a:gd name="connsiteX5" fmla="*/ 40 w 42633"/>
              <a:gd name="connsiteY5" fmla="*/ 151 h 15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33" h="153577">
                <a:moveTo>
                  <a:pt x="40" y="151"/>
                </a:moveTo>
                <a:cubicBezTo>
                  <a:pt x="1363" y="-3024"/>
                  <a:pt x="36023" y="44601"/>
                  <a:pt x="41315" y="66826"/>
                </a:cubicBezTo>
                <a:cubicBezTo>
                  <a:pt x="46607" y="89051"/>
                  <a:pt x="34436" y="119478"/>
                  <a:pt x="31790" y="133501"/>
                </a:cubicBezTo>
                <a:cubicBezTo>
                  <a:pt x="29144" y="147524"/>
                  <a:pt x="25176" y="158900"/>
                  <a:pt x="25440" y="150963"/>
                </a:cubicBezTo>
                <a:cubicBezTo>
                  <a:pt x="25704" y="143026"/>
                  <a:pt x="36552" y="107307"/>
                  <a:pt x="33377" y="85876"/>
                </a:cubicBezTo>
                <a:cubicBezTo>
                  <a:pt x="30202" y="64445"/>
                  <a:pt x="-1283" y="3326"/>
                  <a:pt x="40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EB7D2C7B-597D-4169-934C-D79F243736B8}"/>
              </a:ext>
            </a:extLst>
          </p:cNvPr>
          <p:cNvSpPr/>
          <p:nvPr/>
        </p:nvSpPr>
        <p:spPr>
          <a:xfrm>
            <a:off x="4533834" y="4823179"/>
            <a:ext cx="122095" cy="60009"/>
          </a:xfrm>
          <a:custGeom>
            <a:avLst/>
            <a:gdLst>
              <a:gd name="connsiteX0" fmla="*/ 66 w 122095"/>
              <a:gd name="connsiteY0" fmla="*/ 59971 h 60009"/>
              <a:gd name="connsiteX1" fmla="*/ 63566 w 122095"/>
              <a:gd name="connsiteY1" fmla="*/ 10759 h 60009"/>
              <a:gd name="connsiteX2" fmla="*/ 120716 w 122095"/>
              <a:gd name="connsiteY2" fmla="*/ 42509 h 60009"/>
              <a:gd name="connsiteX3" fmla="*/ 100079 w 122095"/>
              <a:gd name="connsiteY3" fmla="*/ 12346 h 60009"/>
              <a:gd name="connsiteX4" fmla="*/ 52454 w 122095"/>
              <a:gd name="connsiteY4" fmla="*/ 1234 h 60009"/>
              <a:gd name="connsiteX5" fmla="*/ 66 w 122095"/>
              <a:gd name="connsiteY5" fmla="*/ 59971 h 6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95" h="60009">
                <a:moveTo>
                  <a:pt x="66" y="59971"/>
                </a:moveTo>
                <a:cubicBezTo>
                  <a:pt x="1918" y="61558"/>
                  <a:pt x="43458" y="13669"/>
                  <a:pt x="63566" y="10759"/>
                </a:cubicBezTo>
                <a:cubicBezTo>
                  <a:pt x="83674" y="7849"/>
                  <a:pt x="114631" y="42245"/>
                  <a:pt x="120716" y="42509"/>
                </a:cubicBezTo>
                <a:cubicBezTo>
                  <a:pt x="126801" y="42773"/>
                  <a:pt x="111456" y="19225"/>
                  <a:pt x="100079" y="12346"/>
                </a:cubicBezTo>
                <a:cubicBezTo>
                  <a:pt x="88702" y="5467"/>
                  <a:pt x="69123" y="-3264"/>
                  <a:pt x="52454" y="1234"/>
                </a:cubicBezTo>
                <a:cubicBezTo>
                  <a:pt x="35785" y="5732"/>
                  <a:pt x="-1786" y="58384"/>
                  <a:pt x="66" y="59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: 図形 173">
            <a:extLst>
              <a:ext uri="{FF2B5EF4-FFF2-40B4-BE49-F238E27FC236}">
                <a16:creationId xmlns:a16="http://schemas.microsoft.com/office/drawing/2014/main" id="{16C06798-6588-4AF2-940D-FA2786E79B7C}"/>
              </a:ext>
            </a:extLst>
          </p:cNvPr>
          <p:cNvSpPr/>
          <p:nvPr/>
        </p:nvSpPr>
        <p:spPr>
          <a:xfrm>
            <a:off x="4670322" y="4795051"/>
            <a:ext cx="121175" cy="69064"/>
          </a:xfrm>
          <a:custGeom>
            <a:avLst/>
            <a:gdLst>
              <a:gd name="connsiteX0" fmla="*/ 103 w 121175"/>
              <a:gd name="connsiteY0" fmla="*/ 69049 h 69064"/>
              <a:gd name="connsiteX1" fmla="*/ 89003 w 121175"/>
              <a:gd name="connsiteY1" fmla="*/ 15074 h 69064"/>
              <a:gd name="connsiteX2" fmla="*/ 120753 w 121175"/>
              <a:gd name="connsiteY2" fmla="*/ 54762 h 69064"/>
              <a:gd name="connsiteX3" fmla="*/ 104878 w 121175"/>
              <a:gd name="connsiteY3" fmla="*/ 3962 h 69064"/>
              <a:gd name="connsiteX4" fmla="*/ 71541 w 121175"/>
              <a:gd name="connsiteY4" fmla="*/ 8724 h 69064"/>
              <a:gd name="connsiteX5" fmla="*/ 103 w 121175"/>
              <a:gd name="connsiteY5" fmla="*/ 69049 h 6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175" h="69064">
                <a:moveTo>
                  <a:pt x="103" y="69049"/>
                </a:moveTo>
                <a:cubicBezTo>
                  <a:pt x="3013" y="70107"/>
                  <a:pt x="68895" y="17455"/>
                  <a:pt x="89003" y="15074"/>
                </a:cubicBezTo>
                <a:cubicBezTo>
                  <a:pt x="109111" y="12693"/>
                  <a:pt x="118107" y="56614"/>
                  <a:pt x="120753" y="54762"/>
                </a:cubicBezTo>
                <a:cubicBezTo>
                  <a:pt x="123399" y="52910"/>
                  <a:pt x="113080" y="11635"/>
                  <a:pt x="104878" y="3962"/>
                </a:cubicBezTo>
                <a:cubicBezTo>
                  <a:pt x="96676" y="-3711"/>
                  <a:pt x="86887" y="787"/>
                  <a:pt x="71541" y="8724"/>
                </a:cubicBezTo>
                <a:cubicBezTo>
                  <a:pt x="56195" y="16661"/>
                  <a:pt x="-2807" y="67991"/>
                  <a:pt x="103" y="69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: 図形 174">
            <a:extLst>
              <a:ext uri="{FF2B5EF4-FFF2-40B4-BE49-F238E27FC236}">
                <a16:creationId xmlns:a16="http://schemas.microsoft.com/office/drawing/2014/main" id="{8634AE99-40A8-41AB-8262-C689706778A9}"/>
              </a:ext>
            </a:extLst>
          </p:cNvPr>
          <p:cNvSpPr/>
          <p:nvPr/>
        </p:nvSpPr>
        <p:spPr>
          <a:xfrm>
            <a:off x="4665661" y="4504638"/>
            <a:ext cx="49427" cy="215054"/>
          </a:xfrm>
          <a:custGeom>
            <a:avLst/>
            <a:gdLst>
              <a:gd name="connsiteX0" fmla="*/ 2 w 49427"/>
              <a:gd name="connsiteY0" fmla="*/ 687 h 215054"/>
              <a:gd name="connsiteX1" fmla="*/ 30164 w 49427"/>
              <a:gd name="connsiteY1" fmla="*/ 100700 h 215054"/>
              <a:gd name="connsiteX2" fmla="*/ 49214 w 49427"/>
              <a:gd name="connsiteY2" fmla="*/ 164200 h 215054"/>
              <a:gd name="connsiteX3" fmla="*/ 39689 w 49427"/>
              <a:gd name="connsiteY3" fmla="*/ 215000 h 215054"/>
              <a:gd name="connsiteX4" fmla="*/ 28577 w 49427"/>
              <a:gd name="connsiteY4" fmla="*/ 154675 h 215054"/>
              <a:gd name="connsiteX5" fmla="*/ 2 w 49427"/>
              <a:gd name="connsiteY5" fmla="*/ 687 h 215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27" h="215054">
                <a:moveTo>
                  <a:pt x="2" y="687"/>
                </a:moveTo>
                <a:cubicBezTo>
                  <a:pt x="266" y="-8309"/>
                  <a:pt x="21962" y="73448"/>
                  <a:pt x="30164" y="100700"/>
                </a:cubicBezTo>
                <a:cubicBezTo>
                  <a:pt x="38366" y="127952"/>
                  <a:pt x="47627" y="145150"/>
                  <a:pt x="49214" y="164200"/>
                </a:cubicBezTo>
                <a:cubicBezTo>
                  <a:pt x="50801" y="183250"/>
                  <a:pt x="43128" y="216587"/>
                  <a:pt x="39689" y="215000"/>
                </a:cubicBezTo>
                <a:cubicBezTo>
                  <a:pt x="36250" y="213413"/>
                  <a:pt x="34133" y="185102"/>
                  <a:pt x="28577" y="154675"/>
                </a:cubicBezTo>
                <a:cubicBezTo>
                  <a:pt x="23021" y="124248"/>
                  <a:pt x="-262" y="9683"/>
                  <a:pt x="2" y="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: 図形 175">
            <a:extLst>
              <a:ext uri="{FF2B5EF4-FFF2-40B4-BE49-F238E27FC236}">
                <a16:creationId xmlns:a16="http://schemas.microsoft.com/office/drawing/2014/main" id="{CE864D52-31AC-4CA2-8B06-B6B3FFD3C2EA}"/>
              </a:ext>
            </a:extLst>
          </p:cNvPr>
          <p:cNvSpPr/>
          <p:nvPr/>
        </p:nvSpPr>
        <p:spPr>
          <a:xfrm>
            <a:off x="4612882" y="4530725"/>
            <a:ext cx="24306" cy="192088"/>
          </a:xfrm>
          <a:custGeom>
            <a:avLst/>
            <a:gdLst>
              <a:gd name="connsiteX0" fmla="*/ 1981 w 24306"/>
              <a:gd name="connsiteY0" fmla="*/ 0 h 192088"/>
              <a:gd name="connsiteX1" fmla="*/ 1981 w 24306"/>
              <a:gd name="connsiteY1" fmla="*/ 106363 h 192088"/>
              <a:gd name="connsiteX2" fmla="*/ 24206 w 24306"/>
              <a:gd name="connsiteY2" fmla="*/ 192088 h 192088"/>
              <a:gd name="connsiteX3" fmla="*/ 9918 w 24306"/>
              <a:gd name="connsiteY3" fmla="*/ 107950 h 192088"/>
              <a:gd name="connsiteX4" fmla="*/ 1981 w 24306"/>
              <a:gd name="connsiteY4" fmla="*/ 0 h 1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06" h="192088">
                <a:moveTo>
                  <a:pt x="1981" y="0"/>
                </a:moveTo>
                <a:cubicBezTo>
                  <a:pt x="658" y="-264"/>
                  <a:pt x="-1723" y="74348"/>
                  <a:pt x="1981" y="106363"/>
                </a:cubicBezTo>
                <a:cubicBezTo>
                  <a:pt x="5685" y="138378"/>
                  <a:pt x="22883" y="191824"/>
                  <a:pt x="24206" y="192088"/>
                </a:cubicBezTo>
                <a:cubicBezTo>
                  <a:pt x="25529" y="192352"/>
                  <a:pt x="13358" y="135467"/>
                  <a:pt x="9918" y="107950"/>
                </a:cubicBezTo>
                <a:cubicBezTo>
                  <a:pt x="6478" y="80433"/>
                  <a:pt x="3304" y="264"/>
                  <a:pt x="198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: 図形 176">
            <a:extLst>
              <a:ext uri="{FF2B5EF4-FFF2-40B4-BE49-F238E27FC236}">
                <a16:creationId xmlns:a16="http://schemas.microsoft.com/office/drawing/2014/main" id="{1B14E909-8467-4D1B-B038-0DB4CE86DD3E}"/>
              </a:ext>
            </a:extLst>
          </p:cNvPr>
          <p:cNvSpPr/>
          <p:nvPr/>
        </p:nvSpPr>
        <p:spPr>
          <a:xfrm>
            <a:off x="4622796" y="4754553"/>
            <a:ext cx="95267" cy="25972"/>
          </a:xfrm>
          <a:custGeom>
            <a:avLst/>
            <a:gdLst>
              <a:gd name="connsiteX0" fmla="*/ 4 w 95267"/>
              <a:gd name="connsiteY0" fmla="*/ 25410 h 25972"/>
              <a:gd name="connsiteX1" fmla="*/ 65092 w 95267"/>
              <a:gd name="connsiteY1" fmla="*/ 10 h 25972"/>
              <a:gd name="connsiteX2" fmla="*/ 95254 w 95267"/>
              <a:gd name="connsiteY2" fmla="*/ 22235 h 25972"/>
              <a:gd name="connsiteX3" fmla="*/ 61917 w 95267"/>
              <a:gd name="connsiteY3" fmla="*/ 19060 h 25972"/>
              <a:gd name="connsiteX4" fmla="*/ 4 w 95267"/>
              <a:gd name="connsiteY4" fmla="*/ 25410 h 2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67" h="25972">
                <a:moveTo>
                  <a:pt x="4" y="25410"/>
                </a:moveTo>
                <a:cubicBezTo>
                  <a:pt x="533" y="22235"/>
                  <a:pt x="49217" y="539"/>
                  <a:pt x="65092" y="10"/>
                </a:cubicBezTo>
                <a:cubicBezTo>
                  <a:pt x="80967" y="-519"/>
                  <a:pt x="95783" y="19060"/>
                  <a:pt x="95254" y="22235"/>
                </a:cubicBezTo>
                <a:cubicBezTo>
                  <a:pt x="94725" y="25410"/>
                  <a:pt x="73294" y="20912"/>
                  <a:pt x="61917" y="19060"/>
                </a:cubicBezTo>
                <a:cubicBezTo>
                  <a:pt x="50540" y="17208"/>
                  <a:pt x="-525" y="28585"/>
                  <a:pt x="4" y="25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: 図形 177">
            <a:extLst>
              <a:ext uri="{FF2B5EF4-FFF2-40B4-BE49-F238E27FC236}">
                <a16:creationId xmlns:a16="http://schemas.microsoft.com/office/drawing/2014/main" id="{3A2A0962-6D00-4400-838F-946F1EF03BD6}"/>
              </a:ext>
            </a:extLst>
          </p:cNvPr>
          <p:cNvSpPr/>
          <p:nvPr/>
        </p:nvSpPr>
        <p:spPr>
          <a:xfrm>
            <a:off x="4468813" y="4974925"/>
            <a:ext cx="228625" cy="98725"/>
          </a:xfrm>
          <a:custGeom>
            <a:avLst/>
            <a:gdLst>
              <a:gd name="connsiteX0" fmla="*/ 0 w 228625"/>
              <a:gd name="connsiteY0" fmla="*/ 98725 h 98725"/>
              <a:gd name="connsiteX1" fmla="*/ 134937 w 228625"/>
              <a:gd name="connsiteY1" fmla="*/ 11413 h 98725"/>
              <a:gd name="connsiteX2" fmla="*/ 173037 w 228625"/>
              <a:gd name="connsiteY2" fmla="*/ 1888 h 98725"/>
              <a:gd name="connsiteX3" fmla="*/ 228600 w 228625"/>
              <a:gd name="connsiteY3" fmla="*/ 19350 h 98725"/>
              <a:gd name="connsiteX4" fmla="*/ 179387 w 228625"/>
              <a:gd name="connsiteY4" fmla="*/ 14588 h 98725"/>
              <a:gd name="connsiteX5" fmla="*/ 115887 w 228625"/>
              <a:gd name="connsiteY5" fmla="*/ 41575 h 98725"/>
              <a:gd name="connsiteX6" fmla="*/ 0 w 228625"/>
              <a:gd name="connsiteY6" fmla="*/ 98725 h 9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625" h="98725">
                <a:moveTo>
                  <a:pt x="0" y="98725"/>
                </a:moveTo>
                <a:cubicBezTo>
                  <a:pt x="53048" y="63139"/>
                  <a:pt x="106097" y="27553"/>
                  <a:pt x="134937" y="11413"/>
                </a:cubicBezTo>
                <a:cubicBezTo>
                  <a:pt x="163777" y="-4727"/>
                  <a:pt x="157427" y="565"/>
                  <a:pt x="173037" y="1888"/>
                </a:cubicBezTo>
                <a:cubicBezTo>
                  <a:pt x="188647" y="3211"/>
                  <a:pt x="227542" y="17233"/>
                  <a:pt x="228600" y="19350"/>
                </a:cubicBezTo>
                <a:cubicBezTo>
                  <a:pt x="229658" y="21467"/>
                  <a:pt x="198172" y="10884"/>
                  <a:pt x="179387" y="14588"/>
                </a:cubicBezTo>
                <a:cubicBezTo>
                  <a:pt x="160602" y="18292"/>
                  <a:pt x="115887" y="41575"/>
                  <a:pt x="115887" y="41575"/>
                </a:cubicBezTo>
                <a:lnTo>
                  <a:pt x="0" y="987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: 図形 178">
            <a:extLst>
              <a:ext uri="{FF2B5EF4-FFF2-40B4-BE49-F238E27FC236}">
                <a16:creationId xmlns:a16="http://schemas.microsoft.com/office/drawing/2014/main" id="{425A6A0B-354C-4407-A8FA-01400C0D5BA3}"/>
              </a:ext>
            </a:extLst>
          </p:cNvPr>
          <p:cNvSpPr/>
          <p:nvPr/>
        </p:nvSpPr>
        <p:spPr>
          <a:xfrm>
            <a:off x="4694224" y="4975225"/>
            <a:ext cx="232371" cy="64107"/>
          </a:xfrm>
          <a:custGeom>
            <a:avLst/>
            <a:gdLst>
              <a:gd name="connsiteX0" fmla="*/ 14 w 232371"/>
              <a:gd name="connsiteY0" fmla="*/ 15875 h 64107"/>
              <a:gd name="connsiteX1" fmla="*/ 76214 w 232371"/>
              <a:gd name="connsiteY1" fmla="*/ 0 h 64107"/>
              <a:gd name="connsiteX2" fmla="*/ 119076 w 232371"/>
              <a:gd name="connsiteY2" fmla="*/ 15875 h 64107"/>
              <a:gd name="connsiteX3" fmla="*/ 163526 w 232371"/>
              <a:gd name="connsiteY3" fmla="*/ 39688 h 64107"/>
              <a:gd name="connsiteX4" fmla="*/ 214326 w 232371"/>
              <a:gd name="connsiteY4" fmla="*/ 55563 h 64107"/>
              <a:gd name="connsiteX5" fmla="*/ 228614 w 232371"/>
              <a:gd name="connsiteY5" fmla="*/ 63500 h 64107"/>
              <a:gd name="connsiteX6" fmla="*/ 150826 w 232371"/>
              <a:gd name="connsiteY6" fmla="*/ 39688 h 64107"/>
              <a:gd name="connsiteX7" fmla="*/ 82564 w 232371"/>
              <a:gd name="connsiteY7" fmla="*/ 12700 h 64107"/>
              <a:gd name="connsiteX8" fmla="*/ 14 w 232371"/>
              <a:gd name="connsiteY8" fmla="*/ 15875 h 6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371" h="64107">
                <a:moveTo>
                  <a:pt x="14" y="15875"/>
                </a:moveTo>
                <a:cubicBezTo>
                  <a:pt x="-1044" y="13758"/>
                  <a:pt x="56370" y="0"/>
                  <a:pt x="76214" y="0"/>
                </a:cubicBezTo>
                <a:cubicBezTo>
                  <a:pt x="96058" y="0"/>
                  <a:pt x="104524" y="9260"/>
                  <a:pt x="119076" y="15875"/>
                </a:cubicBezTo>
                <a:cubicBezTo>
                  <a:pt x="133628" y="22490"/>
                  <a:pt x="147651" y="33073"/>
                  <a:pt x="163526" y="39688"/>
                </a:cubicBezTo>
                <a:cubicBezTo>
                  <a:pt x="179401" y="46303"/>
                  <a:pt x="203478" y="51594"/>
                  <a:pt x="214326" y="55563"/>
                </a:cubicBezTo>
                <a:cubicBezTo>
                  <a:pt x="225174" y="59532"/>
                  <a:pt x="239197" y="66146"/>
                  <a:pt x="228614" y="63500"/>
                </a:cubicBezTo>
                <a:cubicBezTo>
                  <a:pt x="218031" y="60854"/>
                  <a:pt x="175168" y="48155"/>
                  <a:pt x="150826" y="39688"/>
                </a:cubicBezTo>
                <a:cubicBezTo>
                  <a:pt x="126484" y="31221"/>
                  <a:pt x="104260" y="17462"/>
                  <a:pt x="82564" y="12700"/>
                </a:cubicBezTo>
                <a:cubicBezTo>
                  <a:pt x="60868" y="7938"/>
                  <a:pt x="1072" y="17992"/>
                  <a:pt x="14" y="1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: 図形 179">
            <a:extLst>
              <a:ext uri="{FF2B5EF4-FFF2-40B4-BE49-F238E27FC236}">
                <a16:creationId xmlns:a16="http://schemas.microsoft.com/office/drawing/2014/main" id="{03066280-7DAA-4B09-A5D7-3E64621ABBA2}"/>
              </a:ext>
            </a:extLst>
          </p:cNvPr>
          <p:cNvSpPr/>
          <p:nvPr/>
        </p:nvSpPr>
        <p:spPr>
          <a:xfrm>
            <a:off x="4487829" y="5021065"/>
            <a:ext cx="257917" cy="55914"/>
          </a:xfrm>
          <a:custGeom>
            <a:avLst/>
            <a:gdLst>
              <a:gd name="connsiteX0" fmla="*/ 34 w 257917"/>
              <a:gd name="connsiteY0" fmla="*/ 55760 h 55914"/>
              <a:gd name="connsiteX1" fmla="*/ 123859 w 257917"/>
              <a:gd name="connsiteY1" fmla="*/ 19248 h 55914"/>
              <a:gd name="connsiteX2" fmla="*/ 181009 w 257917"/>
              <a:gd name="connsiteY2" fmla="*/ 12898 h 55914"/>
              <a:gd name="connsiteX3" fmla="*/ 257209 w 257917"/>
              <a:gd name="connsiteY3" fmla="*/ 11310 h 55914"/>
              <a:gd name="connsiteX4" fmla="*/ 214346 w 257917"/>
              <a:gd name="connsiteY4" fmla="*/ 3373 h 55914"/>
              <a:gd name="connsiteX5" fmla="*/ 136559 w 257917"/>
              <a:gd name="connsiteY5" fmla="*/ 3373 h 55914"/>
              <a:gd name="connsiteX6" fmla="*/ 34 w 257917"/>
              <a:gd name="connsiteY6" fmla="*/ 55760 h 55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17" h="55914">
                <a:moveTo>
                  <a:pt x="34" y="55760"/>
                </a:moveTo>
                <a:cubicBezTo>
                  <a:pt x="-2083" y="58406"/>
                  <a:pt x="93697" y="26392"/>
                  <a:pt x="123859" y="19248"/>
                </a:cubicBezTo>
                <a:cubicBezTo>
                  <a:pt x="154021" y="12104"/>
                  <a:pt x="158784" y="14221"/>
                  <a:pt x="181009" y="12898"/>
                </a:cubicBezTo>
                <a:cubicBezTo>
                  <a:pt x="203234" y="11575"/>
                  <a:pt x="251653" y="12897"/>
                  <a:pt x="257209" y="11310"/>
                </a:cubicBezTo>
                <a:cubicBezTo>
                  <a:pt x="262765" y="9723"/>
                  <a:pt x="234454" y="4696"/>
                  <a:pt x="214346" y="3373"/>
                </a:cubicBezTo>
                <a:cubicBezTo>
                  <a:pt x="194238" y="2050"/>
                  <a:pt x="172807" y="-3506"/>
                  <a:pt x="136559" y="3373"/>
                </a:cubicBezTo>
                <a:cubicBezTo>
                  <a:pt x="100311" y="10252"/>
                  <a:pt x="2151" y="53114"/>
                  <a:pt x="34" y="55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: 図形 180">
            <a:extLst>
              <a:ext uri="{FF2B5EF4-FFF2-40B4-BE49-F238E27FC236}">
                <a16:creationId xmlns:a16="http://schemas.microsoft.com/office/drawing/2014/main" id="{33F265F7-674E-40D1-BFBA-286889337A27}"/>
              </a:ext>
            </a:extLst>
          </p:cNvPr>
          <p:cNvSpPr/>
          <p:nvPr/>
        </p:nvSpPr>
        <p:spPr>
          <a:xfrm>
            <a:off x="4735513" y="5025780"/>
            <a:ext cx="179666" cy="22025"/>
          </a:xfrm>
          <a:custGeom>
            <a:avLst/>
            <a:gdLst>
              <a:gd name="connsiteX0" fmla="*/ 0 w 179666"/>
              <a:gd name="connsiteY0" fmla="*/ 1833 h 22025"/>
              <a:gd name="connsiteX1" fmla="*/ 90487 w 179666"/>
              <a:gd name="connsiteY1" fmla="*/ 1833 h 22025"/>
              <a:gd name="connsiteX2" fmla="*/ 161925 w 179666"/>
              <a:gd name="connsiteY2" fmla="*/ 20883 h 22025"/>
              <a:gd name="connsiteX3" fmla="*/ 174625 w 179666"/>
              <a:gd name="connsiteY3" fmla="*/ 19295 h 22025"/>
              <a:gd name="connsiteX4" fmla="*/ 92075 w 179666"/>
              <a:gd name="connsiteY4" fmla="*/ 14533 h 22025"/>
              <a:gd name="connsiteX5" fmla="*/ 0 w 179666"/>
              <a:gd name="connsiteY5" fmla="*/ 1833 h 2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666" h="22025">
                <a:moveTo>
                  <a:pt x="0" y="1833"/>
                </a:moveTo>
                <a:cubicBezTo>
                  <a:pt x="31749" y="245"/>
                  <a:pt x="63499" y="-1342"/>
                  <a:pt x="90487" y="1833"/>
                </a:cubicBezTo>
                <a:cubicBezTo>
                  <a:pt x="117475" y="5008"/>
                  <a:pt x="147902" y="17973"/>
                  <a:pt x="161925" y="20883"/>
                </a:cubicBezTo>
                <a:cubicBezTo>
                  <a:pt x="175948" y="23793"/>
                  <a:pt x="186267" y="20353"/>
                  <a:pt x="174625" y="19295"/>
                </a:cubicBezTo>
                <a:cubicBezTo>
                  <a:pt x="162983" y="18237"/>
                  <a:pt x="117211" y="16121"/>
                  <a:pt x="92075" y="14533"/>
                </a:cubicBezTo>
                <a:lnTo>
                  <a:pt x="0" y="183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: 図形 181">
            <a:extLst>
              <a:ext uri="{FF2B5EF4-FFF2-40B4-BE49-F238E27FC236}">
                <a16:creationId xmlns:a16="http://schemas.microsoft.com/office/drawing/2014/main" id="{6FEE04D0-3FC1-4664-AF4A-010228EE0F3A}"/>
              </a:ext>
            </a:extLst>
          </p:cNvPr>
          <p:cNvSpPr/>
          <p:nvPr/>
        </p:nvSpPr>
        <p:spPr>
          <a:xfrm>
            <a:off x="4513741" y="5041432"/>
            <a:ext cx="363375" cy="68844"/>
          </a:xfrm>
          <a:custGeom>
            <a:avLst/>
            <a:gdLst>
              <a:gd name="connsiteX0" fmla="*/ 1109 w 363375"/>
              <a:gd name="connsiteY0" fmla="*/ 68731 h 68844"/>
              <a:gd name="connsiteX1" fmla="*/ 140809 w 363375"/>
              <a:gd name="connsiteY1" fmla="*/ 11581 h 68844"/>
              <a:gd name="connsiteX2" fmla="*/ 267809 w 363375"/>
              <a:gd name="connsiteY2" fmla="*/ 11581 h 68844"/>
              <a:gd name="connsiteX3" fmla="*/ 363059 w 363375"/>
              <a:gd name="connsiteY3" fmla="*/ 38568 h 68844"/>
              <a:gd name="connsiteX4" fmla="*/ 294797 w 363375"/>
              <a:gd name="connsiteY4" fmla="*/ 11581 h 68844"/>
              <a:gd name="connsiteX5" fmla="*/ 193197 w 363375"/>
              <a:gd name="connsiteY5" fmla="*/ 468 h 68844"/>
              <a:gd name="connsiteX6" fmla="*/ 80484 w 363375"/>
              <a:gd name="connsiteY6" fmla="*/ 25868 h 68844"/>
              <a:gd name="connsiteX7" fmla="*/ 1109 w 363375"/>
              <a:gd name="connsiteY7" fmla="*/ 68731 h 6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375" h="68844">
                <a:moveTo>
                  <a:pt x="1109" y="68731"/>
                </a:moveTo>
                <a:cubicBezTo>
                  <a:pt x="11163" y="66350"/>
                  <a:pt x="96359" y="21106"/>
                  <a:pt x="140809" y="11581"/>
                </a:cubicBezTo>
                <a:cubicBezTo>
                  <a:pt x="185259" y="2056"/>
                  <a:pt x="230767" y="7083"/>
                  <a:pt x="267809" y="11581"/>
                </a:cubicBezTo>
                <a:cubicBezTo>
                  <a:pt x="304851" y="16079"/>
                  <a:pt x="358561" y="38568"/>
                  <a:pt x="363059" y="38568"/>
                </a:cubicBezTo>
                <a:cubicBezTo>
                  <a:pt x="367557" y="38568"/>
                  <a:pt x="323107" y="17931"/>
                  <a:pt x="294797" y="11581"/>
                </a:cubicBezTo>
                <a:cubicBezTo>
                  <a:pt x="266487" y="5231"/>
                  <a:pt x="228916" y="-1913"/>
                  <a:pt x="193197" y="468"/>
                </a:cubicBezTo>
                <a:cubicBezTo>
                  <a:pt x="157478" y="2849"/>
                  <a:pt x="109059" y="16343"/>
                  <a:pt x="80484" y="25868"/>
                </a:cubicBezTo>
                <a:cubicBezTo>
                  <a:pt x="51909" y="35393"/>
                  <a:pt x="-8945" y="71112"/>
                  <a:pt x="1109" y="68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: 図形 182">
            <a:extLst>
              <a:ext uri="{FF2B5EF4-FFF2-40B4-BE49-F238E27FC236}">
                <a16:creationId xmlns:a16="http://schemas.microsoft.com/office/drawing/2014/main" id="{AA2C2B75-FC16-4A22-B74C-116DDD4AE93D}"/>
              </a:ext>
            </a:extLst>
          </p:cNvPr>
          <p:cNvSpPr/>
          <p:nvPr/>
        </p:nvSpPr>
        <p:spPr>
          <a:xfrm>
            <a:off x="4564063" y="5102252"/>
            <a:ext cx="295513" cy="20442"/>
          </a:xfrm>
          <a:custGeom>
            <a:avLst/>
            <a:gdLst>
              <a:gd name="connsiteX0" fmla="*/ 0 w 295513"/>
              <a:gd name="connsiteY0" fmla="*/ 15848 h 20442"/>
              <a:gd name="connsiteX1" fmla="*/ 131762 w 295513"/>
              <a:gd name="connsiteY1" fmla="*/ 19023 h 20442"/>
              <a:gd name="connsiteX2" fmla="*/ 204787 w 295513"/>
              <a:gd name="connsiteY2" fmla="*/ 19023 h 20442"/>
              <a:gd name="connsiteX3" fmla="*/ 295275 w 295513"/>
              <a:gd name="connsiteY3" fmla="*/ 1561 h 20442"/>
              <a:gd name="connsiteX4" fmla="*/ 228600 w 295513"/>
              <a:gd name="connsiteY4" fmla="*/ 1561 h 20442"/>
              <a:gd name="connsiteX5" fmla="*/ 150812 w 295513"/>
              <a:gd name="connsiteY5" fmla="*/ 7911 h 20442"/>
              <a:gd name="connsiteX6" fmla="*/ 0 w 295513"/>
              <a:gd name="connsiteY6" fmla="*/ 15848 h 2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513" h="20442">
                <a:moveTo>
                  <a:pt x="0" y="15848"/>
                </a:moveTo>
                <a:lnTo>
                  <a:pt x="131762" y="19023"/>
                </a:lnTo>
                <a:cubicBezTo>
                  <a:pt x="165893" y="19552"/>
                  <a:pt x="177535" y="21933"/>
                  <a:pt x="204787" y="19023"/>
                </a:cubicBezTo>
                <a:cubicBezTo>
                  <a:pt x="232039" y="16113"/>
                  <a:pt x="291306" y="4471"/>
                  <a:pt x="295275" y="1561"/>
                </a:cubicBezTo>
                <a:cubicBezTo>
                  <a:pt x="299244" y="-1349"/>
                  <a:pt x="252677" y="503"/>
                  <a:pt x="228600" y="1561"/>
                </a:cubicBezTo>
                <a:cubicBezTo>
                  <a:pt x="204523" y="2619"/>
                  <a:pt x="150812" y="7911"/>
                  <a:pt x="150812" y="7911"/>
                </a:cubicBezTo>
                <a:lnTo>
                  <a:pt x="0" y="1584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E1E2B68-33A8-46F3-A35D-9C792CE5817B}"/>
              </a:ext>
            </a:extLst>
          </p:cNvPr>
          <p:cNvSpPr/>
          <p:nvPr/>
        </p:nvSpPr>
        <p:spPr>
          <a:xfrm>
            <a:off x="7986183" y="2413001"/>
            <a:ext cx="292100" cy="292100"/>
          </a:xfrm>
          <a:prstGeom prst="ellipse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C7AD6BB0-8EB5-4A05-B7C8-07C7152C7A67}"/>
              </a:ext>
            </a:extLst>
          </p:cNvPr>
          <p:cNvSpPr/>
          <p:nvPr/>
        </p:nvSpPr>
        <p:spPr>
          <a:xfrm>
            <a:off x="7207250" y="2647950"/>
            <a:ext cx="292100" cy="292100"/>
          </a:xfrm>
          <a:prstGeom prst="ellipse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: 図形 185">
            <a:extLst>
              <a:ext uri="{FF2B5EF4-FFF2-40B4-BE49-F238E27FC236}">
                <a16:creationId xmlns:a16="http://schemas.microsoft.com/office/drawing/2014/main" id="{220CEC27-7578-4514-A8E8-BF7CFF16D60C}"/>
              </a:ext>
            </a:extLst>
          </p:cNvPr>
          <p:cNvSpPr/>
          <p:nvPr/>
        </p:nvSpPr>
        <p:spPr>
          <a:xfrm>
            <a:off x="4774911" y="4172830"/>
            <a:ext cx="230578" cy="42325"/>
          </a:xfrm>
          <a:custGeom>
            <a:avLst/>
            <a:gdLst>
              <a:gd name="connsiteX0" fmla="*/ 289 w 230578"/>
              <a:gd name="connsiteY0" fmla="*/ 26108 h 42325"/>
              <a:gd name="connsiteX1" fmla="*/ 116177 w 230578"/>
              <a:gd name="connsiteY1" fmla="*/ 7058 h 42325"/>
              <a:gd name="connsiteX2" fmla="*/ 173327 w 230578"/>
              <a:gd name="connsiteY2" fmla="*/ 2295 h 42325"/>
              <a:gd name="connsiteX3" fmla="*/ 230477 w 230578"/>
              <a:gd name="connsiteY3" fmla="*/ 41983 h 42325"/>
              <a:gd name="connsiteX4" fmla="*/ 184439 w 230578"/>
              <a:gd name="connsiteY4" fmla="*/ 21345 h 42325"/>
              <a:gd name="connsiteX5" fmla="*/ 86014 w 230578"/>
              <a:gd name="connsiteY5" fmla="*/ 18170 h 42325"/>
              <a:gd name="connsiteX6" fmla="*/ 289 w 230578"/>
              <a:gd name="connsiteY6" fmla="*/ 26108 h 4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578" h="42325">
                <a:moveTo>
                  <a:pt x="289" y="26108"/>
                </a:moveTo>
                <a:cubicBezTo>
                  <a:pt x="5316" y="24256"/>
                  <a:pt x="87337" y="11027"/>
                  <a:pt x="116177" y="7058"/>
                </a:cubicBezTo>
                <a:cubicBezTo>
                  <a:pt x="145017" y="3089"/>
                  <a:pt x="154277" y="-3526"/>
                  <a:pt x="173327" y="2295"/>
                </a:cubicBezTo>
                <a:cubicBezTo>
                  <a:pt x="192377" y="8116"/>
                  <a:pt x="228625" y="38808"/>
                  <a:pt x="230477" y="41983"/>
                </a:cubicBezTo>
                <a:cubicBezTo>
                  <a:pt x="232329" y="45158"/>
                  <a:pt x="208516" y="25314"/>
                  <a:pt x="184439" y="21345"/>
                </a:cubicBezTo>
                <a:cubicBezTo>
                  <a:pt x="160362" y="17376"/>
                  <a:pt x="115118" y="17641"/>
                  <a:pt x="86014" y="18170"/>
                </a:cubicBezTo>
                <a:cubicBezTo>
                  <a:pt x="56910" y="18699"/>
                  <a:pt x="-4738" y="27960"/>
                  <a:pt x="289" y="26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: 図形 186">
            <a:extLst>
              <a:ext uri="{FF2B5EF4-FFF2-40B4-BE49-F238E27FC236}">
                <a16:creationId xmlns:a16="http://schemas.microsoft.com/office/drawing/2014/main" id="{5C7FE0D6-F514-4979-A830-A5661CEE42E4}"/>
              </a:ext>
            </a:extLst>
          </p:cNvPr>
          <p:cNvSpPr/>
          <p:nvPr/>
        </p:nvSpPr>
        <p:spPr>
          <a:xfrm>
            <a:off x="4816456" y="4255997"/>
            <a:ext cx="247918" cy="49303"/>
          </a:xfrm>
          <a:custGeom>
            <a:avLst/>
            <a:gdLst>
              <a:gd name="connsiteX0" fmla="*/ 19 w 247918"/>
              <a:gd name="connsiteY0" fmla="*/ 14378 h 49303"/>
              <a:gd name="connsiteX1" fmla="*/ 93682 w 247918"/>
              <a:gd name="connsiteY1" fmla="*/ 20728 h 49303"/>
              <a:gd name="connsiteX2" fmla="*/ 185757 w 247918"/>
              <a:gd name="connsiteY2" fmla="*/ 6441 h 49303"/>
              <a:gd name="connsiteX3" fmla="*/ 247669 w 247918"/>
              <a:gd name="connsiteY3" fmla="*/ 49303 h 49303"/>
              <a:gd name="connsiteX4" fmla="*/ 204807 w 247918"/>
              <a:gd name="connsiteY4" fmla="*/ 6441 h 49303"/>
              <a:gd name="connsiteX5" fmla="*/ 138132 w 247918"/>
              <a:gd name="connsiteY5" fmla="*/ 91 h 49303"/>
              <a:gd name="connsiteX6" fmla="*/ 85744 w 247918"/>
              <a:gd name="connsiteY6" fmla="*/ 3266 h 49303"/>
              <a:gd name="connsiteX7" fmla="*/ 19 w 247918"/>
              <a:gd name="connsiteY7" fmla="*/ 14378 h 4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918" h="49303">
                <a:moveTo>
                  <a:pt x="19" y="14378"/>
                </a:moveTo>
                <a:cubicBezTo>
                  <a:pt x="1342" y="17288"/>
                  <a:pt x="62726" y="22051"/>
                  <a:pt x="93682" y="20728"/>
                </a:cubicBezTo>
                <a:cubicBezTo>
                  <a:pt x="124638" y="19405"/>
                  <a:pt x="160093" y="1679"/>
                  <a:pt x="185757" y="6441"/>
                </a:cubicBezTo>
                <a:cubicBezTo>
                  <a:pt x="211421" y="11203"/>
                  <a:pt x="244494" y="49303"/>
                  <a:pt x="247669" y="49303"/>
                </a:cubicBezTo>
                <a:cubicBezTo>
                  <a:pt x="250844" y="49303"/>
                  <a:pt x="223063" y="14643"/>
                  <a:pt x="204807" y="6441"/>
                </a:cubicBezTo>
                <a:cubicBezTo>
                  <a:pt x="186551" y="-1761"/>
                  <a:pt x="157976" y="620"/>
                  <a:pt x="138132" y="91"/>
                </a:cubicBezTo>
                <a:cubicBezTo>
                  <a:pt x="118288" y="-438"/>
                  <a:pt x="105059" y="1414"/>
                  <a:pt x="85744" y="3266"/>
                </a:cubicBezTo>
                <a:cubicBezTo>
                  <a:pt x="66429" y="5118"/>
                  <a:pt x="-1304" y="11468"/>
                  <a:pt x="19" y="14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: 図形 187">
            <a:extLst>
              <a:ext uri="{FF2B5EF4-FFF2-40B4-BE49-F238E27FC236}">
                <a16:creationId xmlns:a16="http://schemas.microsoft.com/office/drawing/2014/main" id="{A35A5444-78BF-4E4C-8122-EB1327B1B7C8}"/>
              </a:ext>
            </a:extLst>
          </p:cNvPr>
          <p:cNvSpPr/>
          <p:nvPr/>
        </p:nvSpPr>
        <p:spPr>
          <a:xfrm>
            <a:off x="4765666" y="4206803"/>
            <a:ext cx="73472" cy="65187"/>
          </a:xfrm>
          <a:custGeom>
            <a:avLst/>
            <a:gdLst>
              <a:gd name="connsiteX0" fmla="*/ 9 w 73472"/>
              <a:gd name="connsiteY0" fmla="*/ 72 h 65187"/>
              <a:gd name="connsiteX1" fmla="*/ 61922 w 73472"/>
              <a:gd name="connsiteY1" fmla="*/ 38172 h 65187"/>
              <a:gd name="connsiteX2" fmla="*/ 73034 w 73472"/>
              <a:gd name="connsiteY2" fmla="*/ 65160 h 65187"/>
              <a:gd name="connsiteX3" fmla="*/ 69859 w 73472"/>
              <a:gd name="connsiteY3" fmla="*/ 42935 h 65187"/>
              <a:gd name="connsiteX4" fmla="*/ 57159 w 73472"/>
              <a:gd name="connsiteY4" fmla="*/ 28647 h 65187"/>
              <a:gd name="connsiteX5" fmla="*/ 9 w 73472"/>
              <a:gd name="connsiteY5" fmla="*/ 72 h 6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72" h="65187">
                <a:moveTo>
                  <a:pt x="9" y="72"/>
                </a:moveTo>
                <a:cubicBezTo>
                  <a:pt x="803" y="1659"/>
                  <a:pt x="49751" y="27324"/>
                  <a:pt x="61922" y="38172"/>
                </a:cubicBezTo>
                <a:cubicBezTo>
                  <a:pt x="74093" y="49020"/>
                  <a:pt x="71711" y="64366"/>
                  <a:pt x="73034" y="65160"/>
                </a:cubicBezTo>
                <a:cubicBezTo>
                  <a:pt x="74357" y="65954"/>
                  <a:pt x="72505" y="49020"/>
                  <a:pt x="69859" y="42935"/>
                </a:cubicBezTo>
                <a:cubicBezTo>
                  <a:pt x="67213" y="36850"/>
                  <a:pt x="64567" y="33939"/>
                  <a:pt x="57159" y="28647"/>
                </a:cubicBezTo>
                <a:cubicBezTo>
                  <a:pt x="49751" y="23355"/>
                  <a:pt x="-785" y="-1515"/>
                  <a:pt x="9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: 図形 188">
            <a:extLst>
              <a:ext uri="{FF2B5EF4-FFF2-40B4-BE49-F238E27FC236}">
                <a16:creationId xmlns:a16="http://schemas.microsoft.com/office/drawing/2014/main" id="{BC922419-45E8-40C6-AC9D-68FFB95B15F9}"/>
              </a:ext>
            </a:extLst>
          </p:cNvPr>
          <p:cNvSpPr/>
          <p:nvPr/>
        </p:nvSpPr>
        <p:spPr>
          <a:xfrm>
            <a:off x="5026014" y="4233807"/>
            <a:ext cx="56407" cy="81123"/>
          </a:xfrm>
          <a:custGeom>
            <a:avLst/>
            <a:gdLst>
              <a:gd name="connsiteX0" fmla="*/ 11 w 56407"/>
              <a:gd name="connsiteY0" fmla="*/ 56 h 81123"/>
              <a:gd name="connsiteX1" fmla="*/ 47636 w 56407"/>
              <a:gd name="connsiteY1" fmla="*/ 52443 h 81123"/>
              <a:gd name="connsiteX2" fmla="*/ 55574 w 56407"/>
              <a:gd name="connsiteY2" fmla="*/ 81018 h 81123"/>
              <a:gd name="connsiteX3" fmla="*/ 52399 w 56407"/>
              <a:gd name="connsiteY3" fmla="*/ 42918 h 81123"/>
              <a:gd name="connsiteX4" fmla="*/ 11 w 56407"/>
              <a:gd name="connsiteY4" fmla="*/ 56 h 8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07" h="81123">
                <a:moveTo>
                  <a:pt x="11" y="56"/>
                </a:moveTo>
                <a:cubicBezTo>
                  <a:pt x="-783" y="1643"/>
                  <a:pt x="38376" y="38949"/>
                  <a:pt x="47636" y="52443"/>
                </a:cubicBezTo>
                <a:cubicBezTo>
                  <a:pt x="56897" y="65937"/>
                  <a:pt x="54780" y="82605"/>
                  <a:pt x="55574" y="81018"/>
                </a:cubicBezTo>
                <a:cubicBezTo>
                  <a:pt x="56368" y="79431"/>
                  <a:pt x="57955" y="55089"/>
                  <a:pt x="52399" y="42918"/>
                </a:cubicBezTo>
                <a:cubicBezTo>
                  <a:pt x="46843" y="30747"/>
                  <a:pt x="805" y="-1531"/>
                  <a:pt x="11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: 図形 189">
            <a:extLst>
              <a:ext uri="{FF2B5EF4-FFF2-40B4-BE49-F238E27FC236}">
                <a16:creationId xmlns:a16="http://schemas.microsoft.com/office/drawing/2014/main" id="{DBDD22AF-E6FF-4075-B44B-A605704BA007}"/>
              </a:ext>
            </a:extLst>
          </p:cNvPr>
          <p:cNvSpPr/>
          <p:nvPr/>
        </p:nvSpPr>
        <p:spPr>
          <a:xfrm>
            <a:off x="4314656" y="4262433"/>
            <a:ext cx="166989" cy="72092"/>
          </a:xfrm>
          <a:custGeom>
            <a:avLst/>
            <a:gdLst>
              <a:gd name="connsiteX0" fmla="*/ 166857 w 166989"/>
              <a:gd name="connsiteY0" fmla="*/ 5 h 72092"/>
              <a:gd name="connsiteX1" fmla="*/ 92244 w 166989"/>
              <a:gd name="connsiteY1" fmla="*/ 49217 h 72092"/>
              <a:gd name="connsiteX2" fmla="*/ 85894 w 166989"/>
              <a:gd name="connsiteY2" fmla="*/ 71442 h 72092"/>
              <a:gd name="connsiteX3" fmla="*/ 62082 w 166989"/>
              <a:gd name="connsiteY3" fmla="*/ 65092 h 72092"/>
              <a:gd name="connsiteX4" fmla="*/ 169 w 166989"/>
              <a:gd name="connsiteY4" fmla="*/ 53980 h 72092"/>
              <a:gd name="connsiteX5" fmla="*/ 44619 w 166989"/>
              <a:gd name="connsiteY5" fmla="*/ 50805 h 72092"/>
              <a:gd name="connsiteX6" fmla="*/ 71607 w 166989"/>
              <a:gd name="connsiteY6" fmla="*/ 52392 h 72092"/>
              <a:gd name="connsiteX7" fmla="*/ 166857 w 166989"/>
              <a:gd name="connsiteY7" fmla="*/ 5 h 7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989" h="72092">
                <a:moveTo>
                  <a:pt x="166857" y="5"/>
                </a:moveTo>
                <a:cubicBezTo>
                  <a:pt x="170296" y="-524"/>
                  <a:pt x="105738" y="37311"/>
                  <a:pt x="92244" y="49217"/>
                </a:cubicBezTo>
                <a:cubicBezTo>
                  <a:pt x="78750" y="61123"/>
                  <a:pt x="90921" y="68796"/>
                  <a:pt x="85894" y="71442"/>
                </a:cubicBezTo>
                <a:cubicBezTo>
                  <a:pt x="80867" y="74088"/>
                  <a:pt x="76370" y="68002"/>
                  <a:pt x="62082" y="65092"/>
                </a:cubicBezTo>
                <a:cubicBezTo>
                  <a:pt x="47794" y="62182"/>
                  <a:pt x="3079" y="56361"/>
                  <a:pt x="169" y="53980"/>
                </a:cubicBezTo>
                <a:cubicBezTo>
                  <a:pt x="-2741" y="51599"/>
                  <a:pt x="32713" y="51070"/>
                  <a:pt x="44619" y="50805"/>
                </a:cubicBezTo>
                <a:cubicBezTo>
                  <a:pt x="56525" y="50540"/>
                  <a:pt x="55467" y="59800"/>
                  <a:pt x="71607" y="52392"/>
                </a:cubicBezTo>
                <a:cubicBezTo>
                  <a:pt x="87747" y="44984"/>
                  <a:pt x="163418" y="534"/>
                  <a:pt x="16685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: 図形 190">
            <a:extLst>
              <a:ext uri="{FF2B5EF4-FFF2-40B4-BE49-F238E27FC236}">
                <a16:creationId xmlns:a16="http://schemas.microsoft.com/office/drawing/2014/main" id="{674E01AA-F10D-4891-91F8-0AA91E27E6B2}"/>
              </a:ext>
            </a:extLst>
          </p:cNvPr>
          <p:cNvSpPr/>
          <p:nvPr/>
        </p:nvSpPr>
        <p:spPr>
          <a:xfrm>
            <a:off x="4295680" y="4221806"/>
            <a:ext cx="182852" cy="37486"/>
          </a:xfrm>
          <a:custGeom>
            <a:avLst/>
            <a:gdLst>
              <a:gd name="connsiteX0" fmla="*/ 182658 w 182852"/>
              <a:gd name="connsiteY0" fmla="*/ 37457 h 37486"/>
              <a:gd name="connsiteX1" fmla="*/ 119158 w 182852"/>
              <a:gd name="connsiteY1" fmla="*/ 944 h 37486"/>
              <a:gd name="connsiteX2" fmla="*/ 95 w 182852"/>
              <a:gd name="connsiteY2" fmla="*/ 10469 h 37486"/>
              <a:gd name="connsiteX3" fmla="*/ 100108 w 182852"/>
              <a:gd name="connsiteY3" fmla="*/ 7294 h 37486"/>
              <a:gd name="connsiteX4" fmla="*/ 182658 w 182852"/>
              <a:gd name="connsiteY4" fmla="*/ 37457 h 3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52" h="37486">
                <a:moveTo>
                  <a:pt x="182658" y="37457"/>
                </a:moveTo>
                <a:cubicBezTo>
                  <a:pt x="185833" y="36399"/>
                  <a:pt x="149585" y="5442"/>
                  <a:pt x="119158" y="944"/>
                </a:cubicBezTo>
                <a:cubicBezTo>
                  <a:pt x="88731" y="-3554"/>
                  <a:pt x="3270" y="9411"/>
                  <a:pt x="95" y="10469"/>
                </a:cubicBezTo>
                <a:cubicBezTo>
                  <a:pt x="-3080" y="11527"/>
                  <a:pt x="73914" y="3854"/>
                  <a:pt x="100108" y="7294"/>
                </a:cubicBezTo>
                <a:cubicBezTo>
                  <a:pt x="126302" y="10734"/>
                  <a:pt x="179483" y="38515"/>
                  <a:pt x="182658" y="37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: 図形 191">
            <a:extLst>
              <a:ext uri="{FF2B5EF4-FFF2-40B4-BE49-F238E27FC236}">
                <a16:creationId xmlns:a16="http://schemas.microsoft.com/office/drawing/2014/main" id="{B81839AA-8016-4945-8153-EF238C04B9A7}"/>
              </a:ext>
            </a:extLst>
          </p:cNvPr>
          <p:cNvSpPr/>
          <p:nvPr/>
        </p:nvSpPr>
        <p:spPr>
          <a:xfrm>
            <a:off x="4337018" y="4192686"/>
            <a:ext cx="168325" cy="45955"/>
          </a:xfrm>
          <a:custGeom>
            <a:avLst/>
            <a:gdLst>
              <a:gd name="connsiteX0" fmla="*/ 168307 w 168325"/>
              <a:gd name="connsiteY0" fmla="*/ 45939 h 45955"/>
              <a:gd name="connsiteX1" fmla="*/ 69882 w 168325"/>
              <a:gd name="connsiteY1" fmla="*/ 4664 h 45955"/>
              <a:gd name="connsiteX2" fmla="*/ 32 w 168325"/>
              <a:gd name="connsiteY2" fmla="*/ 1489 h 45955"/>
              <a:gd name="connsiteX3" fmla="*/ 61945 w 168325"/>
              <a:gd name="connsiteY3" fmla="*/ 9427 h 45955"/>
              <a:gd name="connsiteX4" fmla="*/ 168307 w 168325"/>
              <a:gd name="connsiteY4" fmla="*/ 45939 h 4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25" h="45955">
                <a:moveTo>
                  <a:pt x="168307" y="45939"/>
                </a:moveTo>
                <a:cubicBezTo>
                  <a:pt x="169630" y="45145"/>
                  <a:pt x="97928" y="12072"/>
                  <a:pt x="69882" y="4664"/>
                </a:cubicBezTo>
                <a:cubicBezTo>
                  <a:pt x="41836" y="-2744"/>
                  <a:pt x="1355" y="695"/>
                  <a:pt x="32" y="1489"/>
                </a:cubicBezTo>
                <a:cubicBezTo>
                  <a:pt x="-1291" y="2283"/>
                  <a:pt x="37868" y="167"/>
                  <a:pt x="61945" y="9427"/>
                </a:cubicBezTo>
                <a:cubicBezTo>
                  <a:pt x="86022" y="18687"/>
                  <a:pt x="166984" y="46733"/>
                  <a:pt x="168307" y="45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: 図形 192">
            <a:extLst>
              <a:ext uri="{FF2B5EF4-FFF2-40B4-BE49-F238E27FC236}">
                <a16:creationId xmlns:a16="http://schemas.microsoft.com/office/drawing/2014/main" id="{88BBB6E5-D88C-4EC2-B060-32164187E365}"/>
              </a:ext>
            </a:extLst>
          </p:cNvPr>
          <p:cNvSpPr/>
          <p:nvPr/>
        </p:nvSpPr>
        <p:spPr>
          <a:xfrm>
            <a:off x="4149925" y="4241800"/>
            <a:ext cx="126930" cy="97041"/>
          </a:xfrm>
          <a:custGeom>
            <a:avLst/>
            <a:gdLst>
              <a:gd name="connsiteX0" fmla="*/ 126800 w 126930"/>
              <a:gd name="connsiteY0" fmla="*/ 0 h 97041"/>
              <a:gd name="connsiteX1" fmla="*/ 42663 w 126930"/>
              <a:gd name="connsiteY1" fmla="*/ 42863 h 97041"/>
              <a:gd name="connsiteX2" fmla="*/ 20438 w 126930"/>
              <a:gd name="connsiteY2" fmla="*/ 80963 h 97041"/>
              <a:gd name="connsiteX3" fmla="*/ 1388 w 126930"/>
              <a:gd name="connsiteY3" fmla="*/ 95250 h 97041"/>
              <a:gd name="connsiteX4" fmla="*/ 60125 w 126930"/>
              <a:gd name="connsiteY4" fmla="*/ 42863 h 97041"/>
              <a:gd name="connsiteX5" fmla="*/ 126800 w 126930"/>
              <a:gd name="connsiteY5" fmla="*/ 0 h 9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930" h="97041">
                <a:moveTo>
                  <a:pt x="126800" y="0"/>
                </a:moveTo>
                <a:cubicBezTo>
                  <a:pt x="123890" y="0"/>
                  <a:pt x="60390" y="29369"/>
                  <a:pt x="42663" y="42863"/>
                </a:cubicBezTo>
                <a:cubicBezTo>
                  <a:pt x="24936" y="56357"/>
                  <a:pt x="27317" y="72232"/>
                  <a:pt x="20438" y="80963"/>
                </a:cubicBezTo>
                <a:cubicBezTo>
                  <a:pt x="13559" y="89694"/>
                  <a:pt x="-5226" y="101600"/>
                  <a:pt x="1388" y="95250"/>
                </a:cubicBezTo>
                <a:cubicBezTo>
                  <a:pt x="8002" y="88900"/>
                  <a:pt x="37106" y="56357"/>
                  <a:pt x="60125" y="42863"/>
                </a:cubicBezTo>
                <a:cubicBezTo>
                  <a:pt x="83144" y="29369"/>
                  <a:pt x="129710" y="0"/>
                  <a:pt x="1268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: 図形 193">
            <a:extLst>
              <a:ext uri="{FF2B5EF4-FFF2-40B4-BE49-F238E27FC236}">
                <a16:creationId xmlns:a16="http://schemas.microsoft.com/office/drawing/2014/main" id="{E4148F43-AC30-4594-B899-6F1C82DDE3DA}"/>
              </a:ext>
            </a:extLst>
          </p:cNvPr>
          <p:cNvSpPr/>
          <p:nvPr/>
        </p:nvSpPr>
        <p:spPr>
          <a:xfrm>
            <a:off x="4171518" y="4317512"/>
            <a:ext cx="147402" cy="68751"/>
          </a:xfrm>
          <a:custGeom>
            <a:avLst/>
            <a:gdLst>
              <a:gd name="connsiteX0" fmla="*/ 432 w 147402"/>
              <a:gd name="connsiteY0" fmla="*/ 68751 h 68751"/>
              <a:gd name="connsiteX1" fmla="*/ 105207 w 147402"/>
              <a:gd name="connsiteY1" fmla="*/ 8426 h 68751"/>
              <a:gd name="connsiteX2" fmla="*/ 146482 w 147402"/>
              <a:gd name="connsiteY2" fmla="*/ 488 h 68751"/>
              <a:gd name="connsiteX3" fmla="*/ 70282 w 147402"/>
              <a:gd name="connsiteY3" fmla="*/ 8426 h 68751"/>
              <a:gd name="connsiteX4" fmla="*/ 432 w 147402"/>
              <a:gd name="connsiteY4" fmla="*/ 68751 h 6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402" h="68751">
                <a:moveTo>
                  <a:pt x="432" y="68751"/>
                </a:moveTo>
                <a:cubicBezTo>
                  <a:pt x="6253" y="68751"/>
                  <a:pt x="80865" y="19803"/>
                  <a:pt x="105207" y="8426"/>
                </a:cubicBezTo>
                <a:cubicBezTo>
                  <a:pt x="129549" y="-2951"/>
                  <a:pt x="152303" y="488"/>
                  <a:pt x="146482" y="488"/>
                </a:cubicBezTo>
                <a:cubicBezTo>
                  <a:pt x="140661" y="488"/>
                  <a:pt x="91449" y="4193"/>
                  <a:pt x="70282" y="8426"/>
                </a:cubicBezTo>
                <a:cubicBezTo>
                  <a:pt x="49115" y="12659"/>
                  <a:pt x="-5389" y="68751"/>
                  <a:pt x="432" y="68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: 図形 194">
            <a:extLst>
              <a:ext uri="{FF2B5EF4-FFF2-40B4-BE49-F238E27FC236}">
                <a16:creationId xmlns:a16="http://schemas.microsoft.com/office/drawing/2014/main" id="{DE1276FA-B7F8-4A1F-9F4C-90A2308560AE}"/>
              </a:ext>
            </a:extLst>
          </p:cNvPr>
          <p:cNvSpPr/>
          <p:nvPr/>
        </p:nvSpPr>
        <p:spPr>
          <a:xfrm>
            <a:off x="4385961" y="4272726"/>
            <a:ext cx="243605" cy="243791"/>
          </a:xfrm>
          <a:custGeom>
            <a:avLst/>
            <a:gdLst>
              <a:gd name="connsiteX0" fmla="*/ 114602 w 243605"/>
              <a:gd name="connsiteY0" fmla="*/ 824 h 243791"/>
              <a:gd name="connsiteX1" fmla="*/ 235252 w 243605"/>
              <a:gd name="connsiteY1" fmla="*/ 77024 h 243791"/>
              <a:gd name="connsiteX2" fmla="*/ 225727 w 243605"/>
              <a:gd name="connsiteY2" fmla="*/ 124649 h 243791"/>
              <a:gd name="connsiteX3" fmla="*/ 165402 w 243605"/>
              <a:gd name="connsiteY3" fmla="*/ 164337 h 243791"/>
              <a:gd name="connsiteX4" fmla="*/ 116189 w 243605"/>
              <a:gd name="connsiteY4" fmla="*/ 243712 h 243791"/>
              <a:gd name="connsiteX5" fmla="*/ 90789 w 243605"/>
              <a:gd name="connsiteY5" fmla="*/ 177037 h 243791"/>
              <a:gd name="connsiteX6" fmla="*/ 302 w 243605"/>
              <a:gd name="connsiteY6" fmla="*/ 75437 h 243791"/>
              <a:gd name="connsiteX7" fmla="*/ 62214 w 243605"/>
              <a:gd name="connsiteY7" fmla="*/ 38924 h 243791"/>
              <a:gd name="connsiteX8" fmla="*/ 114602 w 243605"/>
              <a:gd name="connsiteY8" fmla="*/ 824 h 2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605" h="243791">
                <a:moveTo>
                  <a:pt x="114602" y="824"/>
                </a:moveTo>
                <a:cubicBezTo>
                  <a:pt x="143442" y="7174"/>
                  <a:pt x="216731" y="56387"/>
                  <a:pt x="235252" y="77024"/>
                </a:cubicBezTo>
                <a:cubicBezTo>
                  <a:pt x="253773" y="97661"/>
                  <a:pt x="237369" y="110097"/>
                  <a:pt x="225727" y="124649"/>
                </a:cubicBezTo>
                <a:cubicBezTo>
                  <a:pt x="214085" y="139201"/>
                  <a:pt x="183658" y="144493"/>
                  <a:pt x="165402" y="164337"/>
                </a:cubicBezTo>
                <a:cubicBezTo>
                  <a:pt x="147146" y="184181"/>
                  <a:pt x="128624" y="241595"/>
                  <a:pt x="116189" y="243712"/>
                </a:cubicBezTo>
                <a:cubicBezTo>
                  <a:pt x="103754" y="245829"/>
                  <a:pt x="110103" y="205083"/>
                  <a:pt x="90789" y="177037"/>
                </a:cubicBezTo>
                <a:cubicBezTo>
                  <a:pt x="71475" y="148991"/>
                  <a:pt x="5064" y="98456"/>
                  <a:pt x="302" y="75437"/>
                </a:cubicBezTo>
                <a:cubicBezTo>
                  <a:pt x="-4461" y="52418"/>
                  <a:pt x="48456" y="51359"/>
                  <a:pt x="62214" y="38924"/>
                </a:cubicBezTo>
                <a:cubicBezTo>
                  <a:pt x="75972" y="26489"/>
                  <a:pt x="85762" y="-5526"/>
                  <a:pt x="114602" y="82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: 図形 195">
            <a:extLst>
              <a:ext uri="{FF2B5EF4-FFF2-40B4-BE49-F238E27FC236}">
                <a16:creationId xmlns:a16="http://schemas.microsoft.com/office/drawing/2014/main" id="{35BDF1A4-3C1C-446C-9105-362DB3433F93}"/>
              </a:ext>
            </a:extLst>
          </p:cNvPr>
          <p:cNvSpPr/>
          <p:nvPr/>
        </p:nvSpPr>
        <p:spPr>
          <a:xfrm>
            <a:off x="4499394" y="3813371"/>
            <a:ext cx="576605" cy="386444"/>
          </a:xfrm>
          <a:custGeom>
            <a:avLst/>
            <a:gdLst>
              <a:gd name="connsiteX0" fmla="*/ 1169 w 576605"/>
              <a:gd name="connsiteY0" fmla="*/ 7742 h 386444"/>
              <a:gd name="connsiteX1" fmla="*/ 317081 w 576605"/>
              <a:gd name="connsiteY1" fmla="*/ 52192 h 386444"/>
              <a:gd name="connsiteX2" fmla="*/ 418681 w 576605"/>
              <a:gd name="connsiteY2" fmla="*/ 117279 h 386444"/>
              <a:gd name="connsiteX3" fmla="*/ 431381 w 576605"/>
              <a:gd name="connsiteY3" fmla="*/ 139504 h 386444"/>
              <a:gd name="connsiteX4" fmla="*/ 474244 w 576605"/>
              <a:gd name="connsiteY4" fmla="*/ 172842 h 386444"/>
              <a:gd name="connsiteX5" fmla="*/ 574256 w 576605"/>
              <a:gd name="connsiteY5" fmla="*/ 383979 h 386444"/>
              <a:gd name="connsiteX6" fmla="*/ 536156 w 576605"/>
              <a:gd name="connsiteY6" fmla="*/ 276029 h 386444"/>
              <a:gd name="connsiteX7" fmla="*/ 437731 w 576605"/>
              <a:gd name="connsiteY7" fmla="*/ 93467 h 386444"/>
              <a:gd name="connsiteX8" fmla="*/ 218656 w 576605"/>
              <a:gd name="connsiteY8" fmla="*/ 9329 h 386444"/>
              <a:gd name="connsiteX9" fmla="*/ 1169 w 576605"/>
              <a:gd name="connsiteY9" fmla="*/ 7742 h 38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6605" h="386444">
                <a:moveTo>
                  <a:pt x="1169" y="7742"/>
                </a:moveTo>
                <a:cubicBezTo>
                  <a:pt x="17573" y="14886"/>
                  <a:pt x="247496" y="33936"/>
                  <a:pt x="317081" y="52192"/>
                </a:cubicBezTo>
                <a:cubicBezTo>
                  <a:pt x="386666" y="70448"/>
                  <a:pt x="399631" y="102727"/>
                  <a:pt x="418681" y="117279"/>
                </a:cubicBezTo>
                <a:cubicBezTo>
                  <a:pt x="437731" y="131831"/>
                  <a:pt x="422121" y="130244"/>
                  <a:pt x="431381" y="139504"/>
                </a:cubicBezTo>
                <a:cubicBezTo>
                  <a:pt x="440641" y="148764"/>
                  <a:pt x="450432" y="132096"/>
                  <a:pt x="474244" y="172842"/>
                </a:cubicBezTo>
                <a:cubicBezTo>
                  <a:pt x="498056" y="213588"/>
                  <a:pt x="563937" y="366781"/>
                  <a:pt x="574256" y="383979"/>
                </a:cubicBezTo>
                <a:cubicBezTo>
                  <a:pt x="584575" y="401177"/>
                  <a:pt x="558910" y="324448"/>
                  <a:pt x="536156" y="276029"/>
                </a:cubicBezTo>
                <a:cubicBezTo>
                  <a:pt x="513402" y="227610"/>
                  <a:pt x="490648" y="137917"/>
                  <a:pt x="437731" y="93467"/>
                </a:cubicBezTo>
                <a:cubicBezTo>
                  <a:pt x="384814" y="49017"/>
                  <a:pt x="292210" y="24675"/>
                  <a:pt x="218656" y="9329"/>
                </a:cubicBezTo>
                <a:cubicBezTo>
                  <a:pt x="145102" y="-6017"/>
                  <a:pt x="-15235" y="598"/>
                  <a:pt x="1169" y="7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2EB2D00E-2EAA-42C3-A243-E55E0464290E}"/>
              </a:ext>
            </a:extLst>
          </p:cNvPr>
          <p:cNvSpPr/>
          <p:nvPr/>
        </p:nvSpPr>
        <p:spPr>
          <a:xfrm>
            <a:off x="4040423" y="3806574"/>
            <a:ext cx="443532" cy="373723"/>
          </a:xfrm>
          <a:custGeom>
            <a:avLst/>
            <a:gdLst>
              <a:gd name="connsiteX0" fmla="*/ 442677 w 443532"/>
              <a:gd name="connsiteY0" fmla="*/ 1839 h 373723"/>
              <a:gd name="connsiteX1" fmla="*/ 123590 w 443532"/>
              <a:gd name="connsiteY1" fmla="*/ 119314 h 373723"/>
              <a:gd name="connsiteX2" fmla="*/ 61677 w 443532"/>
              <a:gd name="connsiteY2" fmla="*/ 185989 h 373723"/>
              <a:gd name="connsiteX3" fmla="*/ 2940 w 443532"/>
              <a:gd name="connsiteY3" fmla="*/ 373314 h 373723"/>
              <a:gd name="connsiteX4" fmla="*/ 12465 w 443532"/>
              <a:gd name="connsiteY4" fmla="*/ 233614 h 373723"/>
              <a:gd name="connsiteX5" fmla="*/ 44215 w 443532"/>
              <a:gd name="connsiteY5" fmla="*/ 144714 h 373723"/>
              <a:gd name="connsiteX6" fmla="*/ 212490 w 443532"/>
              <a:gd name="connsiteY6" fmla="*/ 54226 h 373723"/>
              <a:gd name="connsiteX7" fmla="*/ 442677 w 443532"/>
              <a:gd name="connsiteY7" fmla="*/ 1839 h 373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532" h="373723">
                <a:moveTo>
                  <a:pt x="442677" y="1839"/>
                </a:moveTo>
                <a:cubicBezTo>
                  <a:pt x="427861" y="12687"/>
                  <a:pt x="187090" y="88622"/>
                  <a:pt x="123590" y="119314"/>
                </a:cubicBezTo>
                <a:cubicBezTo>
                  <a:pt x="60090" y="150006"/>
                  <a:pt x="81785" y="143656"/>
                  <a:pt x="61677" y="185989"/>
                </a:cubicBezTo>
                <a:cubicBezTo>
                  <a:pt x="41569" y="228322"/>
                  <a:pt x="11142" y="365377"/>
                  <a:pt x="2940" y="373314"/>
                </a:cubicBezTo>
                <a:cubicBezTo>
                  <a:pt x="-5262" y="381251"/>
                  <a:pt x="5586" y="271714"/>
                  <a:pt x="12465" y="233614"/>
                </a:cubicBezTo>
                <a:cubicBezTo>
                  <a:pt x="19344" y="195514"/>
                  <a:pt x="10878" y="174612"/>
                  <a:pt x="44215" y="144714"/>
                </a:cubicBezTo>
                <a:cubicBezTo>
                  <a:pt x="77552" y="114816"/>
                  <a:pt x="149255" y="77774"/>
                  <a:pt x="212490" y="54226"/>
                </a:cubicBezTo>
                <a:cubicBezTo>
                  <a:pt x="275725" y="30678"/>
                  <a:pt x="457493" y="-9009"/>
                  <a:pt x="442677" y="1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: 図形 197">
            <a:extLst>
              <a:ext uri="{FF2B5EF4-FFF2-40B4-BE49-F238E27FC236}">
                <a16:creationId xmlns:a16="http://schemas.microsoft.com/office/drawing/2014/main" id="{0E847031-319E-44F1-9D2A-B3ADCBE62869}"/>
              </a:ext>
            </a:extLst>
          </p:cNvPr>
          <p:cNvSpPr/>
          <p:nvPr/>
        </p:nvSpPr>
        <p:spPr>
          <a:xfrm>
            <a:off x="5070258" y="4145609"/>
            <a:ext cx="137493" cy="546331"/>
          </a:xfrm>
          <a:custGeom>
            <a:avLst/>
            <a:gdLst>
              <a:gd name="connsiteX0" fmla="*/ 217 w 137493"/>
              <a:gd name="connsiteY0" fmla="*/ 941 h 546331"/>
              <a:gd name="connsiteX1" fmla="*/ 84355 w 137493"/>
              <a:gd name="connsiteY1" fmla="*/ 205729 h 546331"/>
              <a:gd name="connsiteX2" fmla="*/ 119280 w 137493"/>
              <a:gd name="connsiteY2" fmla="*/ 321616 h 546331"/>
              <a:gd name="connsiteX3" fmla="*/ 119280 w 137493"/>
              <a:gd name="connsiteY3" fmla="*/ 496241 h 546331"/>
              <a:gd name="connsiteX4" fmla="*/ 119280 w 137493"/>
              <a:gd name="connsiteY4" fmla="*/ 540691 h 546331"/>
              <a:gd name="connsiteX5" fmla="*/ 127217 w 137493"/>
              <a:gd name="connsiteY5" fmla="*/ 391466 h 546331"/>
              <a:gd name="connsiteX6" fmla="*/ 133567 w 137493"/>
              <a:gd name="connsiteY6" fmla="*/ 266054 h 546331"/>
              <a:gd name="connsiteX7" fmla="*/ 62130 w 137493"/>
              <a:gd name="connsiteY7" fmla="*/ 134291 h 546331"/>
              <a:gd name="connsiteX8" fmla="*/ 217 w 137493"/>
              <a:gd name="connsiteY8" fmla="*/ 941 h 5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93" h="546331">
                <a:moveTo>
                  <a:pt x="217" y="941"/>
                </a:moveTo>
                <a:cubicBezTo>
                  <a:pt x="3921" y="12847"/>
                  <a:pt x="64511" y="152283"/>
                  <a:pt x="84355" y="205729"/>
                </a:cubicBezTo>
                <a:cubicBezTo>
                  <a:pt x="104199" y="259175"/>
                  <a:pt x="113459" y="273197"/>
                  <a:pt x="119280" y="321616"/>
                </a:cubicBezTo>
                <a:cubicBezTo>
                  <a:pt x="125101" y="370035"/>
                  <a:pt x="119280" y="459729"/>
                  <a:pt x="119280" y="496241"/>
                </a:cubicBezTo>
                <a:cubicBezTo>
                  <a:pt x="119280" y="532753"/>
                  <a:pt x="117957" y="558154"/>
                  <a:pt x="119280" y="540691"/>
                </a:cubicBezTo>
                <a:cubicBezTo>
                  <a:pt x="120603" y="523228"/>
                  <a:pt x="124836" y="437239"/>
                  <a:pt x="127217" y="391466"/>
                </a:cubicBezTo>
                <a:cubicBezTo>
                  <a:pt x="129598" y="345693"/>
                  <a:pt x="144415" y="308917"/>
                  <a:pt x="133567" y="266054"/>
                </a:cubicBezTo>
                <a:cubicBezTo>
                  <a:pt x="122719" y="223192"/>
                  <a:pt x="83297" y="175302"/>
                  <a:pt x="62130" y="134291"/>
                </a:cubicBezTo>
                <a:cubicBezTo>
                  <a:pt x="40963" y="93281"/>
                  <a:pt x="-3487" y="-10965"/>
                  <a:pt x="217" y="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: 図形 198">
            <a:extLst>
              <a:ext uri="{FF2B5EF4-FFF2-40B4-BE49-F238E27FC236}">
                <a16:creationId xmlns:a16="http://schemas.microsoft.com/office/drawing/2014/main" id="{5395B3EA-39C3-4482-8A18-099132774A53}"/>
              </a:ext>
            </a:extLst>
          </p:cNvPr>
          <p:cNvSpPr/>
          <p:nvPr/>
        </p:nvSpPr>
        <p:spPr>
          <a:xfrm>
            <a:off x="4992203" y="4577621"/>
            <a:ext cx="213407" cy="735622"/>
          </a:xfrm>
          <a:custGeom>
            <a:avLst/>
            <a:gdLst>
              <a:gd name="connsiteX0" fmla="*/ 208447 w 213407"/>
              <a:gd name="connsiteY0" fmla="*/ 729 h 735622"/>
              <a:gd name="connsiteX1" fmla="*/ 198922 w 213407"/>
              <a:gd name="connsiteY1" fmla="*/ 199167 h 735622"/>
              <a:gd name="connsiteX2" fmla="*/ 213210 w 213407"/>
              <a:gd name="connsiteY2" fmla="*/ 367442 h 735622"/>
              <a:gd name="connsiteX3" fmla="*/ 186222 w 213407"/>
              <a:gd name="connsiteY3" fmla="*/ 469042 h 735622"/>
              <a:gd name="connsiteX4" fmla="*/ 2072 w 213407"/>
              <a:gd name="connsiteY4" fmla="*/ 732567 h 735622"/>
              <a:gd name="connsiteX5" fmla="*/ 92560 w 213407"/>
              <a:gd name="connsiteY5" fmla="*/ 600804 h 735622"/>
              <a:gd name="connsiteX6" fmla="*/ 178285 w 213407"/>
              <a:gd name="connsiteY6" fmla="*/ 421417 h 735622"/>
              <a:gd name="connsiteX7" fmla="*/ 183047 w 213407"/>
              <a:gd name="connsiteY7" fmla="*/ 273779 h 735622"/>
              <a:gd name="connsiteX8" fmla="*/ 208447 w 213407"/>
              <a:gd name="connsiteY8" fmla="*/ 729 h 73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407" h="735622">
                <a:moveTo>
                  <a:pt x="208447" y="729"/>
                </a:moveTo>
                <a:cubicBezTo>
                  <a:pt x="211093" y="-11706"/>
                  <a:pt x="198128" y="138048"/>
                  <a:pt x="198922" y="199167"/>
                </a:cubicBezTo>
                <a:cubicBezTo>
                  <a:pt x="199716" y="260286"/>
                  <a:pt x="215327" y="322463"/>
                  <a:pt x="213210" y="367442"/>
                </a:cubicBezTo>
                <a:cubicBezTo>
                  <a:pt x="211093" y="412421"/>
                  <a:pt x="221412" y="408188"/>
                  <a:pt x="186222" y="469042"/>
                </a:cubicBezTo>
                <a:cubicBezTo>
                  <a:pt x="151032" y="529896"/>
                  <a:pt x="17682" y="710607"/>
                  <a:pt x="2072" y="732567"/>
                </a:cubicBezTo>
                <a:cubicBezTo>
                  <a:pt x="-13538" y="754527"/>
                  <a:pt x="63191" y="652662"/>
                  <a:pt x="92560" y="600804"/>
                </a:cubicBezTo>
                <a:cubicBezTo>
                  <a:pt x="121929" y="548946"/>
                  <a:pt x="163204" y="475921"/>
                  <a:pt x="178285" y="421417"/>
                </a:cubicBezTo>
                <a:cubicBezTo>
                  <a:pt x="193366" y="366913"/>
                  <a:pt x="178814" y="342041"/>
                  <a:pt x="183047" y="273779"/>
                </a:cubicBezTo>
                <a:cubicBezTo>
                  <a:pt x="187280" y="205517"/>
                  <a:pt x="205801" y="13164"/>
                  <a:pt x="208447" y="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: 図形 199">
            <a:extLst>
              <a:ext uri="{FF2B5EF4-FFF2-40B4-BE49-F238E27FC236}">
                <a16:creationId xmlns:a16="http://schemas.microsoft.com/office/drawing/2014/main" id="{18CB3D89-A946-43DC-B976-FC8DFFBC0B98}"/>
              </a:ext>
            </a:extLst>
          </p:cNvPr>
          <p:cNvSpPr/>
          <p:nvPr/>
        </p:nvSpPr>
        <p:spPr>
          <a:xfrm>
            <a:off x="4740275" y="5233973"/>
            <a:ext cx="240605" cy="155710"/>
          </a:xfrm>
          <a:custGeom>
            <a:avLst/>
            <a:gdLst>
              <a:gd name="connsiteX0" fmla="*/ 239713 w 240605"/>
              <a:gd name="connsiteY0" fmla="*/ 15 h 155710"/>
              <a:gd name="connsiteX1" fmla="*/ 117475 w 240605"/>
              <a:gd name="connsiteY1" fmla="*/ 109552 h 155710"/>
              <a:gd name="connsiteX2" fmla="*/ 0 w 240605"/>
              <a:gd name="connsiteY2" fmla="*/ 155590 h 155710"/>
              <a:gd name="connsiteX3" fmla="*/ 117475 w 240605"/>
              <a:gd name="connsiteY3" fmla="*/ 122252 h 155710"/>
              <a:gd name="connsiteX4" fmla="*/ 169863 w 240605"/>
              <a:gd name="connsiteY4" fmla="*/ 101615 h 155710"/>
              <a:gd name="connsiteX5" fmla="*/ 239713 w 240605"/>
              <a:gd name="connsiteY5" fmla="*/ 15 h 15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605" h="155710">
                <a:moveTo>
                  <a:pt x="239713" y="15"/>
                </a:moveTo>
                <a:cubicBezTo>
                  <a:pt x="230982" y="1338"/>
                  <a:pt x="157427" y="83623"/>
                  <a:pt x="117475" y="109552"/>
                </a:cubicBezTo>
                <a:cubicBezTo>
                  <a:pt x="77523" y="135481"/>
                  <a:pt x="0" y="153473"/>
                  <a:pt x="0" y="155590"/>
                </a:cubicBezTo>
                <a:cubicBezTo>
                  <a:pt x="0" y="157707"/>
                  <a:pt x="89165" y="131248"/>
                  <a:pt x="117475" y="122252"/>
                </a:cubicBezTo>
                <a:cubicBezTo>
                  <a:pt x="145785" y="113256"/>
                  <a:pt x="148961" y="120136"/>
                  <a:pt x="169863" y="101615"/>
                </a:cubicBezTo>
                <a:cubicBezTo>
                  <a:pt x="190765" y="83094"/>
                  <a:pt x="248444" y="-1308"/>
                  <a:pt x="23971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: 図形 200">
            <a:extLst>
              <a:ext uri="{FF2B5EF4-FFF2-40B4-BE49-F238E27FC236}">
                <a16:creationId xmlns:a16="http://schemas.microsoft.com/office/drawing/2014/main" id="{76EFF6AE-6CEF-40CC-B9A0-A35EC2CF595C}"/>
              </a:ext>
            </a:extLst>
          </p:cNvPr>
          <p:cNvSpPr/>
          <p:nvPr/>
        </p:nvSpPr>
        <p:spPr>
          <a:xfrm>
            <a:off x="4318428" y="5187172"/>
            <a:ext cx="359799" cy="193237"/>
          </a:xfrm>
          <a:custGeom>
            <a:avLst/>
            <a:gdLst>
              <a:gd name="connsiteX0" fmla="*/ 1160 w 359799"/>
              <a:gd name="connsiteY0" fmla="*/ 778 h 193237"/>
              <a:gd name="connsiteX1" fmla="*/ 134510 w 359799"/>
              <a:gd name="connsiteY1" fmla="*/ 107141 h 193237"/>
              <a:gd name="connsiteX2" fmla="*/ 356760 w 359799"/>
              <a:gd name="connsiteY2" fmla="*/ 186516 h 193237"/>
              <a:gd name="connsiteX3" fmla="*/ 259922 w 359799"/>
              <a:gd name="connsiteY3" fmla="*/ 186516 h 193237"/>
              <a:gd name="connsiteX4" fmla="*/ 207535 w 359799"/>
              <a:gd name="connsiteY4" fmla="*/ 165878 h 193237"/>
              <a:gd name="connsiteX5" fmla="*/ 1160 w 359799"/>
              <a:gd name="connsiteY5" fmla="*/ 778 h 19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799" h="193237">
                <a:moveTo>
                  <a:pt x="1160" y="778"/>
                </a:moveTo>
                <a:cubicBezTo>
                  <a:pt x="-11011" y="-9012"/>
                  <a:pt x="75243" y="76185"/>
                  <a:pt x="134510" y="107141"/>
                </a:cubicBezTo>
                <a:cubicBezTo>
                  <a:pt x="193777" y="138097"/>
                  <a:pt x="335858" y="173287"/>
                  <a:pt x="356760" y="186516"/>
                </a:cubicBezTo>
                <a:cubicBezTo>
                  <a:pt x="377662" y="199745"/>
                  <a:pt x="284793" y="189956"/>
                  <a:pt x="259922" y="186516"/>
                </a:cubicBezTo>
                <a:cubicBezTo>
                  <a:pt x="235051" y="183076"/>
                  <a:pt x="250927" y="193395"/>
                  <a:pt x="207535" y="165878"/>
                </a:cubicBezTo>
                <a:cubicBezTo>
                  <a:pt x="164143" y="138361"/>
                  <a:pt x="13331" y="10568"/>
                  <a:pt x="1160" y="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: 図形 201">
            <a:extLst>
              <a:ext uri="{FF2B5EF4-FFF2-40B4-BE49-F238E27FC236}">
                <a16:creationId xmlns:a16="http://schemas.microsoft.com/office/drawing/2014/main" id="{C87832F6-685D-4958-AB18-E9A73A4998F0}"/>
              </a:ext>
            </a:extLst>
          </p:cNvPr>
          <p:cNvSpPr/>
          <p:nvPr/>
        </p:nvSpPr>
        <p:spPr>
          <a:xfrm>
            <a:off x="4087243" y="5065680"/>
            <a:ext cx="258106" cy="282119"/>
          </a:xfrm>
          <a:custGeom>
            <a:avLst/>
            <a:gdLst>
              <a:gd name="connsiteX0" fmla="*/ 570 w 258106"/>
              <a:gd name="connsiteY0" fmla="*/ 33 h 282119"/>
              <a:gd name="connsiteX1" fmla="*/ 102170 w 258106"/>
              <a:gd name="connsiteY1" fmla="*/ 171483 h 282119"/>
              <a:gd name="connsiteX2" fmla="*/ 256157 w 258106"/>
              <a:gd name="connsiteY2" fmla="*/ 281020 h 282119"/>
              <a:gd name="connsiteX3" fmla="*/ 186307 w 258106"/>
              <a:gd name="connsiteY3" fmla="*/ 225458 h 282119"/>
              <a:gd name="connsiteX4" fmla="*/ 146620 w 258106"/>
              <a:gd name="connsiteY4" fmla="*/ 185770 h 282119"/>
              <a:gd name="connsiteX5" fmla="*/ 570 w 258106"/>
              <a:gd name="connsiteY5" fmla="*/ 33 h 28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106" h="282119">
                <a:moveTo>
                  <a:pt x="570" y="33"/>
                </a:moveTo>
                <a:cubicBezTo>
                  <a:pt x="-6838" y="-2348"/>
                  <a:pt x="59572" y="124652"/>
                  <a:pt x="102170" y="171483"/>
                </a:cubicBezTo>
                <a:cubicBezTo>
                  <a:pt x="144768" y="218314"/>
                  <a:pt x="242134" y="272024"/>
                  <a:pt x="256157" y="281020"/>
                </a:cubicBezTo>
                <a:cubicBezTo>
                  <a:pt x="270180" y="290016"/>
                  <a:pt x="204563" y="241333"/>
                  <a:pt x="186307" y="225458"/>
                </a:cubicBezTo>
                <a:cubicBezTo>
                  <a:pt x="168051" y="209583"/>
                  <a:pt x="175724" y="220431"/>
                  <a:pt x="146620" y="185770"/>
                </a:cubicBezTo>
                <a:cubicBezTo>
                  <a:pt x="117516" y="151110"/>
                  <a:pt x="7978" y="2414"/>
                  <a:pt x="570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BE5C2B17-A2F7-443D-9C30-DDCFF7CA281B}"/>
              </a:ext>
            </a:extLst>
          </p:cNvPr>
          <p:cNvSpPr/>
          <p:nvPr/>
        </p:nvSpPr>
        <p:spPr>
          <a:xfrm>
            <a:off x="4686265" y="5330825"/>
            <a:ext cx="279499" cy="120651"/>
          </a:xfrm>
          <a:custGeom>
            <a:avLst/>
            <a:gdLst>
              <a:gd name="connsiteX0" fmla="*/ 35 w 279499"/>
              <a:gd name="connsiteY0" fmla="*/ 120650 h 120651"/>
              <a:gd name="connsiteX1" fmla="*/ 171485 w 279499"/>
              <a:gd name="connsiteY1" fmla="*/ 71438 h 120651"/>
              <a:gd name="connsiteX2" fmla="*/ 279435 w 279499"/>
              <a:gd name="connsiteY2" fmla="*/ 0 h 120651"/>
              <a:gd name="connsiteX3" fmla="*/ 157198 w 279499"/>
              <a:gd name="connsiteY3" fmla="*/ 69850 h 120651"/>
              <a:gd name="connsiteX4" fmla="*/ 35 w 279499"/>
              <a:gd name="connsiteY4" fmla="*/ 120650 h 12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99" h="120651">
                <a:moveTo>
                  <a:pt x="35" y="120650"/>
                </a:moveTo>
                <a:cubicBezTo>
                  <a:pt x="2416" y="120915"/>
                  <a:pt x="124918" y="91546"/>
                  <a:pt x="171485" y="71438"/>
                </a:cubicBezTo>
                <a:cubicBezTo>
                  <a:pt x="218052" y="51330"/>
                  <a:pt x="281816" y="265"/>
                  <a:pt x="279435" y="0"/>
                </a:cubicBezTo>
                <a:cubicBezTo>
                  <a:pt x="277054" y="-265"/>
                  <a:pt x="199531" y="52652"/>
                  <a:pt x="157198" y="69850"/>
                </a:cubicBezTo>
                <a:cubicBezTo>
                  <a:pt x="114865" y="87048"/>
                  <a:pt x="-2346" y="120385"/>
                  <a:pt x="35" y="120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: 図形 203">
            <a:extLst>
              <a:ext uri="{FF2B5EF4-FFF2-40B4-BE49-F238E27FC236}">
                <a16:creationId xmlns:a16="http://schemas.microsoft.com/office/drawing/2014/main" id="{6BB12793-3AE9-4474-9A51-12D631DB2E53}"/>
              </a:ext>
            </a:extLst>
          </p:cNvPr>
          <p:cNvSpPr/>
          <p:nvPr/>
        </p:nvSpPr>
        <p:spPr>
          <a:xfrm>
            <a:off x="3991899" y="4686256"/>
            <a:ext cx="98067" cy="378106"/>
          </a:xfrm>
          <a:custGeom>
            <a:avLst/>
            <a:gdLst>
              <a:gd name="connsiteX0" fmla="*/ 664 w 98067"/>
              <a:gd name="connsiteY0" fmla="*/ 44 h 378106"/>
              <a:gd name="connsiteX1" fmla="*/ 72101 w 98067"/>
              <a:gd name="connsiteY1" fmla="*/ 188957 h 378106"/>
              <a:gd name="connsiteX2" fmla="*/ 97501 w 98067"/>
              <a:gd name="connsiteY2" fmla="*/ 377869 h 378106"/>
              <a:gd name="connsiteX3" fmla="*/ 51464 w 98067"/>
              <a:gd name="connsiteY3" fmla="*/ 227057 h 378106"/>
              <a:gd name="connsiteX4" fmla="*/ 37176 w 98067"/>
              <a:gd name="connsiteY4" fmla="*/ 171494 h 378106"/>
              <a:gd name="connsiteX5" fmla="*/ 664 w 98067"/>
              <a:gd name="connsiteY5" fmla="*/ 44 h 37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067" h="378106">
                <a:moveTo>
                  <a:pt x="664" y="44"/>
                </a:moveTo>
                <a:cubicBezTo>
                  <a:pt x="6485" y="2955"/>
                  <a:pt x="55962" y="125986"/>
                  <a:pt x="72101" y="188957"/>
                </a:cubicBezTo>
                <a:cubicBezTo>
                  <a:pt x="88241" y="251928"/>
                  <a:pt x="100940" y="371519"/>
                  <a:pt x="97501" y="377869"/>
                </a:cubicBezTo>
                <a:cubicBezTo>
                  <a:pt x="94062" y="384219"/>
                  <a:pt x="61518" y="261453"/>
                  <a:pt x="51464" y="227057"/>
                </a:cubicBezTo>
                <a:cubicBezTo>
                  <a:pt x="41410" y="192661"/>
                  <a:pt x="45378" y="205890"/>
                  <a:pt x="37176" y="171494"/>
                </a:cubicBezTo>
                <a:cubicBezTo>
                  <a:pt x="28974" y="137098"/>
                  <a:pt x="-5157" y="-2867"/>
                  <a:pt x="664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: 図形 204">
            <a:extLst>
              <a:ext uri="{FF2B5EF4-FFF2-40B4-BE49-F238E27FC236}">
                <a16:creationId xmlns:a16="http://schemas.microsoft.com/office/drawing/2014/main" id="{173D62D7-C17F-4599-A2AF-ECFA5E849303}"/>
              </a:ext>
            </a:extLst>
          </p:cNvPr>
          <p:cNvSpPr/>
          <p:nvPr/>
        </p:nvSpPr>
        <p:spPr>
          <a:xfrm>
            <a:off x="3985726" y="4168501"/>
            <a:ext cx="60422" cy="568606"/>
          </a:xfrm>
          <a:custGeom>
            <a:avLst/>
            <a:gdLst>
              <a:gd name="connsiteX0" fmla="*/ 56049 w 60422"/>
              <a:gd name="connsiteY0" fmla="*/ 274 h 568606"/>
              <a:gd name="connsiteX1" fmla="*/ 59224 w 60422"/>
              <a:gd name="connsiteY1" fmla="*/ 171724 h 568606"/>
              <a:gd name="connsiteX2" fmla="*/ 38587 w 60422"/>
              <a:gd name="connsiteY2" fmla="*/ 220937 h 568606"/>
              <a:gd name="connsiteX3" fmla="*/ 16362 w 60422"/>
              <a:gd name="connsiteY3" fmla="*/ 336824 h 568606"/>
              <a:gd name="connsiteX4" fmla="*/ 17949 w 60422"/>
              <a:gd name="connsiteY4" fmla="*/ 568599 h 568606"/>
              <a:gd name="connsiteX5" fmla="*/ 487 w 60422"/>
              <a:gd name="connsiteY5" fmla="*/ 328887 h 568606"/>
              <a:gd name="connsiteX6" fmla="*/ 40174 w 60422"/>
              <a:gd name="connsiteY6" fmla="*/ 136799 h 568606"/>
              <a:gd name="connsiteX7" fmla="*/ 56049 w 60422"/>
              <a:gd name="connsiteY7" fmla="*/ 274 h 56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22" h="568606">
                <a:moveTo>
                  <a:pt x="56049" y="274"/>
                </a:moveTo>
                <a:cubicBezTo>
                  <a:pt x="59224" y="6095"/>
                  <a:pt x="62134" y="134947"/>
                  <a:pt x="59224" y="171724"/>
                </a:cubicBezTo>
                <a:cubicBezTo>
                  <a:pt x="56314" y="208501"/>
                  <a:pt x="45731" y="193420"/>
                  <a:pt x="38587" y="220937"/>
                </a:cubicBezTo>
                <a:cubicBezTo>
                  <a:pt x="31443" y="248454"/>
                  <a:pt x="19802" y="278880"/>
                  <a:pt x="16362" y="336824"/>
                </a:cubicBezTo>
                <a:cubicBezTo>
                  <a:pt x="12922" y="394768"/>
                  <a:pt x="20595" y="569922"/>
                  <a:pt x="17949" y="568599"/>
                </a:cubicBezTo>
                <a:cubicBezTo>
                  <a:pt x="15303" y="567276"/>
                  <a:pt x="-3217" y="400854"/>
                  <a:pt x="487" y="328887"/>
                </a:cubicBezTo>
                <a:cubicBezTo>
                  <a:pt x="4191" y="256920"/>
                  <a:pt x="32236" y="191039"/>
                  <a:pt x="40174" y="136799"/>
                </a:cubicBezTo>
                <a:cubicBezTo>
                  <a:pt x="48112" y="82559"/>
                  <a:pt x="52874" y="-5547"/>
                  <a:pt x="56049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: 図形 205">
            <a:extLst>
              <a:ext uri="{FF2B5EF4-FFF2-40B4-BE49-F238E27FC236}">
                <a16:creationId xmlns:a16="http://schemas.microsoft.com/office/drawing/2014/main" id="{F546A7CD-D925-43C5-A189-062D60164E84}"/>
              </a:ext>
            </a:extLst>
          </p:cNvPr>
          <p:cNvSpPr/>
          <p:nvPr/>
        </p:nvSpPr>
        <p:spPr>
          <a:xfrm>
            <a:off x="4541807" y="4720472"/>
            <a:ext cx="60563" cy="65586"/>
          </a:xfrm>
          <a:custGeom>
            <a:avLst/>
            <a:gdLst>
              <a:gd name="connsiteX0" fmla="*/ 31 w 60563"/>
              <a:gd name="connsiteY0" fmla="*/ 753 h 65586"/>
              <a:gd name="connsiteX1" fmla="*/ 54006 w 60563"/>
              <a:gd name="connsiteY1" fmla="*/ 56316 h 65586"/>
              <a:gd name="connsiteX2" fmla="*/ 58768 w 60563"/>
              <a:gd name="connsiteY2" fmla="*/ 62666 h 65586"/>
              <a:gd name="connsiteX3" fmla="*/ 46068 w 60563"/>
              <a:gd name="connsiteY3" fmla="*/ 26153 h 65586"/>
              <a:gd name="connsiteX4" fmla="*/ 31 w 60563"/>
              <a:gd name="connsiteY4" fmla="*/ 753 h 6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63" h="65586">
                <a:moveTo>
                  <a:pt x="31" y="753"/>
                </a:moveTo>
                <a:cubicBezTo>
                  <a:pt x="1354" y="5780"/>
                  <a:pt x="44217" y="45997"/>
                  <a:pt x="54006" y="56316"/>
                </a:cubicBezTo>
                <a:cubicBezTo>
                  <a:pt x="63795" y="66635"/>
                  <a:pt x="60091" y="67693"/>
                  <a:pt x="58768" y="62666"/>
                </a:cubicBezTo>
                <a:cubicBezTo>
                  <a:pt x="57445" y="57639"/>
                  <a:pt x="52947" y="35149"/>
                  <a:pt x="46068" y="26153"/>
                </a:cubicBezTo>
                <a:cubicBezTo>
                  <a:pt x="39189" y="17157"/>
                  <a:pt x="-1292" y="-4274"/>
                  <a:pt x="31" y="7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: 図形 206">
            <a:extLst>
              <a:ext uri="{FF2B5EF4-FFF2-40B4-BE49-F238E27FC236}">
                <a16:creationId xmlns:a16="http://schemas.microsoft.com/office/drawing/2014/main" id="{3E4BAB74-4EEE-4A58-A456-03A3E526326A}"/>
              </a:ext>
            </a:extLst>
          </p:cNvPr>
          <p:cNvSpPr/>
          <p:nvPr/>
        </p:nvSpPr>
        <p:spPr>
          <a:xfrm>
            <a:off x="4738145" y="4703763"/>
            <a:ext cx="29277" cy="65451"/>
          </a:xfrm>
          <a:custGeom>
            <a:avLst/>
            <a:gdLst>
              <a:gd name="connsiteX0" fmla="*/ 29118 w 29277"/>
              <a:gd name="connsiteY0" fmla="*/ 0 h 65451"/>
              <a:gd name="connsiteX1" fmla="*/ 543 w 29277"/>
              <a:gd name="connsiteY1" fmla="*/ 60325 h 65451"/>
              <a:gd name="connsiteX2" fmla="*/ 11655 w 29277"/>
              <a:gd name="connsiteY2" fmla="*/ 58737 h 65451"/>
              <a:gd name="connsiteX3" fmla="*/ 29118 w 29277"/>
              <a:gd name="connsiteY3" fmla="*/ 0 h 6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77" h="65451">
                <a:moveTo>
                  <a:pt x="29118" y="0"/>
                </a:moveTo>
                <a:cubicBezTo>
                  <a:pt x="27266" y="265"/>
                  <a:pt x="3453" y="50536"/>
                  <a:pt x="543" y="60325"/>
                </a:cubicBezTo>
                <a:cubicBezTo>
                  <a:pt x="-2368" y="70115"/>
                  <a:pt x="7157" y="63764"/>
                  <a:pt x="11655" y="58737"/>
                </a:cubicBezTo>
                <a:cubicBezTo>
                  <a:pt x="16153" y="53710"/>
                  <a:pt x="30970" y="-265"/>
                  <a:pt x="2911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: 図形 207">
            <a:extLst>
              <a:ext uri="{FF2B5EF4-FFF2-40B4-BE49-F238E27FC236}">
                <a16:creationId xmlns:a16="http://schemas.microsoft.com/office/drawing/2014/main" id="{CBBA0F8C-5EA8-4721-888C-846227EF42C7}"/>
              </a:ext>
            </a:extLst>
          </p:cNvPr>
          <p:cNvSpPr/>
          <p:nvPr/>
        </p:nvSpPr>
        <p:spPr>
          <a:xfrm>
            <a:off x="4429900" y="4756149"/>
            <a:ext cx="72412" cy="96842"/>
          </a:xfrm>
          <a:custGeom>
            <a:avLst/>
            <a:gdLst>
              <a:gd name="connsiteX0" fmla="*/ 72250 w 72412"/>
              <a:gd name="connsiteY0" fmla="*/ 1 h 96842"/>
              <a:gd name="connsiteX1" fmla="*/ 21450 w 72412"/>
              <a:gd name="connsiteY1" fmla="*/ 68264 h 96842"/>
              <a:gd name="connsiteX2" fmla="*/ 13513 w 72412"/>
              <a:gd name="connsiteY2" fmla="*/ 96839 h 96842"/>
              <a:gd name="connsiteX3" fmla="*/ 2400 w 72412"/>
              <a:gd name="connsiteY3" fmla="*/ 69851 h 96842"/>
              <a:gd name="connsiteX4" fmla="*/ 72250 w 72412"/>
              <a:gd name="connsiteY4" fmla="*/ 1 h 96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12" h="96842">
                <a:moveTo>
                  <a:pt x="72250" y="1"/>
                </a:moveTo>
                <a:cubicBezTo>
                  <a:pt x="75425" y="-264"/>
                  <a:pt x="31239" y="52124"/>
                  <a:pt x="21450" y="68264"/>
                </a:cubicBezTo>
                <a:cubicBezTo>
                  <a:pt x="11660" y="84404"/>
                  <a:pt x="16688" y="96575"/>
                  <a:pt x="13513" y="96839"/>
                </a:cubicBezTo>
                <a:cubicBezTo>
                  <a:pt x="10338" y="97104"/>
                  <a:pt x="-6067" y="83080"/>
                  <a:pt x="2400" y="69851"/>
                </a:cubicBezTo>
                <a:cubicBezTo>
                  <a:pt x="10867" y="56622"/>
                  <a:pt x="69075" y="266"/>
                  <a:pt x="7225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: 図形 208">
            <a:extLst>
              <a:ext uri="{FF2B5EF4-FFF2-40B4-BE49-F238E27FC236}">
                <a16:creationId xmlns:a16="http://schemas.microsoft.com/office/drawing/2014/main" id="{863B5519-DC16-43E3-969B-40DB3AF58677}"/>
              </a:ext>
            </a:extLst>
          </p:cNvPr>
          <p:cNvSpPr/>
          <p:nvPr/>
        </p:nvSpPr>
        <p:spPr>
          <a:xfrm>
            <a:off x="4838097" y="4724220"/>
            <a:ext cx="53403" cy="97924"/>
          </a:xfrm>
          <a:custGeom>
            <a:avLst/>
            <a:gdLst>
              <a:gd name="connsiteX0" fmla="*/ 603 w 53403"/>
              <a:gd name="connsiteY0" fmla="*/ 180 h 97924"/>
              <a:gd name="connsiteX1" fmla="*/ 49816 w 53403"/>
              <a:gd name="connsiteY1" fmla="*/ 77968 h 97924"/>
              <a:gd name="connsiteX2" fmla="*/ 46641 w 53403"/>
              <a:gd name="connsiteY2" fmla="*/ 97018 h 97924"/>
              <a:gd name="connsiteX3" fmla="*/ 22828 w 53403"/>
              <a:gd name="connsiteY3" fmla="*/ 57330 h 97924"/>
              <a:gd name="connsiteX4" fmla="*/ 603 w 53403"/>
              <a:gd name="connsiteY4" fmla="*/ 180 h 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03" h="97924">
                <a:moveTo>
                  <a:pt x="603" y="180"/>
                </a:moveTo>
                <a:cubicBezTo>
                  <a:pt x="5101" y="3620"/>
                  <a:pt x="42143" y="61828"/>
                  <a:pt x="49816" y="77968"/>
                </a:cubicBezTo>
                <a:cubicBezTo>
                  <a:pt x="57489" y="94108"/>
                  <a:pt x="51139" y="100458"/>
                  <a:pt x="46641" y="97018"/>
                </a:cubicBezTo>
                <a:cubicBezTo>
                  <a:pt x="42143" y="93578"/>
                  <a:pt x="27590" y="71088"/>
                  <a:pt x="22828" y="57330"/>
                </a:cubicBezTo>
                <a:cubicBezTo>
                  <a:pt x="18066" y="43572"/>
                  <a:pt x="-3895" y="-3260"/>
                  <a:pt x="603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: 図形 209">
            <a:extLst>
              <a:ext uri="{FF2B5EF4-FFF2-40B4-BE49-F238E27FC236}">
                <a16:creationId xmlns:a16="http://schemas.microsoft.com/office/drawing/2014/main" id="{9B4BF3F2-0672-4561-ACB3-B6C85AD5134B}"/>
              </a:ext>
            </a:extLst>
          </p:cNvPr>
          <p:cNvSpPr/>
          <p:nvPr/>
        </p:nvSpPr>
        <p:spPr>
          <a:xfrm>
            <a:off x="4652945" y="4439560"/>
            <a:ext cx="94101" cy="57505"/>
          </a:xfrm>
          <a:custGeom>
            <a:avLst/>
            <a:gdLst>
              <a:gd name="connsiteX0" fmla="*/ 18 w 94101"/>
              <a:gd name="connsiteY0" fmla="*/ 678 h 57505"/>
              <a:gd name="connsiteX1" fmla="*/ 87330 w 94101"/>
              <a:gd name="connsiteY1" fmla="*/ 45128 h 57505"/>
              <a:gd name="connsiteX2" fmla="*/ 87330 w 94101"/>
              <a:gd name="connsiteY2" fmla="*/ 56240 h 57505"/>
              <a:gd name="connsiteX3" fmla="*/ 79393 w 94101"/>
              <a:gd name="connsiteY3" fmla="*/ 21315 h 57505"/>
              <a:gd name="connsiteX4" fmla="*/ 18 w 94101"/>
              <a:gd name="connsiteY4" fmla="*/ 678 h 5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01" h="57505">
                <a:moveTo>
                  <a:pt x="18" y="678"/>
                </a:moveTo>
                <a:cubicBezTo>
                  <a:pt x="1341" y="4647"/>
                  <a:pt x="72778" y="35868"/>
                  <a:pt x="87330" y="45128"/>
                </a:cubicBezTo>
                <a:cubicBezTo>
                  <a:pt x="101882" y="54388"/>
                  <a:pt x="88653" y="60209"/>
                  <a:pt x="87330" y="56240"/>
                </a:cubicBezTo>
                <a:cubicBezTo>
                  <a:pt x="86007" y="52271"/>
                  <a:pt x="89447" y="31634"/>
                  <a:pt x="79393" y="21315"/>
                </a:cubicBezTo>
                <a:cubicBezTo>
                  <a:pt x="69339" y="10996"/>
                  <a:pt x="-1305" y="-3291"/>
                  <a:pt x="18" y="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: 図形 210">
            <a:extLst>
              <a:ext uri="{FF2B5EF4-FFF2-40B4-BE49-F238E27FC236}">
                <a16:creationId xmlns:a16="http://schemas.microsoft.com/office/drawing/2014/main" id="{31D98140-2CE0-4CF9-8885-BFCA777537D5}"/>
              </a:ext>
            </a:extLst>
          </p:cNvPr>
          <p:cNvSpPr/>
          <p:nvPr/>
        </p:nvSpPr>
        <p:spPr>
          <a:xfrm>
            <a:off x="3851272" y="4616230"/>
            <a:ext cx="254162" cy="395926"/>
          </a:xfrm>
          <a:custGeom>
            <a:avLst/>
            <a:gdLst>
              <a:gd name="connsiteX0" fmla="*/ 3 w 254162"/>
              <a:gd name="connsiteY0" fmla="*/ 220 h 395926"/>
              <a:gd name="connsiteX1" fmla="*/ 88903 w 254162"/>
              <a:gd name="connsiteY1" fmla="*/ 319308 h 395926"/>
              <a:gd name="connsiteX2" fmla="*/ 252416 w 254162"/>
              <a:gd name="connsiteY2" fmla="*/ 395508 h 395926"/>
              <a:gd name="connsiteX3" fmla="*/ 169866 w 254162"/>
              <a:gd name="connsiteY3" fmla="*/ 346295 h 395926"/>
              <a:gd name="connsiteX4" fmla="*/ 85728 w 254162"/>
              <a:gd name="connsiteY4" fmla="*/ 270095 h 395926"/>
              <a:gd name="connsiteX5" fmla="*/ 3 w 254162"/>
              <a:gd name="connsiteY5" fmla="*/ 220 h 3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162" h="395926">
                <a:moveTo>
                  <a:pt x="3" y="220"/>
                </a:moveTo>
                <a:cubicBezTo>
                  <a:pt x="532" y="8422"/>
                  <a:pt x="46834" y="253427"/>
                  <a:pt x="88903" y="319308"/>
                </a:cubicBezTo>
                <a:cubicBezTo>
                  <a:pt x="130972" y="385189"/>
                  <a:pt x="238922" y="391010"/>
                  <a:pt x="252416" y="395508"/>
                </a:cubicBezTo>
                <a:cubicBezTo>
                  <a:pt x="265910" y="400006"/>
                  <a:pt x="197647" y="367197"/>
                  <a:pt x="169866" y="346295"/>
                </a:cubicBezTo>
                <a:cubicBezTo>
                  <a:pt x="142085" y="325393"/>
                  <a:pt x="111922" y="325393"/>
                  <a:pt x="85728" y="270095"/>
                </a:cubicBezTo>
                <a:cubicBezTo>
                  <a:pt x="59534" y="214797"/>
                  <a:pt x="-526" y="-7982"/>
                  <a:pt x="3" y="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: 図形 211">
            <a:extLst>
              <a:ext uri="{FF2B5EF4-FFF2-40B4-BE49-F238E27FC236}">
                <a16:creationId xmlns:a16="http://schemas.microsoft.com/office/drawing/2014/main" id="{79B5B433-DD11-4772-83AC-C82ECEEDC64A}"/>
              </a:ext>
            </a:extLst>
          </p:cNvPr>
          <p:cNvSpPr/>
          <p:nvPr/>
        </p:nvSpPr>
        <p:spPr>
          <a:xfrm>
            <a:off x="3984934" y="3752168"/>
            <a:ext cx="1117879" cy="715899"/>
          </a:xfrm>
          <a:custGeom>
            <a:avLst/>
            <a:gdLst>
              <a:gd name="connsiteX0" fmla="*/ 749 w 1117879"/>
              <a:gd name="connsiteY0" fmla="*/ 699182 h 715899"/>
              <a:gd name="connsiteX1" fmla="*/ 32499 w 1117879"/>
              <a:gd name="connsiteY1" fmla="*/ 316065 h 715899"/>
              <a:gd name="connsiteX2" fmla="*/ 131983 w 1117879"/>
              <a:gd name="connsiteY2" fmla="*/ 87465 h 715899"/>
              <a:gd name="connsiteX3" fmla="*/ 557433 w 1117879"/>
              <a:gd name="connsiteY3" fmla="*/ 682 h 715899"/>
              <a:gd name="connsiteX4" fmla="*/ 925733 w 1117879"/>
              <a:gd name="connsiteY4" fmla="*/ 51482 h 715899"/>
              <a:gd name="connsiteX5" fmla="*/ 1027333 w 1117879"/>
              <a:gd name="connsiteY5" fmla="*/ 131915 h 715899"/>
              <a:gd name="connsiteX6" fmla="*/ 1099299 w 1117879"/>
              <a:gd name="connsiteY6" fmla="*/ 313949 h 715899"/>
              <a:gd name="connsiteX7" fmla="*/ 1109883 w 1117879"/>
              <a:gd name="connsiteY7" fmla="*/ 426132 h 715899"/>
              <a:gd name="connsiteX8" fmla="*/ 995583 w 1117879"/>
              <a:gd name="connsiteY8" fmla="*/ 267382 h 715899"/>
              <a:gd name="connsiteX9" fmla="*/ 762749 w 1117879"/>
              <a:gd name="connsiteY9" fmla="*/ 129799 h 715899"/>
              <a:gd name="connsiteX10" fmla="*/ 443133 w 1117879"/>
              <a:gd name="connsiteY10" fmla="*/ 89582 h 715899"/>
              <a:gd name="connsiteX11" fmla="*/ 115049 w 1117879"/>
              <a:gd name="connsiteY11" fmla="*/ 252565 h 715899"/>
              <a:gd name="connsiteX12" fmla="*/ 57899 w 1117879"/>
              <a:gd name="connsiteY12" fmla="*/ 608165 h 715899"/>
              <a:gd name="connsiteX13" fmla="*/ 749 w 1117879"/>
              <a:gd name="connsiteY13" fmla="*/ 699182 h 71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17879" h="715899">
                <a:moveTo>
                  <a:pt x="749" y="699182"/>
                </a:moveTo>
                <a:cubicBezTo>
                  <a:pt x="-3484" y="650499"/>
                  <a:pt x="10627" y="418018"/>
                  <a:pt x="32499" y="316065"/>
                </a:cubicBezTo>
                <a:cubicBezTo>
                  <a:pt x="54371" y="214112"/>
                  <a:pt x="44494" y="140029"/>
                  <a:pt x="131983" y="87465"/>
                </a:cubicBezTo>
                <a:cubicBezTo>
                  <a:pt x="219472" y="34901"/>
                  <a:pt x="425141" y="6679"/>
                  <a:pt x="557433" y="682"/>
                </a:cubicBezTo>
                <a:cubicBezTo>
                  <a:pt x="689725" y="-5315"/>
                  <a:pt x="847417" y="29610"/>
                  <a:pt x="925733" y="51482"/>
                </a:cubicBezTo>
                <a:cubicBezTo>
                  <a:pt x="1004049" y="73354"/>
                  <a:pt x="998405" y="88170"/>
                  <a:pt x="1027333" y="131915"/>
                </a:cubicBezTo>
                <a:cubicBezTo>
                  <a:pt x="1056261" y="175660"/>
                  <a:pt x="1085541" y="264913"/>
                  <a:pt x="1099299" y="313949"/>
                </a:cubicBezTo>
                <a:cubicBezTo>
                  <a:pt x="1113057" y="362985"/>
                  <a:pt x="1127169" y="433893"/>
                  <a:pt x="1109883" y="426132"/>
                </a:cubicBezTo>
                <a:cubicBezTo>
                  <a:pt x="1092597" y="418371"/>
                  <a:pt x="1053439" y="316771"/>
                  <a:pt x="995583" y="267382"/>
                </a:cubicBezTo>
                <a:cubicBezTo>
                  <a:pt x="937727" y="217993"/>
                  <a:pt x="854824" y="159432"/>
                  <a:pt x="762749" y="129799"/>
                </a:cubicBezTo>
                <a:cubicBezTo>
                  <a:pt x="670674" y="100166"/>
                  <a:pt x="551083" y="69121"/>
                  <a:pt x="443133" y="89582"/>
                </a:cubicBezTo>
                <a:cubicBezTo>
                  <a:pt x="335183" y="110043"/>
                  <a:pt x="179254" y="166135"/>
                  <a:pt x="115049" y="252565"/>
                </a:cubicBezTo>
                <a:cubicBezTo>
                  <a:pt x="50844" y="338995"/>
                  <a:pt x="78007" y="534434"/>
                  <a:pt x="57899" y="608165"/>
                </a:cubicBezTo>
                <a:cubicBezTo>
                  <a:pt x="37791" y="681896"/>
                  <a:pt x="4982" y="747865"/>
                  <a:pt x="749" y="69918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: 図形 212">
            <a:extLst>
              <a:ext uri="{FF2B5EF4-FFF2-40B4-BE49-F238E27FC236}">
                <a16:creationId xmlns:a16="http://schemas.microsoft.com/office/drawing/2014/main" id="{48366271-A5F9-4739-B47D-6DA48339C764}"/>
              </a:ext>
            </a:extLst>
          </p:cNvPr>
          <p:cNvSpPr/>
          <p:nvPr/>
        </p:nvSpPr>
        <p:spPr>
          <a:xfrm>
            <a:off x="5094398" y="4149830"/>
            <a:ext cx="106375" cy="792233"/>
          </a:xfrm>
          <a:custGeom>
            <a:avLst/>
            <a:gdLst>
              <a:gd name="connsiteX0" fmla="*/ 4652 w 106375"/>
              <a:gd name="connsiteY0" fmla="*/ 7833 h 792233"/>
              <a:gd name="connsiteX1" fmla="*/ 96727 w 106375"/>
              <a:gd name="connsiteY1" fmla="*/ 304695 h 792233"/>
              <a:gd name="connsiteX2" fmla="*/ 101490 w 106375"/>
              <a:gd name="connsiteY2" fmla="*/ 763483 h 792233"/>
              <a:gd name="connsiteX3" fmla="*/ 101490 w 106375"/>
              <a:gd name="connsiteY3" fmla="*/ 709508 h 792233"/>
              <a:gd name="connsiteX4" fmla="*/ 37990 w 106375"/>
              <a:gd name="connsiteY4" fmla="*/ 425345 h 792233"/>
              <a:gd name="connsiteX5" fmla="*/ 18940 w 106375"/>
              <a:gd name="connsiteY5" fmla="*/ 114195 h 792233"/>
              <a:gd name="connsiteX6" fmla="*/ 4652 w 106375"/>
              <a:gd name="connsiteY6" fmla="*/ 7833 h 792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375" h="792233">
                <a:moveTo>
                  <a:pt x="4652" y="7833"/>
                </a:moveTo>
                <a:cubicBezTo>
                  <a:pt x="17616" y="39583"/>
                  <a:pt x="80587" y="178753"/>
                  <a:pt x="96727" y="304695"/>
                </a:cubicBezTo>
                <a:cubicBezTo>
                  <a:pt x="112867" y="430637"/>
                  <a:pt x="100696" y="696014"/>
                  <a:pt x="101490" y="763483"/>
                </a:cubicBezTo>
                <a:cubicBezTo>
                  <a:pt x="102284" y="830952"/>
                  <a:pt x="112073" y="765864"/>
                  <a:pt x="101490" y="709508"/>
                </a:cubicBezTo>
                <a:cubicBezTo>
                  <a:pt x="90907" y="653152"/>
                  <a:pt x="51748" y="524564"/>
                  <a:pt x="37990" y="425345"/>
                </a:cubicBezTo>
                <a:cubicBezTo>
                  <a:pt x="24232" y="326126"/>
                  <a:pt x="28994" y="181664"/>
                  <a:pt x="18940" y="114195"/>
                </a:cubicBezTo>
                <a:cubicBezTo>
                  <a:pt x="8886" y="46726"/>
                  <a:pt x="-8312" y="-23917"/>
                  <a:pt x="4652" y="783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: 図形 213">
            <a:extLst>
              <a:ext uri="{FF2B5EF4-FFF2-40B4-BE49-F238E27FC236}">
                <a16:creationId xmlns:a16="http://schemas.microsoft.com/office/drawing/2014/main" id="{6BCAE014-A3FF-4EFA-8C17-9CEE4E0BFFFC}"/>
              </a:ext>
            </a:extLst>
          </p:cNvPr>
          <p:cNvSpPr/>
          <p:nvPr/>
        </p:nvSpPr>
        <p:spPr>
          <a:xfrm>
            <a:off x="4806700" y="4918066"/>
            <a:ext cx="405446" cy="488026"/>
          </a:xfrm>
          <a:custGeom>
            <a:avLst/>
            <a:gdLst>
              <a:gd name="connsiteX0" fmla="*/ 401888 w 405446"/>
              <a:gd name="connsiteY0" fmla="*/ 9 h 488026"/>
              <a:gd name="connsiteX1" fmla="*/ 314575 w 405446"/>
              <a:gd name="connsiteY1" fmla="*/ 261947 h 488026"/>
              <a:gd name="connsiteX2" fmla="*/ 236788 w 405446"/>
              <a:gd name="connsiteY2" fmla="*/ 357197 h 488026"/>
              <a:gd name="connsiteX3" fmla="*/ 6600 w 405446"/>
              <a:gd name="connsiteY3" fmla="*/ 487372 h 488026"/>
              <a:gd name="connsiteX4" fmla="*/ 73275 w 405446"/>
              <a:gd name="connsiteY4" fmla="*/ 401647 h 488026"/>
              <a:gd name="connsiteX5" fmla="*/ 185988 w 405446"/>
              <a:gd name="connsiteY5" fmla="*/ 271472 h 488026"/>
              <a:gd name="connsiteX6" fmla="*/ 401888 w 405446"/>
              <a:gd name="connsiteY6" fmla="*/ 9 h 48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446" h="488026">
                <a:moveTo>
                  <a:pt x="401888" y="9"/>
                </a:moveTo>
                <a:cubicBezTo>
                  <a:pt x="423319" y="-1579"/>
                  <a:pt x="342092" y="202416"/>
                  <a:pt x="314575" y="261947"/>
                </a:cubicBezTo>
                <a:cubicBezTo>
                  <a:pt x="287058" y="321478"/>
                  <a:pt x="288117" y="319626"/>
                  <a:pt x="236788" y="357197"/>
                </a:cubicBezTo>
                <a:cubicBezTo>
                  <a:pt x="185459" y="394768"/>
                  <a:pt x="33852" y="479964"/>
                  <a:pt x="6600" y="487372"/>
                </a:cubicBezTo>
                <a:cubicBezTo>
                  <a:pt x="-20652" y="494780"/>
                  <a:pt x="43377" y="437630"/>
                  <a:pt x="73275" y="401647"/>
                </a:cubicBezTo>
                <a:cubicBezTo>
                  <a:pt x="103173" y="365664"/>
                  <a:pt x="133865" y="337353"/>
                  <a:pt x="185988" y="271472"/>
                </a:cubicBezTo>
                <a:cubicBezTo>
                  <a:pt x="238111" y="205591"/>
                  <a:pt x="380457" y="1597"/>
                  <a:pt x="401888" y="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: 図形 214">
            <a:extLst>
              <a:ext uri="{FF2B5EF4-FFF2-40B4-BE49-F238E27FC236}">
                <a16:creationId xmlns:a16="http://schemas.microsoft.com/office/drawing/2014/main" id="{326D7523-E0AE-4021-B046-78304727B2F6}"/>
              </a:ext>
            </a:extLst>
          </p:cNvPr>
          <p:cNvSpPr/>
          <p:nvPr/>
        </p:nvSpPr>
        <p:spPr>
          <a:xfrm>
            <a:off x="3997773" y="4576758"/>
            <a:ext cx="874314" cy="860823"/>
          </a:xfrm>
          <a:custGeom>
            <a:avLst/>
            <a:gdLst>
              <a:gd name="connsiteX0" fmla="*/ 183702 w 874314"/>
              <a:gd name="connsiteY0" fmla="*/ 369892 h 860823"/>
              <a:gd name="connsiteX1" fmla="*/ 415477 w 874314"/>
              <a:gd name="connsiteY1" fmla="*/ 674692 h 860823"/>
              <a:gd name="connsiteX2" fmla="*/ 618677 w 874314"/>
              <a:gd name="connsiteY2" fmla="*/ 803280 h 860823"/>
              <a:gd name="connsiteX3" fmla="*/ 863152 w 874314"/>
              <a:gd name="connsiteY3" fmla="*/ 788992 h 860823"/>
              <a:gd name="connsiteX4" fmla="*/ 772665 w 874314"/>
              <a:gd name="connsiteY4" fmla="*/ 858842 h 860823"/>
              <a:gd name="connsiteX5" fmla="*/ 250377 w 874314"/>
              <a:gd name="connsiteY5" fmla="*/ 698505 h 860823"/>
              <a:gd name="connsiteX6" fmla="*/ 93215 w 874314"/>
              <a:gd name="connsiteY6" fmla="*/ 471492 h 860823"/>
              <a:gd name="connsiteX7" fmla="*/ 20190 w 874314"/>
              <a:gd name="connsiteY7" fmla="*/ 163517 h 860823"/>
              <a:gd name="connsiteX8" fmla="*/ 4315 w 874314"/>
              <a:gd name="connsiteY8" fmla="*/ 5 h 860823"/>
              <a:gd name="connsiteX9" fmla="*/ 86865 w 874314"/>
              <a:gd name="connsiteY9" fmla="*/ 168280 h 860823"/>
              <a:gd name="connsiteX10" fmla="*/ 183702 w 874314"/>
              <a:gd name="connsiteY10" fmla="*/ 369892 h 860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4314" h="860823">
                <a:moveTo>
                  <a:pt x="183702" y="369892"/>
                </a:moveTo>
                <a:cubicBezTo>
                  <a:pt x="238471" y="454294"/>
                  <a:pt x="342981" y="602461"/>
                  <a:pt x="415477" y="674692"/>
                </a:cubicBezTo>
                <a:cubicBezTo>
                  <a:pt x="487973" y="746923"/>
                  <a:pt x="544065" y="784230"/>
                  <a:pt x="618677" y="803280"/>
                </a:cubicBezTo>
                <a:cubicBezTo>
                  <a:pt x="693289" y="822330"/>
                  <a:pt x="837487" y="779732"/>
                  <a:pt x="863152" y="788992"/>
                </a:cubicBezTo>
                <a:cubicBezTo>
                  <a:pt x="888817" y="798252"/>
                  <a:pt x="874794" y="873923"/>
                  <a:pt x="772665" y="858842"/>
                </a:cubicBezTo>
                <a:cubicBezTo>
                  <a:pt x="670536" y="843761"/>
                  <a:pt x="363619" y="763063"/>
                  <a:pt x="250377" y="698505"/>
                </a:cubicBezTo>
                <a:cubicBezTo>
                  <a:pt x="137135" y="633947"/>
                  <a:pt x="131579" y="560657"/>
                  <a:pt x="93215" y="471492"/>
                </a:cubicBezTo>
                <a:cubicBezTo>
                  <a:pt x="54851" y="382327"/>
                  <a:pt x="35007" y="242098"/>
                  <a:pt x="20190" y="163517"/>
                </a:cubicBezTo>
                <a:cubicBezTo>
                  <a:pt x="5373" y="84936"/>
                  <a:pt x="-6797" y="-789"/>
                  <a:pt x="4315" y="5"/>
                </a:cubicBezTo>
                <a:cubicBezTo>
                  <a:pt x="15427" y="799"/>
                  <a:pt x="58555" y="107955"/>
                  <a:pt x="86865" y="168280"/>
                </a:cubicBezTo>
                <a:cubicBezTo>
                  <a:pt x="115175" y="228605"/>
                  <a:pt x="128933" y="285490"/>
                  <a:pt x="183702" y="36989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: 図形 215">
            <a:extLst>
              <a:ext uri="{FF2B5EF4-FFF2-40B4-BE49-F238E27FC236}">
                <a16:creationId xmlns:a16="http://schemas.microsoft.com/office/drawing/2014/main" id="{5C253FFB-D3F3-4940-8BD3-2EE2C63B122F}"/>
              </a:ext>
            </a:extLst>
          </p:cNvPr>
          <p:cNvSpPr/>
          <p:nvPr/>
        </p:nvSpPr>
        <p:spPr>
          <a:xfrm>
            <a:off x="4000482" y="3963673"/>
            <a:ext cx="127831" cy="844657"/>
          </a:xfrm>
          <a:custGeom>
            <a:avLst/>
            <a:gdLst>
              <a:gd name="connsiteX0" fmla="*/ 109556 w 127831"/>
              <a:gd name="connsiteY0" fmla="*/ 6665 h 844657"/>
              <a:gd name="connsiteX1" fmla="*/ 125431 w 127831"/>
              <a:gd name="connsiteY1" fmla="*/ 262252 h 844657"/>
              <a:gd name="connsiteX2" fmla="*/ 73043 w 127831"/>
              <a:gd name="connsiteY2" fmla="*/ 473390 h 844657"/>
              <a:gd name="connsiteX3" fmla="*/ 49231 w 127831"/>
              <a:gd name="connsiteY3" fmla="*/ 636902 h 844657"/>
              <a:gd name="connsiteX4" fmla="*/ 60343 w 127831"/>
              <a:gd name="connsiteY4" fmla="*/ 835340 h 844657"/>
              <a:gd name="connsiteX5" fmla="*/ 33356 w 127831"/>
              <a:gd name="connsiteY5" fmla="*/ 782952 h 844657"/>
              <a:gd name="connsiteX6" fmla="*/ 18 w 127831"/>
              <a:gd name="connsiteY6" fmla="*/ 527365 h 844657"/>
              <a:gd name="connsiteX7" fmla="*/ 28593 w 127831"/>
              <a:gd name="connsiteY7" fmla="*/ 187640 h 844657"/>
              <a:gd name="connsiteX8" fmla="*/ 27006 w 127831"/>
              <a:gd name="connsiteY8" fmla="*/ 84452 h 844657"/>
              <a:gd name="connsiteX9" fmla="*/ 109556 w 127831"/>
              <a:gd name="connsiteY9" fmla="*/ 6665 h 84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831" h="844657">
                <a:moveTo>
                  <a:pt x="109556" y="6665"/>
                </a:moveTo>
                <a:cubicBezTo>
                  <a:pt x="125960" y="36298"/>
                  <a:pt x="131517" y="184465"/>
                  <a:pt x="125431" y="262252"/>
                </a:cubicBezTo>
                <a:cubicBezTo>
                  <a:pt x="119346" y="340040"/>
                  <a:pt x="85743" y="410948"/>
                  <a:pt x="73043" y="473390"/>
                </a:cubicBezTo>
                <a:cubicBezTo>
                  <a:pt x="60343" y="535832"/>
                  <a:pt x="51348" y="576577"/>
                  <a:pt x="49231" y="636902"/>
                </a:cubicBezTo>
                <a:cubicBezTo>
                  <a:pt x="47114" y="697227"/>
                  <a:pt x="62989" y="810998"/>
                  <a:pt x="60343" y="835340"/>
                </a:cubicBezTo>
                <a:cubicBezTo>
                  <a:pt x="57697" y="859682"/>
                  <a:pt x="43410" y="834281"/>
                  <a:pt x="33356" y="782952"/>
                </a:cubicBezTo>
                <a:cubicBezTo>
                  <a:pt x="23302" y="731623"/>
                  <a:pt x="812" y="626584"/>
                  <a:pt x="18" y="527365"/>
                </a:cubicBezTo>
                <a:cubicBezTo>
                  <a:pt x="-776" y="428146"/>
                  <a:pt x="24095" y="261459"/>
                  <a:pt x="28593" y="187640"/>
                </a:cubicBezTo>
                <a:cubicBezTo>
                  <a:pt x="33091" y="113821"/>
                  <a:pt x="13777" y="114879"/>
                  <a:pt x="27006" y="84452"/>
                </a:cubicBezTo>
                <a:cubicBezTo>
                  <a:pt x="40235" y="54025"/>
                  <a:pt x="93152" y="-22968"/>
                  <a:pt x="109556" y="666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: 図形 216">
            <a:extLst>
              <a:ext uri="{FF2B5EF4-FFF2-40B4-BE49-F238E27FC236}">
                <a16:creationId xmlns:a16="http://schemas.microsoft.com/office/drawing/2014/main" id="{EA5E68F9-6687-4E2F-9846-4FE2535AB923}"/>
              </a:ext>
            </a:extLst>
          </p:cNvPr>
          <p:cNvSpPr/>
          <p:nvPr/>
        </p:nvSpPr>
        <p:spPr>
          <a:xfrm>
            <a:off x="4535213" y="5093650"/>
            <a:ext cx="338134" cy="86846"/>
          </a:xfrm>
          <a:custGeom>
            <a:avLst/>
            <a:gdLst>
              <a:gd name="connsiteX0" fmla="*/ 1862 w 338134"/>
              <a:gd name="connsiteY0" fmla="*/ 16513 h 86846"/>
              <a:gd name="connsiteX1" fmla="*/ 292375 w 338134"/>
              <a:gd name="connsiteY1" fmla="*/ 13338 h 86846"/>
              <a:gd name="connsiteX2" fmla="*/ 332062 w 338134"/>
              <a:gd name="connsiteY2" fmla="*/ 2225 h 86846"/>
              <a:gd name="connsiteX3" fmla="*/ 236812 w 338134"/>
              <a:gd name="connsiteY3" fmla="*/ 62550 h 86846"/>
              <a:gd name="connsiteX4" fmla="*/ 171725 w 338134"/>
              <a:gd name="connsiteY4" fmla="*/ 86363 h 86846"/>
              <a:gd name="connsiteX5" fmla="*/ 1862 w 338134"/>
              <a:gd name="connsiteY5" fmla="*/ 16513 h 8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134" h="86846">
                <a:moveTo>
                  <a:pt x="1862" y="16513"/>
                </a:moveTo>
                <a:cubicBezTo>
                  <a:pt x="21970" y="4342"/>
                  <a:pt x="237342" y="15719"/>
                  <a:pt x="292375" y="13338"/>
                </a:cubicBezTo>
                <a:cubicBezTo>
                  <a:pt x="347408" y="10957"/>
                  <a:pt x="341323" y="-5977"/>
                  <a:pt x="332062" y="2225"/>
                </a:cubicBezTo>
                <a:cubicBezTo>
                  <a:pt x="322802" y="10427"/>
                  <a:pt x="263535" y="48527"/>
                  <a:pt x="236812" y="62550"/>
                </a:cubicBezTo>
                <a:cubicBezTo>
                  <a:pt x="210089" y="76573"/>
                  <a:pt x="213265" y="89538"/>
                  <a:pt x="171725" y="86363"/>
                </a:cubicBezTo>
                <a:cubicBezTo>
                  <a:pt x="130186" y="83188"/>
                  <a:pt x="-18246" y="28684"/>
                  <a:pt x="1862" y="1651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: 図形 217">
            <a:extLst>
              <a:ext uri="{FF2B5EF4-FFF2-40B4-BE49-F238E27FC236}">
                <a16:creationId xmlns:a16="http://schemas.microsoft.com/office/drawing/2014/main" id="{9D80A91D-9450-411E-B1A8-0F5B660C4DE9}"/>
              </a:ext>
            </a:extLst>
          </p:cNvPr>
          <p:cNvSpPr/>
          <p:nvPr/>
        </p:nvSpPr>
        <p:spPr>
          <a:xfrm>
            <a:off x="4481500" y="4965798"/>
            <a:ext cx="144222" cy="66833"/>
          </a:xfrm>
          <a:custGeom>
            <a:avLst/>
            <a:gdLst>
              <a:gd name="connsiteX0" fmla="*/ 142888 w 144222"/>
              <a:gd name="connsiteY0" fmla="*/ 1490 h 66833"/>
              <a:gd name="connsiteX1" fmla="*/ 1600 w 144222"/>
              <a:gd name="connsiteY1" fmla="*/ 66577 h 66833"/>
              <a:gd name="connsiteX2" fmla="*/ 69863 w 144222"/>
              <a:gd name="connsiteY2" fmla="*/ 23715 h 66833"/>
              <a:gd name="connsiteX3" fmla="*/ 142888 w 144222"/>
              <a:gd name="connsiteY3" fmla="*/ 1490 h 6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222" h="66833">
                <a:moveTo>
                  <a:pt x="142888" y="1490"/>
                </a:moveTo>
                <a:cubicBezTo>
                  <a:pt x="131511" y="8634"/>
                  <a:pt x="13771" y="62873"/>
                  <a:pt x="1600" y="66577"/>
                </a:cubicBezTo>
                <a:cubicBezTo>
                  <a:pt x="-10571" y="70281"/>
                  <a:pt x="50019" y="32711"/>
                  <a:pt x="69863" y="23715"/>
                </a:cubicBezTo>
                <a:cubicBezTo>
                  <a:pt x="89707" y="14719"/>
                  <a:pt x="154265" y="-5654"/>
                  <a:pt x="142888" y="1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: 図形 218">
            <a:extLst>
              <a:ext uri="{FF2B5EF4-FFF2-40B4-BE49-F238E27FC236}">
                <a16:creationId xmlns:a16="http://schemas.microsoft.com/office/drawing/2014/main" id="{9D8110F9-47A3-45B6-B473-79A4EBD4480C}"/>
              </a:ext>
            </a:extLst>
          </p:cNvPr>
          <p:cNvSpPr/>
          <p:nvPr/>
        </p:nvSpPr>
        <p:spPr>
          <a:xfrm>
            <a:off x="4549049" y="4852494"/>
            <a:ext cx="280647" cy="66890"/>
          </a:xfrm>
          <a:custGeom>
            <a:avLst/>
            <a:gdLst>
              <a:gd name="connsiteX0" fmla="*/ 3901 w 280647"/>
              <a:gd name="connsiteY0" fmla="*/ 27481 h 66890"/>
              <a:gd name="connsiteX1" fmla="*/ 140426 w 280647"/>
              <a:gd name="connsiteY1" fmla="*/ 14781 h 66890"/>
              <a:gd name="connsiteX2" fmla="*/ 280126 w 280647"/>
              <a:gd name="connsiteY2" fmla="*/ 494 h 66890"/>
              <a:gd name="connsiteX3" fmla="*/ 186464 w 280647"/>
              <a:gd name="connsiteY3" fmla="*/ 33831 h 66890"/>
              <a:gd name="connsiteX4" fmla="*/ 146776 w 280647"/>
              <a:gd name="connsiteY4" fmla="*/ 65581 h 66890"/>
              <a:gd name="connsiteX5" fmla="*/ 48351 w 280647"/>
              <a:gd name="connsiteY5" fmla="*/ 60819 h 66890"/>
              <a:gd name="connsiteX6" fmla="*/ 3901 w 280647"/>
              <a:gd name="connsiteY6" fmla="*/ 27481 h 66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647" h="66890">
                <a:moveTo>
                  <a:pt x="3901" y="27481"/>
                </a:moveTo>
                <a:cubicBezTo>
                  <a:pt x="19247" y="19808"/>
                  <a:pt x="140426" y="14781"/>
                  <a:pt x="140426" y="14781"/>
                </a:cubicBezTo>
                <a:cubicBezTo>
                  <a:pt x="186464" y="10283"/>
                  <a:pt x="272453" y="-2681"/>
                  <a:pt x="280126" y="494"/>
                </a:cubicBezTo>
                <a:cubicBezTo>
                  <a:pt x="287799" y="3669"/>
                  <a:pt x="208689" y="22983"/>
                  <a:pt x="186464" y="33831"/>
                </a:cubicBezTo>
                <a:cubicBezTo>
                  <a:pt x="164239" y="44679"/>
                  <a:pt x="169795" y="61083"/>
                  <a:pt x="146776" y="65581"/>
                </a:cubicBezTo>
                <a:cubicBezTo>
                  <a:pt x="123757" y="70079"/>
                  <a:pt x="75074" y="61613"/>
                  <a:pt x="48351" y="60819"/>
                </a:cubicBezTo>
                <a:cubicBezTo>
                  <a:pt x="21628" y="60025"/>
                  <a:pt x="-11445" y="35154"/>
                  <a:pt x="3901" y="2748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: 図形 219">
            <a:extLst>
              <a:ext uri="{FF2B5EF4-FFF2-40B4-BE49-F238E27FC236}">
                <a16:creationId xmlns:a16="http://schemas.microsoft.com/office/drawing/2014/main" id="{5C5BC324-25F1-44AB-90AD-B88FA435D18B}"/>
              </a:ext>
            </a:extLst>
          </p:cNvPr>
          <p:cNvSpPr/>
          <p:nvPr/>
        </p:nvSpPr>
        <p:spPr>
          <a:xfrm>
            <a:off x="4407487" y="5038147"/>
            <a:ext cx="132064" cy="93033"/>
          </a:xfrm>
          <a:custGeom>
            <a:avLst/>
            <a:gdLst>
              <a:gd name="connsiteX0" fmla="*/ 131176 w 132064"/>
              <a:gd name="connsiteY0" fmla="*/ 92653 h 93033"/>
              <a:gd name="connsiteX1" fmla="*/ 8938 w 132064"/>
              <a:gd name="connsiteY1" fmla="*/ 29153 h 93033"/>
              <a:gd name="connsiteX2" fmla="*/ 15288 w 132064"/>
              <a:gd name="connsiteY2" fmla="*/ 578 h 93033"/>
              <a:gd name="connsiteX3" fmla="*/ 62913 w 132064"/>
              <a:gd name="connsiteY3" fmla="*/ 52966 h 93033"/>
              <a:gd name="connsiteX4" fmla="*/ 131176 w 132064"/>
              <a:gd name="connsiteY4" fmla="*/ 92653 h 9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64" h="93033">
                <a:moveTo>
                  <a:pt x="131176" y="92653"/>
                </a:moveTo>
                <a:cubicBezTo>
                  <a:pt x="122180" y="88684"/>
                  <a:pt x="28253" y="44499"/>
                  <a:pt x="8938" y="29153"/>
                </a:cubicBezTo>
                <a:cubicBezTo>
                  <a:pt x="-10377" y="13807"/>
                  <a:pt x="6292" y="-3391"/>
                  <a:pt x="15288" y="578"/>
                </a:cubicBezTo>
                <a:cubicBezTo>
                  <a:pt x="24284" y="4547"/>
                  <a:pt x="47567" y="37356"/>
                  <a:pt x="62913" y="52966"/>
                </a:cubicBezTo>
                <a:cubicBezTo>
                  <a:pt x="78259" y="68576"/>
                  <a:pt x="140172" y="96622"/>
                  <a:pt x="131176" y="92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: 図形 220">
            <a:extLst>
              <a:ext uri="{FF2B5EF4-FFF2-40B4-BE49-F238E27FC236}">
                <a16:creationId xmlns:a16="http://schemas.microsoft.com/office/drawing/2014/main" id="{8649B183-01A8-4EB4-AB08-E8C12F9159B2}"/>
              </a:ext>
            </a:extLst>
          </p:cNvPr>
          <p:cNvSpPr/>
          <p:nvPr/>
        </p:nvSpPr>
        <p:spPr>
          <a:xfrm>
            <a:off x="4881492" y="5029005"/>
            <a:ext cx="68092" cy="49144"/>
          </a:xfrm>
          <a:custGeom>
            <a:avLst/>
            <a:gdLst>
              <a:gd name="connsiteX0" fmla="*/ 71 w 68092"/>
              <a:gd name="connsiteY0" fmla="*/ 47820 h 49144"/>
              <a:gd name="connsiteX1" fmla="*/ 65158 w 68092"/>
              <a:gd name="connsiteY1" fmla="*/ 195 h 49144"/>
              <a:gd name="connsiteX2" fmla="*/ 52458 w 68092"/>
              <a:gd name="connsiteY2" fmla="*/ 31945 h 49144"/>
              <a:gd name="connsiteX3" fmla="*/ 71 w 68092"/>
              <a:gd name="connsiteY3" fmla="*/ 47820 h 4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92" h="49144">
                <a:moveTo>
                  <a:pt x="71" y="47820"/>
                </a:moveTo>
                <a:cubicBezTo>
                  <a:pt x="2188" y="42528"/>
                  <a:pt x="56427" y="2841"/>
                  <a:pt x="65158" y="195"/>
                </a:cubicBezTo>
                <a:cubicBezTo>
                  <a:pt x="73889" y="-2451"/>
                  <a:pt x="61189" y="22420"/>
                  <a:pt x="52458" y="31945"/>
                </a:cubicBezTo>
                <a:cubicBezTo>
                  <a:pt x="43727" y="41470"/>
                  <a:pt x="-2046" y="53112"/>
                  <a:pt x="71" y="47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: 図形 222">
            <a:extLst>
              <a:ext uri="{FF2B5EF4-FFF2-40B4-BE49-F238E27FC236}">
                <a16:creationId xmlns:a16="http://schemas.microsoft.com/office/drawing/2014/main" id="{2AFABC45-C1A4-4553-ABC0-160ACFBC52CD}"/>
              </a:ext>
            </a:extLst>
          </p:cNvPr>
          <p:cNvSpPr/>
          <p:nvPr/>
        </p:nvSpPr>
        <p:spPr>
          <a:xfrm>
            <a:off x="4805360" y="4280448"/>
            <a:ext cx="119073" cy="61683"/>
          </a:xfrm>
          <a:custGeom>
            <a:avLst/>
            <a:gdLst>
              <a:gd name="connsiteX0" fmla="*/ 3 w 119073"/>
              <a:gd name="connsiteY0" fmla="*/ 61365 h 61683"/>
              <a:gd name="connsiteX1" fmla="*/ 76203 w 119073"/>
              <a:gd name="connsiteY1" fmla="*/ 5802 h 61683"/>
              <a:gd name="connsiteX2" fmla="*/ 119065 w 119073"/>
              <a:gd name="connsiteY2" fmla="*/ 4215 h 61683"/>
              <a:gd name="connsiteX3" fmla="*/ 73028 w 119073"/>
              <a:gd name="connsiteY3" fmla="*/ 28027 h 61683"/>
              <a:gd name="connsiteX4" fmla="*/ 3 w 119073"/>
              <a:gd name="connsiteY4" fmla="*/ 61365 h 61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3" h="61683">
                <a:moveTo>
                  <a:pt x="3" y="61365"/>
                </a:moveTo>
                <a:cubicBezTo>
                  <a:pt x="532" y="57661"/>
                  <a:pt x="56359" y="15327"/>
                  <a:pt x="76203" y="5802"/>
                </a:cubicBezTo>
                <a:cubicBezTo>
                  <a:pt x="96047" y="-3723"/>
                  <a:pt x="119594" y="511"/>
                  <a:pt x="119065" y="4215"/>
                </a:cubicBezTo>
                <a:cubicBezTo>
                  <a:pt x="118536" y="7919"/>
                  <a:pt x="88638" y="20619"/>
                  <a:pt x="73028" y="28027"/>
                </a:cubicBezTo>
                <a:cubicBezTo>
                  <a:pt x="57418" y="35435"/>
                  <a:pt x="-526" y="65069"/>
                  <a:pt x="3" y="61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: 図形 223">
            <a:extLst>
              <a:ext uri="{FF2B5EF4-FFF2-40B4-BE49-F238E27FC236}">
                <a16:creationId xmlns:a16="http://schemas.microsoft.com/office/drawing/2014/main" id="{C3DD78BA-AAF0-435A-BA6E-69FF097B9E10}"/>
              </a:ext>
            </a:extLst>
          </p:cNvPr>
          <p:cNvSpPr/>
          <p:nvPr/>
        </p:nvSpPr>
        <p:spPr>
          <a:xfrm>
            <a:off x="4986357" y="3646643"/>
            <a:ext cx="482858" cy="896677"/>
          </a:xfrm>
          <a:custGeom>
            <a:avLst/>
            <a:gdLst>
              <a:gd name="connsiteX0" fmla="*/ 510 w 482858"/>
              <a:gd name="connsiteY0" fmla="*/ 374 h 896677"/>
              <a:gd name="connsiteX1" fmla="*/ 239693 w 482858"/>
              <a:gd name="connsiteY1" fmla="*/ 248024 h 896677"/>
              <a:gd name="connsiteX2" fmla="*/ 472526 w 482858"/>
              <a:gd name="connsiteY2" fmla="*/ 866090 h 896677"/>
              <a:gd name="connsiteX3" fmla="*/ 445010 w 482858"/>
              <a:gd name="connsiteY3" fmla="*/ 808940 h 896677"/>
              <a:gd name="connsiteX4" fmla="*/ 341293 w 482858"/>
              <a:gd name="connsiteY4" fmla="*/ 595157 h 896677"/>
              <a:gd name="connsiteX5" fmla="*/ 180426 w 482858"/>
              <a:gd name="connsiteY5" fmla="*/ 201457 h 896677"/>
              <a:gd name="connsiteX6" fmla="*/ 510 w 482858"/>
              <a:gd name="connsiteY6" fmla="*/ 374 h 89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2858" h="896677">
                <a:moveTo>
                  <a:pt x="510" y="374"/>
                </a:moveTo>
                <a:cubicBezTo>
                  <a:pt x="10388" y="8135"/>
                  <a:pt x="161024" y="103738"/>
                  <a:pt x="239693" y="248024"/>
                </a:cubicBezTo>
                <a:cubicBezTo>
                  <a:pt x="318362" y="392310"/>
                  <a:pt x="438307" y="772604"/>
                  <a:pt x="472526" y="866090"/>
                </a:cubicBezTo>
                <a:cubicBezTo>
                  <a:pt x="506745" y="959576"/>
                  <a:pt x="445010" y="808940"/>
                  <a:pt x="445010" y="808940"/>
                </a:cubicBezTo>
                <a:cubicBezTo>
                  <a:pt x="423138" y="763785"/>
                  <a:pt x="385390" y="696404"/>
                  <a:pt x="341293" y="595157"/>
                </a:cubicBezTo>
                <a:cubicBezTo>
                  <a:pt x="297196" y="493910"/>
                  <a:pt x="234048" y="296002"/>
                  <a:pt x="180426" y="201457"/>
                </a:cubicBezTo>
                <a:cubicBezTo>
                  <a:pt x="126804" y="106913"/>
                  <a:pt x="-9368" y="-7387"/>
                  <a:pt x="510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: 図形 224">
            <a:extLst>
              <a:ext uri="{FF2B5EF4-FFF2-40B4-BE49-F238E27FC236}">
                <a16:creationId xmlns:a16="http://schemas.microsoft.com/office/drawing/2014/main" id="{ED611F0A-D9B6-41CA-BE0E-141FAED47B83}"/>
              </a:ext>
            </a:extLst>
          </p:cNvPr>
          <p:cNvSpPr/>
          <p:nvPr/>
        </p:nvSpPr>
        <p:spPr>
          <a:xfrm>
            <a:off x="4994524" y="3718557"/>
            <a:ext cx="390838" cy="800558"/>
          </a:xfrm>
          <a:custGeom>
            <a:avLst/>
            <a:gdLst>
              <a:gd name="connsiteX0" fmla="*/ 809 w 390838"/>
              <a:gd name="connsiteY0" fmla="*/ 426 h 800558"/>
              <a:gd name="connsiteX1" fmla="*/ 132043 w 390838"/>
              <a:gd name="connsiteY1" fmla="*/ 148593 h 800558"/>
              <a:gd name="connsiteX2" fmla="*/ 269626 w 390838"/>
              <a:gd name="connsiteY2" fmla="*/ 489376 h 800558"/>
              <a:gd name="connsiteX3" fmla="*/ 379693 w 390838"/>
              <a:gd name="connsiteY3" fmla="*/ 770893 h 800558"/>
              <a:gd name="connsiteX4" fmla="*/ 354293 w 390838"/>
              <a:gd name="connsiteY4" fmla="*/ 726443 h 800558"/>
              <a:gd name="connsiteX5" fmla="*/ 89709 w 390838"/>
              <a:gd name="connsiteY5" fmla="*/ 188810 h 800558"/>
              <a:gd name="connsiteX6" fmla="*/ 809 w 390838"/>
              <a:gd name="connsiteY6" fmla="*/ 426 h 800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838" h="800558">
                <a:moveTo>
                  <a:pt x="809" y="426"/>
                </a:moveTo>
                <a:cubicBezTo>
                  <a:pt x="7865" y="-6277"/>
                  <a:pt x="87240" y="67101"/>
                  <a:pt x="132043" y="148593"/>
                </a:cubicBezTo>
                <a:cubicBezTo>
                  <a:pt x="176846" y="230085"/>
                  <a:pt x="228351" y="385659"/>
                  <a:pt x="269626" y="489376"/>
                </a:cubicBezTo>
                <a:cubicBezTo>
                  <a:pt x="310901" y="593093"/>
                  <a:pt x="365582" y="731382"/>
                  <a:pt x="379693" y="770893"/>
                </a:cubicBezTo>
                <a:cubicBezTo>
                  <a:pt x="393804" y="810404"/>
                  <a:pt x="402624" y="823457"/>
                  <a:pt x="354293" y="726443"/>
                </a:cubicBezTo>
                <a:cubicBezTo>
                  <a:pt x="305962" y="629429"/>
                  <a:pt x="145801" y="308402"/>
                  <a:pt x="89709" y="188810"/>
                </a:cubicBezTo>
                <a:cubicBezTo>
                  <a:pt x="33617" y="69218"/>
                  <a:pt x="-6247" y="7129"/>
                  <a:pt x="809" y="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: 図形 225">
            <a:extLst>
              <a:ext uri="{FF2B5EF4-FFF2-40B4-BE49-F238E27FC236}">
                <a16:creationId xmlns:a16="http://schemas.microsoft.com/office/drawing/2014/main" id="{ED839CF8-40D7-4A81-8843-FD297B38C9E9}"/>
              </a:ext>
            </a:extLst>
          </p:cNvPr>
          <p:cNvSpPr/>
          <p:nvPr/>
        </p:nvSpPr>
        <p:spPr>
          <a:xfrm>
            <a:off x="4948763" y="3809593"/>
            <a:ext cx="261354" cy="698515"/>
          </a:xfrm>
          <a:custGeom>
            <a:avLst/>
            <a:gdLst>
              <a:gd name="connsiteX0" fmla="*/ 2120 w 261354"/>
              <a:gd name="connsiteY0" fmla="*/ 2524 h 698515"/>
              <a:gd name="connsiteX1" fmla="*/ 146054 w 261354"/>
              <a:gd name="connsiteY1" fmla="*/ 176090 h 698515"/>
              <a:gd name="connsiteX2" fmla="*/ 258237 w 261354"/>
              <a:gd name="connsiteY2" fmla="*/ 686207 h 698515"/>
              <a:gd name="connsiteX3" fmla="*/ 222254 w 261354"/>
              <a:gd name="connsiteY3" fmla="*/ 516874 h 698515"/>
              <a:gd name="connsiteX4" fmla="*/ 139704 w 261354"/>
              <a:gd name="connsiteY4" fmla="*/ 254407 h 698515"/>
              <a:gd name="connsiteX5" fmla="*/ 65620 w 261354"/>
              <a:gd name="connsiteY5" fmla="*/ 85074 h 698515"/>
              <a:gd name="connsiteX6" fmla="*/ 2120 w 261354"/>
              <a:gd name="connsiteY6" fmla="*/ 2524 h 69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354" h="698515">
                <a:moveTo>
                  <a:pt x="2120" y="2524"/>
                </a:moveTo>
                <a:cubicBezTo>
                  <a:pt x="15526" y="17693"/>
                  <a:pt x="103368" y="62143"/>
                  <a:pt x="146054" y="176090"/>
                </a:cubicBezTo>
                <a:cubicBezTo>
                  <a:pt x="188740" y="290037"/>
                  <a:pt x="245537" y="629410"/>
                  <a:pt x="258237" y="686207"/>
                </a:cubicBezTo>
                <a:cubicBezTo>
                  <a:pt x="270937" y="743004"/>
                  <a:pt x="242009" y="588841"/>
                  <a:pt x="222254" y="516874"/>
                </a:cubicBezTo>
                <a:cubicBezTo>
                  <a:pt x="202499" y="444907"/>
                  <a:pt x="165810" y="326374"/>
                  <a:pt x="139704" y="254407"/>
                </a:cubicBezTo>
                <a:cubicBezTo>
                  <a:pt x="113598" y="182440"/>
                  <a:pt x="88903" y="126349"/>
                  <a:pt x="65620" y="85074"/>
                </a:cubicBezTo>
                <a:cubicBezTo>
                  <a:pt x="42337" y="43799"/>
                  <a:pt x="-11286" y="-12645"/>
                  <a:pt x="2120" y="2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: 図形 226">
            <a:extLst>
              <a:ext uri="{FF2B5EF4-FFF2-40B4-BE49-F238E27FC236}">
                <a16:creationId xmlns:a16="http://schemas.microsoft.com/office/drawing/2014/main" id="{95EA8B16-8EB0-4C23-AEBE-F737465333DC}"/>
              </a:ext>
            </a:extLst>
          </p:cNvPr>
          <p:cNvSpPr/>
          <p:nvPr/>
        </p:nvSpPr>
        <p:spPr>
          <a:xfrm>
            <a:off x="4277041" y="3404131"/>
            <a:ext cx="715626" cy="277085"/>
          </a:xfrm>
          <a:custGeom>
            <a:avLst/>
            <a:gdLst>
              <a:gd name="connsiteX0" fmla="*/ 711942 w 715626"/>
              <a:gd name="connsiteY0" fmla="*/ 276752 h 277085"/>
              <a:gd name="connsiteX1" fmla="*/ 631509 w 715626"/>
              <a:gd name="connsiteY1" fmla="*/ 118002 h 277085"/>
              <a:gd name="connsiteX2" fmla="*/ 369042 w 715626"/>
              <a:gd name="connsiteY2" fmla="*/ 56619 h 277085"/>
              <a:gd name="connsiteX3" fmla="*/ 742 w 715626"/>
              <a:gd name="connsiteY3" fmla="*/ 39686 h 277085"/>
              <a:gd name="connsiteX4" fmla="*/ 278026 w 715626"/>
              <a:gd name="connsiteY4" fmla="*/ 12169 h 277085"/>
              <a:gd name="connsiteX5" fmla="*/ 426192 w 715626"/>
              <a:gd name="connsiteY5" fmla="*/ 3702 h 277085"/>
              <a:gd name="connsiteX6" fmla="*/ 673842 w 715626"/>
              <a:gd name="connsiteY6" fmla="*/ 71436 h 277085"/>
              <a:gd name="connsiteX7" fmla="*/ 711942 w 715626"/>
              <a:gd name="connsiteY7" fmla="*/ 276752 h 27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626" h="277085">
                <a:moveTo>
                  <a:pt x="711942" y="276752"/>
                </a:moveTo>
                <a:cubicBezTo>
                  <a:pt x="704886" y="284513"/>
                  <a:pt x="688659" y="154691"/>
                  <a:pt x="631509" y="118002"/>
                </a:cubicBezTo>
                <a:cubicBezTo>
                  <a:pt x="574359" y="81313"/>
                  <a:pt x="474170" y="69672"/>
                  <a:pt x="369042" y="56619"/>
                </a:cubicBezTo>
                <a:cubicBezTo>
                  <a:pt x="263914" y="43566"/>
                  <a:pt x="15911" y="47094"/>
                  <a:pt x="742" y="39686"/>
                </a:cubicBezTo>
                <a:cubicBezTo>
                  <a:pt x="-14427" y="32278"/>
                  <a:pt x="207118" y="18166"/>
                  <a:pt x="278026" y="12169"/>
                </a:cubicBezTo>
                <a:cubicBezTo>
                  <a:pt x="348934" y="6172"/>
                  <a:pt x="360223" y="-6176"/>
                  <a:pt x="426192" y="3702"/>
                </a:cubicBezTo>
                <a:cubicBezTo>
                  <a:pt x="492161" y="13580"/>
                  <a:pt x="627275" y="30514"/>
                  <a:pt x="673842" y="71436"/>
                </a:cubicBezTo>
                <a:cubicBezTo>
                  <a:pt x="720409" y="112358"/>
                  <a:pt x="718998" y="268991"/>
                  <a:pt x="711942" y="276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: 図形 227">
            <a:extLst>
              <a:ext uri="{FF2B5EF4-FFF2-40B4-BE49-F238E27FC236}">
                <a16:creationId xmlns:a16="http://schemas.microsoft.com/office/drawing/2014/main" id="{5355F93A-1C61-4D99-88FB-E6309275E4DC}"/>
              </a:ext>
            </a:extLst>
          </p:cNvPr>
          <p:cNvSpPr/>
          <p:nvPr/>
        </p:nvSpPr>
        <p:spPr>
          <a:xfrm>
            <a:off x="4247041" y="3496489"/>
            <a:ext cx="727135" cy="228895"/>
          </a:xfrm>
          <a:custGeom>
            <a:avLst/>
            <a:gdLst>
              <a:gd name="connsiteX0" fmla="*/ 725009 w 727135"/>
              <a:gd name="connsiteY0" fmla="*/ 228844 h 228895"/>
              <a:gd name="connsiteX1" fmla="*/ 612826 w 727135"/>
              <a:gd name="connsiteY1" fmla="*/ 65861 h 228895"/>
              <a:gd name="connsiteX2" fmla="*/ 335542 w 727135"/>
              <a:gd name="connsiteY2" fmla="*/ 10828 h 228895"/>
              <a:gd name="connsiteX3" fmla="*/ 1109 w 727135"/>
              <a:gd name="connsiteY3" fmla="*/ 4478 h 228895"/>
              <a:gd name="connsiteX4" fmla="*/ 238176 w 727135"/>
              <a:gd name="connsiteY4" fmla="*/ 6594 h 228895"/>
              <a:gd name="connsiteX5" fmla="*/ 526042 w 727135"/>
              <a:gd name="connsiteY5" fmla="*/ 82794 h 228895"/>
              <a:gd name="connsiteX6" fmla="*/ 725009 w 727135"/>
              <a:gd name="connsiteY6" fmla="*/ 228844 h 22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135" h="228895">
                <a:moveTo>
                  <a:pt x="725009" y="228844"/>
                </a:moveTo>
                <a:cubicBezTo>
                  <a:pt x="739473" y="226022"/>
                  <a:pt x="677737" y="102197"/>
                  <a:pt x="612826" y="65861"/>
                </a:cubicBezTo>
                <a:cubicBezTo>
                  <a:pt x="547915" y="29525"/>
                  <a:pt x="437495" y="21058"/>
                  <a:pt x="335542" y="10828"/>
                </a:cubicBezTo>
                <a:cubicBezTo>
                  <a:pt x="233589" y="598"/>
                  <a:pt x="17337" y="5184"/>
                  <a:pt x="1109" y="4478"/>
                </a:cubicBezTo>
                <a:cubicBezTo>
                  <a:pt x="-15119" y="3772"/>
                  <a:pt x="150687" y="-6459"/>
                  <a:pt x="238176" y="6594"/>
                </a:cubicBezTo>
                <a:cubicBezTo>
                  <a:pt x="325665" y="19647"/>
                  <a:pt x="443140" y="47163"/>
                  <a:pt x="526042" y="82794"/>
                </a:cubicBezTo>
                <a:cubicBezTo>
                  <a:pt x="608944" y="118425"/>
                  <a:pt x="710545" y="231666"/>
                  <a:pt x="725009" y="228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: 図形 228">
            <a:extLst>
              <a:ext uri="{FF2B5EF4-FFF2-40B4-BE49-F238E27FC236}">
                <a16:creationId xmlns:a16="http://schemas.microsoft.com/office/drawing/2014/main" id="{833E0AD8-7E4E-4D89-A48D-0E467B6DEB6D}"/>
              </a:ext>
            </a:extLst>
          </p:cNvPr>
          <p:cNvSpPr/>
          <p:nvPr/>
        </p:nvSpPr>
        <p:spPr>
          <a:xfrm>
            <a:off x="4205669" y="3549513"/>
            <a:ext cx="752964" cy="281800"/>
          </a:xfrm>
          <a:custGeom>
            <a:avLst/>
            <a:gdLst>
              <a:gd name="connsiteX0" fmla="*/ 743098 w 752964"/>
              <a:gd name="connsiteY0" fmla="*/ 279537 h 281800"/>
              <a:gd name="connsiteX1" fmla="*/ 675364 w 752964"/>
              <a:gd name="connsiteY1" fmla="*/ 146187 h 281800"/>
              <a:gd name="connsiteX2" fmla="*/ 304948 w 752964"/>
              <a:gd name="connsiteY2" fmla="*/ 50937 h 281800"/>
              <a:gd name="connsiteX3" fmla="*/ 148 w 752964"/>
              <a:gd name="connsiteY3" fmla="*/ 95387 h 281800"/>
              <a:gd name="connsiteX4" fmla="*/ 343048 w 752964"/>
              <a:gd name="connsiteY4" fmla="*/ 12837 h 281800"/>
              <a:gd name="connsiteX5" fmla="*/ 531431 w 752964"/>
              <a:gd name="connsiteY5" fmla="*/ 27654 h 281800"/>
              <a:gd name="connsiteX6" fmla="*/ 743098 w 752964"/>
              <a:gd name="connsiteY6" fmla="*/ 279537 h 28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964" h="281800">
                <a:moveTo>
                  <a:pt x="743098" y="279537"/>
                </a:moveTo>
                <a:cubicBezTo>
                  <a:pt x="767087" y="299292"/>
                  <a:pt x="748389" y="184287"/>
                  <a:pt x="675364" y="146187"/>
                </a:cubicBezTo>
                <a:cubicBezTo>
                  <a:pt x="602339" y="108087"/>
                  <a:pt x="417484" y="59404"/>
                  <a:pt x="304948" y="50937"/>
                </a:cubicBezTo>
                <a:cubicBezTo>
                  <a:pt x="192412" y="42470"/>
                  <a:pt x="-6202" y="101737"/>
                  <a:pt x="148" y="95387"/>
                </a:cubicBezTo>
                <a:cubicBezTo>
                  <a:pt x="6498" y="89037"/>
                  <a:pt x="254501" y="24126"/>
                  <a:pt x="343048" y="12837"/>
                </a:cubicBezTo>
                <a:cubicBezTo>
                  <a:pt x="431595" y="1548"/>
                  <a:pt x="464756" y="-15032"/>
                  <a:pt x="531431" y="27654"/>
                </a:cubicBezTo>
                <a:cubicBezTo>
                  <a:pt x="598106" y="70340"/>
                  <a:pt x="719109" y="259782"/>
                  <a:pt x="743098" y="279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: 図形 229">
            <a:extLst>
              <a:ext uri="{FF2B5EF4-FFF2-40B4-BE49-F238E27FC236}">
                <a16:creationId xmlns:a16="http://schemas.microsoft.com/office/drawing/2014/main" id="{89E428BD-70FA-4A27-BCB1-6630E76D8D08}"/>
              </a:ext>
            </a:extLst>
          </p:cNvPr>
          <p:cNvSpPr/>
          <p:nvPr/>
        </p:nvSpPr>
        <p:spPr>
          <a:xfrm>
            <a:off x="3786321" y="3506616"/>
            <a:ext cx="591272" cy="478149"/>
          </a:xfrm>
          <a:custGeom>
            <a:avLst/>
            <a:gdLst>
              <a:gd name="connsiteX0" fmla="*/ 590946 w 591272"/>
              <a:gd name="connsiteY0" fmla="*/ 11284 h 478149"/>
              <a:gd name="connsiteX1" fmla="*/ 269212 w 591272"/>
              <a:gd name="connsiteY1" fmla="*/ 23984 h 478149"/>
              <a:gd name="connsiteX2" fmla="*/ 93529 w 591272"/>
              <a:gd name="connsiteY2" fmla="*/ 199667 h 478149"/>
              <a:gd name="connsiteX3" fmla="*/ 396 w 591272"/>
              <a:gd name="connsiteY3" fmla="*/ 476951 h 478149"/>
              <a:gd name="connsiteX4" fmla="*/ 66012 w 591272"/>
              <a:gd name="connsiteY4" fmla="*/ 292801 h 478149"/>
              <a:gd name="connsiteX5" fmla="*/ 205712 w 591272"/>
              <a:gd name="connsiteY5" fmla="*/ 115001 h 478149"/>
              <a:gd name="connsiteX6" fmla="*/ 590946 w 591272"/>
              <a:gd name="connsiteY6" fmla="*/ 11284 h 47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1272" h="478149">
                <a:moveTo>
                  <a:pt x="590946" y="11284"/>
                </a:moveTo>
                <a:cubicBezTo>
                  <a:pt x="601529" y="-3885"/>
                  <a:pt x="352115" y="-7413"/>
                  <a:pt x="269212" y="23984"/>
                </a:cubicBezTo>
                <a:cubicBezTo>
                  <a:pt x="186309" y="55381"/>
                  <a:pt x="138332" y="124173"/>
                  <a:pt x="93529" y="199667"/>
                </a:cubicBezTo>
                <a:cubicBezTo>
                  <a:pt x="48726" y="275161"/>
                  <a:pt x="4982" y="461429"/>
                  <a:pt x="396" y="476951"/>
                </a:cubicBezTo>
                <a:cubicBezTo>
                  <a:pt x="-4190" y="492473"/>
                  <a:pt x="31793" y="353126"/>
                  <a:pt x="66012" y="292801"/>
                </a:cubicBezTo>
                <a:cubicBezTo>
                  <a:pt x="100231" y="232476"/>
                  <a:pt x="119281" y="161215"/>
                  <a:pt x="205712" y="115001"/>
                </a:cubicBezTo>
                <a:cubicBezTo>
                  <a:pt x="292143" y="68787"/>
                  <a:pt x="580363" y="26453"/>
                  <a:pt x="590946" y="11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: 図形 230">
            <a:extLst>
              <a:ext uri="{FF2B5EF4-FFF2-40B4-BE49-F238E27FC236}">
                <a16:creationId xmlns:a16="http://schemas.microsoft.com/office/drawing/2014/main" id="{8A471491-A804-49B7-87C6-56BF2EA1EAC2}"/>
              </a:ext>
            </a:extLst>
          </p:cNvPr>
          <p:cNvSpPr/>
          <p:nvPr/>
        </p:nvSpPr>
        <p:spPr>
          <a:xfrm>
            <a:off x="5313975" y="4531715"/>
            <a:ext cx="185891" cy="577925"/>
          </a:xfrm>
          <a:custGeom>
            <a:avLst/>
            <a:gdLst>
              <a:gd name="connsiteX0" fmla="*/ 149142 w 185891"/>
              <a:gd name="connsiteY0" fmla="*/ 68 h 577925"/>
              <a:gd name="connsiteX1" fmla="*/ 183008 w 185891"/>
              <a:gd name="connsiteY1" fmla="*/ 220202 h 577925"/>
              <a:gd name="connsiteX2" fmla="*/ 66592 w 185891"/>
              <a:gd name="connsiteY2" fmla="*/ 395885 h 577925"/>
              <a:gd name="connsiteX3" fmla="*/ 975 w 185891"/>
              <a:gd name="connsiteY3" fmla="*/ 577918 h 577925"/>
              <a:gd name="connsiteX4" fmla="*/ 34842 w 185891"/>
              <a:gd name="connsiteY4" fmla="*/ 402235 h 577925"/>
              <a:gd name="connsiteX5" fmla="*/ 134325 w 185891"/>
              <a:gd name="connsiteY5" fmla="*/ 199035 h 577925"/>
              <a:gd name="connsiteX6" fmla="*/ 149142 w 185891"/>
              <a:gd name="connsiteY6" fmla="*/ 68 h 5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891" h="577925">
                <a:moveTo>
                  <a:pt x="149142" y="68"/>
                </a:moveTo>
                <a:cubicBezTo>
                  <a:pt x="157256" y="3596"/>
                  <a:pt x="196766" y="154233"/>
                  <a:pt x="183008" y="220202"/>
                </a:cubicBezTo>
                <a:cubicBezTo>
                  <a:pt x="169250" y="286171"/>
                  <a:pt x="96931" y="336266"/>
                  <a:pt x="66592" y="395885"/>
                </a:cubicBezTo>
                <a:cubicBezTo>
                  <a:pt x="36253" y="455504"/>
                  <a:pt x="6266" y="576860"/>
                  <a:pt x="975" y="577918"/>
                </a:cubicBezTo>
                <a:cubicBezTo>
                  <a:pt x="-4316" y="578976"/>
                  <a:pt x="12617" y="465382"/>
                  <a:pt x="34842" y="402235"/>
                </a:cubicBezTo>
                <a:cubicBezTo>
                  <a:pt x="57067" y="339088"/>
                  <a:pt x="114217" y="268180"/>
                  <a:pt x="134325" y="199035"/>
                </a:cubicBezTo>
                <a:cubicBezTo>
                  <a:pt x="154433" y="129891"/>
                  <a:pt x="141028" y="-3460"/>
                  <a:pt x="149142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: 図形 231">
            <a:extLst>
              <a:ext uri="{FF2B5EF4-FFF2-40B4-BE49-F238E27FC236}">
                <a16:creationId xmlns:a16="http://schemas.microsoft.com/office/drawing/2014/main" id="{FA40C025-4330-4986-90E5-8348091BD783}"/>
              </a:ext>
            </a:extLst>
          </p:cNvPr>
          <p:cNvSpPr/>
          <p:nvPr/>
        </p:nvSpPr>
        <p:spPr>
          <a:xfrm>
            <a:off x="5229955" y="4353789"/>
            <a:ext cx="129727" cy="675411"/>
          </a:xfrm>
          <a:custGeom>
            <a:avLst/>
            <a:gdLst>
              <a:gd name="connsiteX0" fmla="*/ 65945 w 129727"/>
              <a:gd name="connsiteY0" fmla="*/ 2311 h 675411"/>
              <a:gd name="connsiteX1" fmla="*/ 74412 w 129727"/>
              <a:gd name="connsiteY1" fmla="*/ 453161 h 675411"/>
              <a:gd name="connsiteX2" fmla="*/ 328 w 129727"/>
              <a:gd name="connsiteY2" fmla="*/ 675411 h 675411"/>
              <a:gd name="connsiteX3" fmla="*/ 108278 w 129727"/>
              <a:gd name="connsiteY3" fmla="*/ 455278 h 675411"/>
              <a:gd name="connsiteX4" fmla="*/ 127328 w 129727"/>
              <a:gd name="connsiteY4" fmla="*/ 283828 h 675411"/>
              <a:gd name="connsiteX5" fmla="*/ 65945 w 129727"/>
              <a:gd name="connsiteY5" fmla="*/ 2311 h 67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727" h="675411">
                <a:moveTo>
                  <a:pt x="65945" y="2311"/>
                </a:moveTo>
                <a:cubicBezTo>
                  <a:pt x="57126" y="30533"/>
                  <a:pt x="85348" y="340978"/>
                  <a:pt x="74412" y="453161"/>
                </a:cubicBezTo>
                <a:cubicBezTo>
                  <a:pt x="63476" y="565344"/>
                  <a:pt x="-5316" y="675058"/>
                  <a:pt x="328" y="675411"/>
                </a:cubicBezTo>
                <a:cubicBezTo>
                  <a:pt x="5972" y="675764"/>
                  <a:pt x="87111" y="520542"/>
                  <a:pt x="108278" y="455278"/>
                </a:cubicBezTo>
                <a:cubicBezTo>
                  <a:pt x="129445" y="390014"/>
                  <a:pt x="132972" y="355442"/>
                  <a:pt x="127328" y="283828"/>
                </a:cubicBezTo>
                <a:cubicBezTo>
                  <a:pt x="121684" y="212214"/>
                  <a:pt x="74764" y="-25911"/>
                  <a:pt x="65945" y="2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: 図形 232">
            <a:extLst>
              <a:ext uri="{FF2B5EF4-FFF2-40B4-BE49-F238E27FC236}">
                <a16:creationId xmlns:a16="http://schemas.microsoft.com/office/drawing/2014/main" id="{3566EF46-4220-4B33-B615-38638E54370E}"/>
              </a:ext>
            </a:extLst>
          </p:cNvPr>
          <p:cNvSpPr/>
          <p:nvPr/>
        </p:nvSpPr>
        <p:spPr>
          <a:xfrm>
            <a:off x="5047997" y="4281722"/>
            <a:ext cx="224947" cy="1064978"/>
          </a:xfrm>
          <a:custGeom>
            <a:avLst/>
            <a:gdLst>
              <a:gd name="connsiteX0" fmla="*/ 184403 w 224947"/>
              <a:gd name="connsiteY0" fmla="*/ 295 h 1064978"/>
              <a:gd name="connsiteX1" fmla="*/ 186520 w 224947"/>
              <a:gd name="connsiteY1" fmla="*/ 675511 h 1064978"/>
              <a:gd name="connsiteX2" fmla="*/ 127253 w 224947"/>
              <a:gd name="connsiteY2" fmla="*/ 842728 h 1064978"/>
              <a:gd name="connsiteX3" fmla="*/ 253 w 224947"/>
              <a:gd name="connsiteY3" fmla="*/ 1064978 h 1064978"/>
              <a:gd name="connsiteX4" fmla="*/ 163236 w 224947"/>
              <a:gd name="connsiteY4" fmla="*/ 842728 h 1064978"/>
              <a:gd name="connsiteX5" fmla="*/ 224620 w 224947"/>
              <a:gd name="connsiteY5" fmla="*/ 592961 h 1064978"/>
              <a:gd name="connsiteX6" fmla="*/ 184403 w 224947"/>
              <a:gd name="connsiteY6" fmla="*/ 295 h 106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947" h="1064978">
                <a:moveTo>
                  <a:pt x="184403" y="295"/>
                </a:moveTo>
                <a:cubicBezTo>
                  <a:pt x="178053" y="14053"/>
                  <a:pt x="196045" y="535106"/>
                  <a:pt x="186520" y="675511"/>
                </a:cubicBezTo>
                <a:cubicBezTo>
                  <a:pt x="176995" y="815917"/>
                  <a:pt x="158297" y="777817"/>
                  <a:pt x="127253" y="842728"/>
                </a:cubicBezTo>
                <a:cubicBezTo>
                  <a:pt x="96208" y="907639"/>
                  <a:pt x="-5744" y="1064978"/>
                  <a:pt x="253" y="1064978"/>
                </a:cubicBezTo>
                <a:cubicBezTo>
                  <a:pt x="6250" y="1064978"/>
                  <a:pt x="125842" y="921397"/>
                  <a:pt x="163236" y="842728"/>
                </a:cubicBezTo>
                <a:cubicBezTo>
                  <a:pt x="200630" y="764059"/>
                  <a:pt x="220387" y="729486"/>
                  <a:pt x="224620" y="592961"/>
                </a:cubicBezTo>
                <a:cubicBezTo>
                  <a:pt x="228853" y="456436"/>
                  <a:pt x="190753" y="-13463"/>
                  <a:pt x="184403" y="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: 図形 236">
            <a:extLst>
              <a:ext uri="{FF2B5EF4-FFF2-40B4-BE49-F238E27FC236}">
                <a16:creationId xmlns:a16="http://schemas.microsoft.com/office/drawing/2014/main" id="{D4F1C8FC-E591-436E-B489-8860C7CB4B43}"/>
              </a:ext>
            </a:extLst>
          </p:cNvPr>
          <p:cNvSpPr/>
          <p:nvPr/>
        </p:nvSpPr>
        <p:spPr>
          <a:xfrm>
            <a:off x="4196980" y="3669258"/>
            <a:ext cx="690790" cy="146654"/>
          </a:xfrm>
          <a:custGeom>
            <a:avLst/>
            <a:gdLst>
              <a:gd name="connsiteX0" fmla="*/ 684053 w 690790"/>
              <a:gd name="connsiteY0" fmla="*/ 142859 h 146654"/>
              <a:gd name="connsiteX1" fmla="*/ 612087 w 690790"/>
              <a:gd name="connsiteY1" fmla="*/ 121692 h 146654"/>
              <a:gd name="connsiteX2" fmla="*/ 305170 w 690790"/>
              <a:gd name="connsiteY2" fmla="*/ 1042 h 146654"/>
              <a:gd name="connsiteX3" fmla="*/ 370 w 690790"/>
              <a:gd name="connsiteY3" fmla="*/ 60309 h 146654"/>
              <a:gd name="connsiteX4" fmla="*/ 248020 w 690790"/>
              <a:gd name="connsiteY4" fmla="*/ 7392 h 146654"/>
              <a:gd name="connsiteX5" fmla="*/ 485087 w 690790"/>
              <a:gd name="connsiteY5" fmla="*/ 68775 h 146654"/>
              <a:gd name="connsiteX6" fmla="*/ 684053 w 690790"/>
              <a:gd name="connsiteY6" fmla="*/ 142859 h 146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0790" h="146654">
                <a:moveTo>
                  <a:pt x="684053" y="142859"/>
                </a:moveTo>
                <a:cubicBezTo>
                  <a:pt x="705220" y="151679"/>
                  <a:pt x="675234" y="145328"/>
                  <a:pt x="612087" y="121692"/>
                </a:cubicBezTo>
                <a:cubicBezTo>
                  <a:pt x="548940" y="98056"/>
                  <a:pt x="407123" y="11272"/>
                  <a:pt x="305170" y="1042"/>
                </a:cubicBezTo>
                <a:cubicBezTo>
                  <a:pt x="203217" y="-9188"/>
                  <a:pt x="9895" y="59251"/>
                  <a:pt x="370" y="60309"/>
                </a:cubicBezTo>
                <a:cubicBezTo>
                  <a:pt x="-9155" y="61367"/>
                  <a:pt x="167234" y="5981"/>
                  <a:pt x="248020" y="7392"/>
                </a:cubicBezTo>
                <a:cubicBezTo>
                  <a:pt x="328806" y="8803"/>
                  <a:pt x="411357" y="45139"/>
                  <a:pt x="485087" y="68775"/>
                </a:cubicBezTo>
                <a:cubicBezTo>
                  <a:pt x="558817" y="92411"/>
                  <a:pt x="662886" y="134039"/>
                  <a:pt x="684053" y="142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: 図形 237">
            <a:extLst>
              <a:ext uri="{FF2B5EF4-FFF2-40B4-BE49-F238E27FC236}">
                <a16:creationId xmlns:a16="http://schemas.microsoft.com/office/drawing/2014/main" id="{ED4608FE-024A-4F81-8909-E6E85C296699}"/>
              </a:ext>
            </a:extLst>
          </p:cNvPr>
          <p:cNvSpPr/>
          <p:nvPr/>
        </p:nvSpPr>
        <p:spPr>
          <a:xfrm>
            <a:off x="3871650" y="3604657"/>
            <a:ext cx="342734" cy="493294"/>
          </a:xfrm>
          <a:custGeom>
            <a:avLst/>
            <a:gdLst>
              <a:gd name="connsiteX0" fmla="*/ 342633 w 342734"/>
              <a:gd name="connsiteY0" fmla="*/ 26 h 493294"/>
              <a:gd name="connsiteX1" fmla="*/ 162717 w 342734"/>
              <a:gd name="connsiteY1" fmla="*/ 110093 h 493294"/>
              <a:gd name="connsiteX2" fmla="*/ 10317 w 342734"/>
              <a:gd name="connsiteY2" fmla="*/ 486860 h 493294"/>
              <a:gd name="connsiteX3" fmla="*/ 14550 w 342734"/>
              <a:gd name="connsiteY3" fmla="*/ 351393 h 493294"/>
              <a:gd name="connsiteX4" fmla="*/ 20900 w 342734"/>
              <a:gd name="connsiteY4" fmla="*/ 397960 h 493294"/>
              <a:gd name="connsiteX5" fmla="*/ 20900 w 342734"/>
              <a:gd name="connsiteY5" fmla="*/ 279426 h 493294"/>
              <a:gd name="connsiteX6" fmla="*/ 137317 w 342734"/>
              <a:gd name="connsiteY6" fmla="*/ 116443 h 493294"/>
              <a:gd name="connsiteX7" fmla="*/ 342633 w 342734"/>
              <a:gd name="connsiteY7" fmla="*/ 26 h 49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734" h="493294">
                <a:moveTo>
                  <a:pt x="342633" y="26"/>
                </a:moveTo>
                <a:cubicBezTo>
                  <a:pt x="346866" y="-1032"/>
                  <a:pt x="218103" y="28954"/>
                  <a:pt x="162717" y="110093"/>
                </a:cubicBezTo>
                <a:cubicBezTo>
                  <a:pt x="107331" y="191232"/>
                  <a:pt x="35011" y="446643"/>
                  <a:pt x="10317" y="486860"/>
                </a:cubicBezTo>
                <a:cubicBezTo>
                  <a:pt x="-14378" y="527077"/>
                  <a:pt x="12786" y="366210"/>
                  <a:pt x="14550" y="351393"/>
                </a:cubicBezTo>
                <a:cubicBezTo>
                  <a:pt x="16314" y="336576"/>
                  <a:pt x="19842" y="409954"/>
                  <a:pt x="20900" y="397960"/>
                </a:cubicBezTo>
                <a:cubicBezTo>
                  <a:pt x="21958" y="385966"/>
                  <a:pt x="1497" y="326345"/>
                  <a:pt x="20900" y="279426"/>
                </a:cubicBezTo>
                <a:cubicBezTo>
                  <a:pt x="40303" y="232507"/>
                  <a:pt x="84753" y="162657"/>
                  <a:pt x="137317" y="116443"/>
                </a:cubicBezTo>
                <a:cubicBezTo>
                  <a:pt x="189881" y="70229"/>
                  <a:pt x="338400" y="1084"/>
                  <a:pt x="342633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: 図形 238">
            <a:extLst>
              <a:ext uri="{FF2B5EF4-FFF2-40B4-BE49-F238E27FC236}">
                <a16:creationId xmlns:a16="http://schemas.microsoft.com/office/drawing/2014/main" id="{68D4A9CF-1A57-4CFD-8189-AEA39B64F2F5}"/>
              </a:ext>
            </a:extLst>
          </p:cNvPr>
          <p:cNvSpPr/>
          <p:nvPr/>
        </p:nvSpPr>
        <p:spPr>
          <a:xfrm>
            <a:off x="3975744" y="3781974"/>
            <a:ext cx="310897" cy="446279"/>
          </a:xfrm>
          <a:custGeom>
            <a:avLst/>
            <a:gdLst>
              <a:gd name="connsiteX0" fmla="*/ 310506 w 310897"/>
              <a:gd name="connsiteY0" fmla="*/ 509 h 446279"/>
              <a:gd name="connsiteX1" fmla="*/ 77673 w 310897"/>
              <a:gd name="connsiteY1" fmla="*/ 108459 h 446279"/>
              <a:gd name="connsiteX2" fmla="*/ 12056 w 310897"/>
              <a:gd name="connsiteY2" fmla="*/ 442893 h 446279"/>
              <a:gd name="connsiteX3" fmla="*/ 35339 w 310897"/>
              <a:gd name="connsiteY3" fmla="*/ 269326 h 446279"/>
              <a:gd name="connsiteX4" fmla="*/ 16289 w 310897"/>
              <a:gd name="connsiteY4" fmla="*/ 76709 h 446279"/>
              <a:gd name="connsiteX5" fmla="*/ 310506 w 310897"/>
              <a:gd name="connsiteY5" fmla="*/ 509 h 446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897" h="446279">
                <a:moveTo>
                  <a:pt x="310506" y="509"/>
                </a:moveTo>
                <a:cubicBezTo>
                  <a:pt x="320737" y="5801"/>
                  <a:pt x="127415" y="34728"/>
                  <a:pt x="77673" y="108459"/>
                </a:cubicBezTo>
                <a:cubicBezTo>
                  <a:pt x="27931" y="182190"/>
                  <a:pt x="19112" y="416082"/>
                  <a:pt x="12056" y="442893"/>
                </a:cubicBezTo>
                <a:cubicBezTo>
                  <a:pt x="5000" y="469704"/>
                  <a:pt x="34633" y="330357"/>
                  <a:pt x="35339" y="269326"/>
                </a:cubicBezTo>
                <a:cubicBezTo>
                  <a:pt x="36044" y="208295"/>
                  <a:pt x="-29572" y="121512"/>
                  <a:pt x="16289" y="76709"/>
                </a:cubicBezTo>
                <a:cubicBezTo>
                  <a:pt x="62150" y="31906"/>
                  <a:pt x="300275" y="-4783"/>
                  <a:pt x="310506" y="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: 図形 239">
            <a:extLst>
              <a:ext uri="{FF2B5EF4-FFF2-40B4-BE49-F238E27FC236}">
                <a16:creationId xmlns:a16="http://schemas.microsoft.com/office/drawing/2014/main" id="{294D5A9C-DFCA-4CD4-B308-EB05F3500582}"/>
              </a:ext>
            </a:extLst>
          </p:cNvPr>
          <p:cNvSpPr/>
          <p:nvPr/>
        </p:nvSpPr>
        <p:spPr>
          <a:xfrm>
            <a:off x="3932724" y="4439408"/>
            <a:ext cx="62030" cy="430726"/>
          </a:xfrm>
          <a:custGeom>
            <a:avLst/>
            <a:gdLst>
              <a:gd name="connsiteX0" fmla="*/ 61426 w 62030"/>
              <a:gd name="connsiteY0" fmla="*/ 5592 h 430726"/>
              <a:gd name="connsiteX1" fmla="*/ 44493 w 62030"/>
              <a:gd name="connsiteY1" fmla="*/ 342142 h 430726"/>
              <a:gd name="connsiteX2" fmla="*/ 43 w 62030"/>
              <a:gd name="connsiteY2" fmla="*/ 428925 h 430726"/>
              <a:gd name="connsiteX3" fmla="*/ 36026 w 62030"/>
              <a:gd name="connsiteY3" fmla="*/ 287109 h 430726"/>
              <a:gd name="connsiteX4" fmla="*/ 25443 w 62030"/>
              <a:gd name="connsiteY4" fmla="*/ 141059 h 430726"/>
              <a:gd name="connsiteX5" fmla="*/ 61426 w 62030"/>
              <a:gd name="connsiteY5" fmla="*/ 5592 h 43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030" h="430726">
                <a:moveTo>
                  <a:pt x="61426" y="5592"/>
                </a:moveTo>
                <a:cubicBezTo>
                  <a:pt x="64601" y="39106"/>
                  <a:pt x="54723" y="271587"/>
                  <a:pt x="44493" y="342142"/>
                </a:cubicBezTo>
                <a:cubicBezTo>
                  <a:pt x="34262" y="412698"/>
                  <a:pt x="1454" y="438097"/>
                  <a:pt x="43" y="428925"/>
                </a:cubicBezTo>
                <a:cubicBezTo>
                  <a:pt x="-1368" y="419753"/>
                  <a:pt x="31793" y="335087"/>
                  <a:pt x="36026" y="287109"/>
                </a:cubicBezTo>
                <a:cubicBezTo>
                  <a:pt x="40259" y="239131"/>
                  <a:pt x="20504" y="183745"/>
                  <a:pt x="25443" y="141059"/>
                </a:cubicBezTo>
                <a:cubicBezTo>
                  <a:pt x="30382" y="98373"/>
                  <a:pt x="58251" y="-27922"/>
                  <a:pt x="61426" y="55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: 図形 240">
            <a:extLst>
              <a:ext uri="{FF2B5EF4-FFF2-40B4-BE49-F238E27FC236}">
                <a16:creationId xmlns:a16="http://schemas.microsoft.com/office/drawing/2014/main" id="{36698034-7A11-4BEB-B6E0-E645084A0BE5}"/>
              </a:ext>
            </a:extLst>
          </p:cNvPr>
          <p:cNvSpPr/>
          <p:nvPr/>
        </p:nvSpPr>
        <p:spPr>
          <a:xfrm>
            <a:off x="3780199" y="3973965"/>
            <a:ext cx="90703" cy="705277"/>
          </a:xfrm>
          <a:custGeom>
            <a:avLst/>
            <a:gdLst>
              <a:gd name="connsiteX0" fmla="*/ 168 w 90703"/>
              <a:gd name="connsiteY0" fmla="*/ 5368 h 705277"/>
              <a:gd name="connsiteX1" fmla="*/ 31918 w 90703"/>
              <a:gd name="connsiteY1" fmla="*/ 248785 h 705277"/>
              <a:gd name="connsiteX2" fmla="*/ 6518 w 90703"/>
              <a:gd name="connsiteY2" fmla="*/ 515485 h 705277"/>
              <a:gd name="connsiteX3" fmla="*/ 89068 w 90703"/>
              <a:gd name="connsiteY3" fmla="*/ 703868 h 705277"/>
              <a:gd name="connsiteX4" fmla="*/ 59434 w 90703"/>
              <a:gd name="connsiteY4" fmla="*/ 593802 h 705277"/>
              <a:gd name="connsiteX5" fmla="*/ 34034 w 90703"/>
              <a:gd name="connsiteY5" fmla="*/ 449868 h 705277"/>
              <a:gd name="connsiteX6" fmla="*/ 48851 w 90703"/>
              <a:gd name="connsiteY6" fmla="*/ 109085 h 705277"/>
              <a:gd name="connsiteX7" fmla="*/ 168 w 90703"/>
              <a:gd name="connsiteY7" fmla="*/ 5368 h 70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703" h="705277">
                <a:moveTo>
                  <a:pt x="168" y="5368"/>
                </a:moveTo>
                <a:cubicBezTo>
                  <a:pt x="-2654" y="28651"/>
                  <a:pt x="30860" y="163766"/>
                  <a:pt x="31918" y="248785"/>
                </a:cubicBezTo>
                <a:cubicBezTo>
                  <a:pt x="32976" y="333804"/>
                  <a:pt x="-3007" y="439638"/>
                  <a:pt x="6518" y="515485"/>
                </a:cubicBezTo>
                <a:cubicBezTo>
                  <a:pt x="16043" y="591332"/>
                  <a:pt x="80249" y="690815"/>
                  <a:pt x="89068" y="703868"/>
                </a:cubicBezTo>
                <a:cubicBezTo>
                  <a:pt x="97887" y="716921"/>
                  <a:pt x="68606" y="636135"/>
                  <a:pt x="59434" y="593802"/>
                </a:cubicBezTo>
                <a:cubicBezTo>
                  <a:pt x="50262" y="551469"/>
                  <a:pt x="35798" y="530654"/>
                  <a:pt x="34034" y="449868"/>
                </a:cubicBezTo>
                <a:cubicBezTo>
                  <a:pt x="32270" y="369082"/>
                  <a:pt x="52731" y="180346"/>
                  <a:pt x="48851" y="109085"/>
                </a:cubicBezTo>
                <a:cubicBezTo>
                  <a:pt x="44971" y="37824"/>
                  <a:pt x="2990" y="-17915"/>
                  <a:pt x="168" y="5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: 図形 241">
            <a:extLst>
              <a:ext uri="{FF2B5EF4-FFF2-40B4-BE49-F238E27FC236}">
                <a16:creationId xmlns:a16="http://schemas.microsoft.com/office/drawing/2014/main" id="{84D56DB7-22EB-4C4A-9918-B4434A9BC5E4}"/>
              </a:ext>
            </a:extLst>
          </p:cNvPr>
          <p:cNvSpPr/>
          <p:nvPr/>
        </p:nvSpPr>
        <p:spPr>
          <a:xfrm>
            <a:off x="3880964" y="4053101"/>
            <a:ext cx="92332" cy="604820"/>
          </a:xfrm>
          <a:custGeom>
            <a:avLst/>
            <a:gdLst>
              <a:gd name="connsiteX0" fmla="*/ 92019 w 92332"/>
              <a:gd name="connsiteY0" fmla="*/ 316 h 604820"/>
              <a:gd name="connsiteX1" fmla="*/ 32753 w 92332"/>
              <a:gd name="connsiteY1" fmla="*/ 345332 h 604820"/>
              <a:gd name="connsiteX2" fmla="*/ 85669 w 92332"/>
              <a:gd name="connsiteY2" fmla="*/ 597216 h 604820"/>
              <a:gd name="connsiteX3" fmla="*/ 66619 w 92332"/>
              <a:gd name="connsiteY3" fmla="*/ 516782 h 604820"/>
              <a:gd name="connsiteX4" fmla="*/ 1003 w 92332"/>
              <a:gd name="connsiteY4" fmla="*/ 288182 h 604820"/>
              <a:gd name="connsiteX5" fmla="*/ 92019 w 92332"/>
              <a:gd name="connsiteY5" fmla="*/ 316 h 60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332" h="604820">
                <a:moveTo>
                  <a:pt x="92019" y="316"/>
                </a:moveTo>
                <a:cubicBezTo>
                  <a:pt x="97311" y="9841"/>
                  <a:pt x="33811" y="245849"/>
                  <a:pt x="32753" y="345332"/>
                </a:cubicBezTo>
                <a:cubicBezTo>
                  <a:pt x="31695" y="444815"/>
                  <a:pt x="80025" y="568641"/>
                  <a:pt x="85669" y="597216"/>
                </a:cubicBezTo>
                <a:cubicBezTo>
                  <a:pt x="91313" y="625791"/>
                  <a:pt x="80730" y="568288"/>
                  <a:pt x="66619" y="516782"/>
                </a:cubicBezTo>
                <a:cubicBezTo>
                  <a:pt x="52508" y="465276"/>
                  <a:pt x="-8522" y="377787"/>
                  <a:pt x="1003" y="288182"/>
                </a:cubicBezTo>
                <a:cubicBezTo>
                  <a:pt x="10528" y="198577"/>
                  <a:pt x="86727" y="-9209"/>
                  <a:pt x="92019" y="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: 図形 242">
            <a:extLst>
              <a:ext uri="{FF2B5EF4-FFF2-40B4-BE49-F238E27FC236}">
                <a16:creationId xmlns:a16="http://schemas.microsoft.com/office/drawing/2014/main" id="{0C08FFBC-2EE2-4220-AF74-16AF3D8450B9}"/>
              </a:ext>
            </a:extLst>
          </p:cNvPr>
          <p:cNvSpPr/>
          <p:nvPr/>
        </p:nvSpPr>
        <p:spPr>
          <a:xfrm>
            <a:off x="4149534" y="4886274"/>
            <a:ext cx="257896" cy="90391"/>
          </a:xfrm>
          <a:custGeom>
            <a:avLst/>
            <a:gdLst>
              <a:gd name="connsiteX0" fmla="*/ 257366 w 257896"/>
              <a:gd name="connsiteY0" fmla="*/ 51 h 90391"/>
              <a:gd name="connsiteX1" fmla="*/ 177991 w 257896"/>
              <a:gd name="connsiteY1" fmla="*/ 79426 h 90391"/>
              <a:gd name="connsiteX2" fmla="*/ 111316 w 257896"/>
              <a:gd name="connsiteY2" fmla="*/ 82601 h 90391"/>
              <a:gd name="connsiteX3" fmla="*/ 191 w 257896"/>
              <a:gd name="connsiteY3" fmla="*/ 12751 h 90391"/>
              <a:gd name="connsiteX4" fmla="*/ 85916 w 257896"/>
              <a:gd name="connsiteY4" fmla="*/ 60376 h 90391"/>
              <a:gd name="connsiteX5" fmla="*/ 136716 w 257896"/>
              <a:gd name="connsiteY5" fmla="*/ 66726 h 90391"/>
              <a:gd name="connsiteX6" fmla="*/ 257366 w 257896"/>
              <a:gd name="connsiteY6" fmla="*/ 51 h 9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896" h="90391">
                <a:moveTo>
                  <a:pt x="257366" y="51"/>
                </a:moveTo>
                <a:cubicBezTo>
                  <a:pt x="264245" y="2168"/>
                  <a:pt x="202333" y="65668"/>
                  <a:pt x="177991" y="79426"/>
                </a:cubicBezTo>
                <a:cubicBezTo>
                  <a:pt x="153649" y="93184"/>
                  <a:pt x="140949" y="93713"/>
                  <a:pt x="111316" y="82601"/>
                </a:cubicBezTo>
                <a:cubicBezTo>
                  <a:pt x="81683" y="71489"/>
                  <a:pt x="4424" y="16455"/>
                  <a:pt x="191" y="12751"/>
                </a:cubicBezTo>
                <a:cubicBezTo>
                  <a:pt x="-4042" y="9047"/>
                  <a:pt x="63162" y="51380"/>
                  <a:pt x="85916" y="60376"/>
                </a:cubicBezTo>
                <a:cubicBezTo>
                  <a:pt x="108670" y="69372"/>
                  <a:pt x="111316" y="72018"/>
                  <a:pt x="136716" y="66726"/>
                </a:cubicBezTo>
                <a:cubicBezTo>
                  <a:pt x="162116" y="61434"/>
                  <a:pt x="250487" y="-2066"/>
                  <a:pt x="257366" y="5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: 図形 243">
            <a:extLst>
              <a:ext uri="{FF2B5EF4-FFF2-40B4-BE49-F238E27FC236}">
                <a16:creationId xmlns:a16="http://schemas.microsoft.com/office/drawing/2014/main" id="{2CFE5BE0-876F-4F17-88A6-2EF0ADCE7727}"/>
              </a:ext>
            </a:extLst>
          </p:cNvPr>
          <p:cNvSpPr/>
          <p:nvPr/>
        </p:nvSpPr>
        <p:spPr>
          <a:xfrm>
            <a:off x="4937113" y="4885976"/>
            <a:ext cx="136571" cy="64795"/>
          </a:xfrm>
          <a:custGeom>
            <a:avLst/>
            <a:gdLst>
              <a:gd name="connsiteX0" fmla="*/ 12 w 136571"/>
              <a:gd name="connsiteY0" fmla="*/ 349 h 64795"/>
              <a:gd name="connsiteX1" fmla="*/ 88912 w 136571"/>
              <a:gd name="connsiteY1" fmla="*/ 63849 h 64795"/>
              <a:gd name="connsiteX2" fmla="*/ 136537 w 136571"/>
              <a:gd name="connsiteY2" fmla="*/ 38449 h 64795"/>
              <a:gd name="connsiteX3" fmla="*/ 95262 w 136571"/>
              <a:gd name="connsiteY3" fmla="*/ 38449 h 64795"/>
              <a:gd name="connsiteX4" fmla="*/ 12 w 136571"/>
              <a:gd name="connsiteY4" fmla="*/ 349 h 6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71" h="64795">
                <a:moveTo>
                  <a:pt x="12" y="349"/>
                </a:moveTo>
                <a:cubicBezTo>
                  <a:pt x="-1046" y="4582"/>
                  <a:pt x="66158" y="57499"/>
                  <a:pt x="88912" y="63849"/>
                </a:cubicBezTo>
                <a:cubicBezTo>
                  <a:pt x="111666" y="70199"/>
                  <a:pt x="135479" y="42682"/>
                  <a:pt x="136537" y="38449"/>
                </a:cubicBezTo>
                <a:cubicBezTo>
                  <a:pt x="137595" y="34216"/>
                  <a:pt x="113783" y="45328"/>
                  <a:pt x="95262" y="38449"/>
                </a:cubicBezTo>
                <a:cubicBezTo>
                  <a:pt x="76741" y="31570"/>
                  <a:pt x="1070" y="-3884"/>
                  <a:pt x="12" y="34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: 図形 244">
            <a:extLst>
              <a:ext uri="{FF2B5EF4-FFF2-40B4-BE49-F238E27FC236}">
                <a16:creationId xmlns:a16="http://schemas.microsoft.com/office/drawing/2014/main" id="{957F5928-987C-4A11-B899-8FFDE4C87114}"/>
              </a:ext>
            </a:extLst>
          </p:cNvPr>
          <p:cNvSpPr/>
          <p:nvPr/>
        </p:nvSpPr>
        <p:spPr>
          <a:xfrm>
            <a:off x="4459288" y="4977672"/>
            <a:ext cx="447870" cy="94391"/>
          </a:xfrm>
          <a:custGeom>
            <a:avLst/>
            <a:gdLst>
              <a:gd name="connsiteX0" fmla="*/ 0 w 447870"/>
              <a:gd name="connsiteY0" fmla="*/ 94391 h 94391"/>
              <a:gd name="connsiteX1" fmla="*/ 169862 w 447870"/>
              <a:gd name="connsiteY1" fmla="*/ 3903 h 94391"/>
              <a:gd name="connsiteX2" fmla="*/ 257175 w 447870"/>
              <a:gd name="connsiteY2" fmla="*/ 16603 h 94391"/>
              <a:gd name="connsiteX3" fmla="*/ 369887 w 447870"/>
              <a:gd name="connsiteY3" fmla="*/ 18191 h 94391"/>
              <a:gd name="connsiteX4" fmla="*/ 447675 w 447870"/>
              <a:gd name="connsiteY4" fmla="*/ 56291 h 94391"/>
              <a:gd name="connsiteX5" fmla="*/ 347662 w 447870"/>
              <a:gd name="connsiteY5" fmla="*/ 49941 h 94391"/>
              <a:gd name="connsiteX6" fmla="*/ 193675 w 447870"/>
              <a:gd name="connsiteY6" fmla="*/ 68991 h 94391"/>
              <a:gd name="connsiteX7" fmla="*/ 0 w 447870"/>
              <a:gd name="connsiteY7" fmla="*/ 94391 h 9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7870" h="94391">
                <a:moveTo>
                  <a:pt x="0" y="94391"/>
                </a:moveTo>
                <a:cubicBezTo>
                  <a:pt x="63499" y="55629"/>
                  <a:pt x="126999" y="16868"/>
                  <a:pt x="169862" y="3903"/>
                </a:cubicBezTo>
                <a:cubicBezTo>
                  <a:pt x="212725" y="-9062"/>
                  <a:pt x="223838" y="14222"/>
                  <a:pt x="257175" y="16603"/>
                </a:cubicBezTo>
                <a:cubicBezTo>
                  <a:pt x="290512" y="18984"/>
                  <a:pt x="338137" y="11576"/>
                  <a:pt x="369887" y="18191"/>
                </a:cubicBezTo>
                <a:cubicBezTo>
                  <a:pt x="401637" y="24806"/>
                  <a:pt x="451379" y="50999"/>
                  <a:pt x="447675" y="56291"/>
                </a:cubicBezTo>
                <a:cubicBezTo>
                  <a:pt x="443971" y="61583"/>
                  <a:pt x="389995" y="47824"/>
                  <a:pt x="347662" y="49941"/>
                </a:cubicBezTo>
                <a:cubicBezTo>
                  <a:pt x="305329" y="52058"/>
                  <a:pt x="193675" y="68991"/>
                  <a:pt x="193675" y="68991"/>
                </a:cubicBezTo>
                <a:lnTo>
                  <a:pt x="0" y="94391"/>
                </a:ln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: 図形 245">
            <a:extLst>
              <a:ext uri="{FF2B5EF4-FFF2-40B4-BE49-F238E27FC236}">
                <a16:creationId xmlns:a16="http://schemas.microsoft.com/office/drawing/2014/main" id="{F52556EF-13E6-420A-BDCD-8CF657E0BEE3}"/>
              </a:ext>
            </a:extLst>
          </p:cNvPr>
          <p:cNvSpPr/>
          <p:nvPr/>
        </p:nvSpPr>
        <p:spPr>
          <a:xfrm>
            <a:off x="4485956" y="5042173"/>
            <a:ext cx="415811" cy="112818"/>
          </a:xfrm>
          <a:custGeom>
            <a:avLst/>
            <a:gdLst>
              <a:gd name="connsiteX0" fmla="*/ 5082 w 415811"/>
              <a:gd name="connsiteY0" fmla="*/ 50527 h 112818"/>
              <a:gd name="connsiteX1" fmla="*/ 181294 w 415811"/>
              <a:gd name="connsiteY1" fmla="*/ 1315 h 112818"/>
              <a:gd name="connsiteX2" fmla="*/ 387669 w 415811"/>
              <a:gd name="connsiteY2" fmla="*/ 15602 h 112818"/>
              <a:gd name="connsiteX3" fmla="*/ 409894 w 415811"/>
              <a:gd name="connsiteY3" fmla="*/ 31477 h 112818"/>
              <a:gd name="connsiteX4" fmla="*/ 349569 w 415811"/>
              <a:gd name="connsiteY4" fmla="*/ 64815 h 112818"/>
              <a:gd name="connsiteX5" fmla="*/ 201932 w 415811"/>
              <a:gd name="connsiteY5" fmla="*/ 112440 h 112818"/>
              <a:gd name="connsiteX6" fmla="*/ 60644 w 415811"/>
              <a:gd name="connsiteY6" fmla="*/ 85452 h 112818"/>
              <a:gd name="connsiteX7" fmla="*/ 5082 w 415811"/>
              <a:gd name="connsiteY7" fmla="*/ 50527 h 11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811" h="112818">
                <a:moveTo>
                  <a:pt x="5082" y="50527"/>
                </a:moveTo>
                <a:cubicBezTo>
                  <a:pt x="25190" y="36504"/>
                  <a:pt x="117530" y="7136"/>
                  <a:pt x="181294" y="1315"/>
                </a:cubicBezTo>
                <a:cubicBezTo>
                  <a:pt x="245058" y="-4506"/>
                  <a:pt x="349569" y="10575"/>
                  <a:pt x="387669" y="15602"/>
                </a:cubicBezTo>
                <a:cubicBezTo>
                  <a:pt x="425769" y="20629"/>
                  <a:pt x="416244" y="23275"/>
                  <a:pt x="409894" y="31477"/>
                </a:cubicBezTo>
                <a:cubicBezTo>
                  <a:pt x="403544" y="39679"/>
                  <a:pt x="384229" y="51321"/>
                  <a:pt x="349569" y="64815"/>
                </a:cubicBezTo>
                <a:cubicBezTo>
                  <a:pt x="314909" y="78309"/>
                  <a:pt x="250086" y="109001"/>
                  <a:pt x="201932" y="112440"/>
                </a:cubicBezTo>
                <a:cubicBezTo>
                  <a:pt x="153778" y="115879"/>
                  <a:pt x="92394" y="94977"/>
                  <a:pt x="60644" y="85452"/>
                </a:cubicBezTo>
                <a:cubicBezTo>
                  <a:pt x="28894" y="75927"/>
                  <a:pt x="-15026" y="64550"/>
                  <a:pt x="5082" y="50527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: 図形 246">
            <a:extLst>
              <a:ext uri="{FF2B5EF4-FFF2-40B4-BE49-F238E27FC236}">
                <a16:creationId xmlns:a16="http://schemas.microsoft.com/office/drawing/2014/main" id="{16D3999A-2A6A-4EA6-A0BF-9329DFDCAEBC}"/>
              </a:ext>
            </a:extLst>
          </p:cNvPr>
          <p:cNvSpPr/>
          <p:nvPr/>
        </p:nvSpPr>
        <p:spPr>
          <a:xfrm>
            <a:off x="4632294" y="5063098"/>
            <a:ext cx="149409" cy="18860"/>
          </a:xfrm>
          <a:custGeom>
            <a:avLst/>
            <a:gdLst>
              <a:gd name="connsiteX0" fmla="*/ 31 w 149409"/>
              <a:gd name="connsiteY0" fmla="*/ 12140 h 18860"/>
              <a:gd name="connsiteX1" fmla="*/ 111156 w 149409"/>
              <a:gd name="connsiteY1" fmla="*/ 18490 h 18860"/>
              <a:gd name="connsiteX2" fmla="*/ 149256 w 149409"/>
              <a:gd name="connsiteY2" fmla="*/ 1027 h 18860"/>
              <a:gd name="connsiteX3" fmla="*/ 100044 w 149409"/>
              <a:gd name="connsiteY3" fmla="*/ 2615 h 18860"/>
              <a:gd name="connsiteX4" fmla="*/ 31 w 149409"/>
              <a:gd name="connsiteY4" fmla="*/ 12140 h 1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409" h="18860">
                <a:moveTo>
                  <a:pt x="31" y="12140"/>
                </a:moveTo>
                <a:cubicBezTo>
                  <a:pt x="1883" y="14786"/>
                  <a:pt x="86285" y="20342"/>
                  <a:pt x="111156" y="18490"/>
                </a:cubicBezTo>
                <a:cubicBezTo>
                  <a:pt x="136027" y="16638"/>
                  <a:pt x="151108" y="3673"/>
                  <a:pt x="149256" y="1027"/>
                </a:cubicBezTo>
                <a:cubicBezTo>
                  <a:pt x="147404" y="-1619"/>
                  <a:pt x="121211" y="1557"/>
                  <a:pt x="100044" y="2615"/>
                </a:cubicBezTo>
                <a:cubicBezTo>
                  <a:pt x="78877" y="3673"/>
                  <a:pt x="-1821" y="9494"/>
                  <a:pt x="31" y="121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楕円 247">
            <a:extLst>
              <a:ext uri="{FF2B5EF4-FFF2-40B4-BE49-F238E27FC236}">
                <a16:creationId xmlns:a16="http://schemas.microsoft.com/office/drawing/2014/main" id="{EF9B1E45-6A42-4B5A-A471-0DE1F4E4B392}"/>
              </a:ext>
            </a:extLst>
          </p:cNvPr>
          <p:cNvSpPr/>
          <p:nvPr/>
        </p:nvSpPr>
        <p:spPr>
          <a:xfrm>
            <a:off x="4921250" y="4673600"/>
            <a:ext cx="209550" cy="209550"/>
          </a:xfrm>
          <a:prstGeom prst="ellipse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楕円 248">
            <a:extLst>
              <a:ext uri="{FF2B5EF4-FFF2-40B4-BE49-F238E27FC236}">
                <a16:creationId xmlns:a16="http://schemas.microsoft.com/office/drawing/2014/main" id="{5E248C91-C487-4406-9982-49AF7E7FA2BB}"/>
              </a:ext>
            </a:extLst>
          </p:cNvPr>
          <p:cNvSpPr/>
          <p:nvPr/>
        </p:nvSpPr>
        <p:spPr>
          <a:xfrm>
            <a:off x="4181475" y="4718050"/>
            <a:ext cx="209550" cy="209550"/>
          </a:xfrm>
          <a:prstGeom prst="ellipse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: 図形 249">
            <a:extLst>
              <a:ext uri="{FF2B5EF4-FFF2-40B4-BE49-F238E27FC236}">
                <a16:creationId xmlns:a16="http://schemas.microsoft.com/office/drawing/2014/main" id="{511A4F4B-1E3F-4045-A4FB-E99BCB0656B5}"/>
              </a:ext>
            </a:extLst>
          </p:cNvPr>
          <p:cNvSpPr/>
          <p:nvPr/>
        </p:nvSpPr>
        <p:spPr>
          <a:xfrm>
            <a:off x="3249079" y="4182588"/>
            <a:ext cx="393843" cy="148112"/>
          </a:xfrm>
          <a:custGeom>
            <a:avLst/>
            <a:gdLst>
              <a:gd name="connsiteX0" fmla="*/ 534 w 393843"/>
              <a:gd name="connsiteY0" fmla="*/ 148112 h 148112"/>
              <a:gd name="connsiteX1" fmla="*/ 73559 w 393843"/>
              <a:gd name="connsiteY1" fmla="*/ 32225 h 148112"/>
              <a:gd name="connsiteX2" fmla="*/ 216434 w 393843"/>
              <a:gd name="connsiteY2" fmla="*/ 3650 h 148112"/>
              <a:gd name="connsiteX3" fmla="*/ 391059 w 393843"/>
              <a:gd name="connsiteY3" fmla="*/ 98900 h 148112"/>
              <a:gd name="connsiteX4" fmla="*/ 314859 w 393843"/>
              <a:gd name="connsiteY4" fmla="*/ 54450 h 148112"/>
              <a:gd name="connsiteX5" fmla="*/ 195796 w 393843"/>
              <a:gd name="connsiteY5" fmla="*/ 14762 h 148112"/>
              <a:gd name="connsiteX6" fmla="*/ 108484 w 393843"/>
              <a:gd name="connsiteY6" fmla="*/ 33812 h 148112"/>
              <a:gd name="connsiteX7" fmla="*/ 534 w 393843"/>
              <a:gd name="connsiteY7" fmla="*/ 148112 h 14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843" h="148112">
                <a:moveTo>
                  <a:pt x="534" y="148112"/>
                </a:moveTo>
                <a:cubicBezTo>
                  <a:pt x="-5287" y="147848"/>
                  <a:pt x="37576" y="56302"/>
                  <a:pt x="73559" y="32225"/>
                </a:cubicBezTo>
                <a:cubicBezTo>
                  <a:pt x="109542" y="8148"/>
                  <a:pt x="163517" y="-7463"/>
                  <a:pt x="216434" y="3650"/>
                </a:cubicBezTo>
                <a:cubicBezTo>
                  <a:pt x="269351" y="14762"/>
                  <a:pt x="374655" y="90433"/>
                  <a:pt x="391059" y="98900"/>
                </a:cubicBezTo>
                <a:cubicBezTo>
                  <a:pt x="407463" y="107367"/>
                  <a:pt x="347403" y="68473"/>
                  <a:pt x="314859" y="54450"/>
                </a:cubicBezTo>
                <a:cubicBezTo>
                  <a:pt x="282315" y="40427"/>
                  <a:pt x="230192" y="18202"/>
                  <a:pt x="195796" y="14762"/>
                </a:cubicBezTo>
                <a:cubicBezTo>
                  <a:pt x="161400" y="11322"/>
                  <a:pt x="139969" y="15556"/>
                  <a:pt x="108484" y="33812"/>
                </a:cubicBezTo>
                <a:cubicBezTo>
                  <a:pt x="76999" y="52068"/>
                  <a:pt x="6355" y="148376"/>
                  <a:pt x="534" y="148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: 図形 250">
            <a:extLst>
              <a:ext uri="{FF2B5EF4-FFF2-40B4-BE49-F238E27FC236}">
                <a16:creationId xmlns:a16="http://schemas.microsoft.com/office/drawing/2014/main" id="{A03E064B-CBC8-4DFD-AC82-C319D9278738}"/>
              </a:ext>
            </a:extLst>
          </p:cNvPr>
          <p:cNvSpPr/>
          <p:nvPr/>
        </p:nvSpPr>
        <p:spPr>
          <a:xfrm>
            <a:off x="3244850" y="4217123"/>
            <a:ext cx="395398" cy="118491"/>
          </a:xfrm>
          <a:custGeom>
            <a:avLst/>
            <a:gdLst>
              <a:gd name="connsiteX0" fmla="*/ 0 w 395398"/>
              <a:gd name="connsiteY0" fmla="*/ 118340 h 118491"/>
              <a:gd name="connsiteX1" fmla="*/ 82550 w 395398"/>
              <a:gd name="connsiteY1" fmla="*/ 81827 h 118491"/>
              <a:gd name="connsiteX2" fmla="*/ 93663 w 395398"/>
              <a:gd name="connsiteY2" fmla="*/ 80240 h 118491"/>
              <a:gd name="connsiteX3" fmla="*/ 163513 w 395398"/>
              <a:gd name="connsiteY3" fmla="*/ 21502 h 118491"/>
              <a:gd name="connsiteX4" fmla="*/ 258763 w 395398"/>
              <a:gd name="connsiteY4" fmla="*/ 19915 h 118491"/>
              <a:gd name="connsiteX5" fmla="*/ 395288 w 395398"/>
              <a:gd name="connsiteY5" fmla="*/ 91352 h 118491"/>
              <a:gd name="connsiteX6" fmla="*/ 279400 w 395398"/>
              <a:gd name="connsiteY6" fmla="*/ 8802 h 118491"/>
              <a:gd name="connsiteX7" fmla="*/ 144463 w 395398"/>
              <a:gd name="connsiteY7" fmla="*/ 8802 h 118491"/>
              <a:gd name="connsiteX8" fmla="*/ 82550 w 395398"/>
              <a:gd name="connsiteY8" fmla="*/ 65952 h 118491"/>
              <a:gd name="connsiteX9" fmla="*/ 0 w 395398"/>
              <a:gd name="connsiteY9" fmla="*/ 118340 h 11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5398" h="118491">
                <a:moveTo>
                  <a:pt x="0" y="118340"/>
                </a:moveTo>
                <a:cubicBezTo>
                  <a:pt x="0" y="120986"/>
                  <a:pt x="66940" y="88177"/>
                  <a:pt x="82550" y="81827"/>
                </a:cubicBezTo>
                <a:cubicBezTo>
                  <a:pt x="98160" y="75477"/>
                  <a:pt x="80169" y="90294"/>
                  <a:pt x="93663" y="80240"/>
                </a:cubicBezTo>
                <a:cubicBezTo>
                  <a:pt x="107157" y="70186"/>
                  <a:pt x="135996" y="31556"/>
                  <a:pt x="163513" y="21502"/>
                </a:cubicBezTo>
                <a:cubicBezTo>
                  <a:pt x="191030" y="11448"/>
                  <a:pt x="220134" y="8273"/>
                  <a:pt x="258763" y="19915"/>
                </a:cubicBezTo>
                <a:cubicBezTo>
                  <a:pt x="297392" y="31557"/>
                  <a:pt x="391849" y="93204"/>
                  <a:pt x="395288" y="91352"/>
                </a:cubicBezTo>
                <a:cubicBezTo>
                  <a:pt x="398727" y="89500"/>
                  <a:pt x="321204" y="22560"/>
                  <a:pt x="279400" y="8802"/>
                </a:cubicBezTo>
                <a:cubicBezTo>
                  <a:pt x="237596" y="-4956"/>
                  <a:pt x="177271" y="-723"/>
                  <a:pt x="144463" y="8802"/>
                </a:cubicBezTo>
                <a:cubicBezTo>
                  <a:pt x="111655" y="18327"/>
                  <a:pt x="103981" y="49283"/>
                  <a:pt x="82550" y="65952"/>
                </a:cubicBezTo>
                <a:cubicBezTo>
                  <a:pt x="61119" y="82621"/>
                  <a:pt x="0" y="115694"/>
                  <a:pt x="0" y="118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: 図形 251">
            <a:extLst>
              <a:ext uri="{FF2B5EF4-FFF2-40B4-BE49-F238E27FC236}">
                <a16:creationId xmlns:a16="http://schemas.microsoft.com/office/drawing/2014/main" id="{20A267AF-56B6-4A6C-AA9E-0EEDF4491100}"/>
              </a:ext>
            </a:extLst>
          </p:cNvPr>
          <p:cNvSpPr/>
          <p:nvPr/>
        </p:nvSpPr>
        <p:spPr>
          <a:xfrm>
            <a:off x="3335255" y="4303414"/>
            <a:ext cx="293179" cy="17841"/>
          </a:xfrm>
          <a:custGeom>
            <a:avLst/>
            <a:gdLst>
              <a:gd name="connsiteX0" fmla="*/ 83 w 293179"/>
              <a:gd name="connsiteY0" fmla="*/ 3474 h 17841"/>
              <a:gd name="connsiteX1" fmla="*/ 144545 w 293179"/>
              <a:gd name="connsiteY1" fmla="*/ 16174 h 17841"/>
              <a:gd name="connsiteX2" fmla="*/ 265195 w 293179"/>
              <a:gd name="connsiteY2" fmla="*/ 1886 h 17841"/>
              <a:gd name="connsiteX3" fmla="*/ 285833 w 293179"/>
              <a:gd name="connsiteY3" fmla="*/ 1886 h 17841"/>
              <a:gd name="connsiteX4" fmla="*/ 165183 w 293179"/>
              <a:gd name="connsiteY4" fmla="*/ 17761 h 17841"/>
              <a:gd name="connsiteX5" fmla="*/ 83 w 293179"/>
              <a:gd name="connsiteY5" fmla="*/ 3474 h 1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179" h="17841">
                <a:moveTo>
                  <a:pt x="83" y="3474"/>
                </a:moveTo>
                <a:cubicBezTo>
                  <a:pt x="-3357" y="3210"/>
                  <a:pt x="100360" y="16439"/>
                  <a:pt x="144545" y="16174"/>
                </a:cubicBezTo>
                <a:cubicBezTo>
                  <a:pt x="188730" y="15909"/>
                  <a:pt x="241647" y="4267"/>
                  <a:pt x="265195" y="1886"/>
                </a:cubicBezTo>
                <a:cubicBezTo>
                  <a:pt x="288743" y="-495"/>
                  <a:pt x="302502" y="-760"/>
                  <a:pt x="285833" y="1886"/>
                </a:cubicBezTo>
                <a:cubicBezTo>
                  <a:pt x="269164" y="4532"/>
                  <a:pt x="212014" y="16438"/>
                  <a:pt x="165183" y="17761"/>
                </a:cubicBezTo>
                <a:cubicBezTo>
                  <a:pt x="118352" y="19084"/>
                  <a:pt x="3523" y="3738"/>
                  <a:pt x="83" y="3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: 図形 252">
            <a:extLst>
              <a:ext uri="{FF2B5EF4-FFF2-40B4-BE49-F238E27FC236}">
                <a16:creationId xmlns:a16="http://schemas.microsoft.com/office/drawing/2014/main" id="{E4273860-836B-46F9-ABEF-145D056A2386}"/>
              </a:ext>
            </a:extLst>
          </p:cNvPr>
          <p:cNvSpPr/>
          <p:nvPr/>
        </p:nvSpPr>
        <p:spPr>
          <a:xfrm>
            <a:off x="3365330" y="4279887"/>
            <a:ext cx="237710" cy="41999"/>
          </a:xfrm>
          <a:custGeom>
            <a:avLst/>
            <a:gdLst>
              <a:gd name="connsiteX0" fmla="*/ 1758 w 237710"/>
              <a:gd name="connsiteY0" fmla="*/ 13 h 41999"/>
              <a:gd name="connsiteX1" fmla="*/ 79545 w 237710"/>
              <a:gd name="connsiteY1" fmla="*/ 36526 h 41999"/>
              <a:gd name="connsiteX2" fmla="*/ 236708 w 237710"/>
              <a:gd name="connsiteY2" fmla="*/ 17476 h 41999"/>
              <a:gd name="connsiteX3" fmla="*/ 141458 w 237710"/>
              <a:gd name="connsiteY3" fmla="*/ 36526 h 41999"/>
              <a:gd name="connsiteX4" fmla="*/ 35095 w 237710"/>
              <a:gd name="connsiteY4" fmla="*/ 41288 h 41999"/>
              <a:gd name="connsiteX5" fmla="*/ 1758 w 237710"/>
              <a:gd name="connsiteY5" fmla="*/ 13 h 4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710" h="41999">
                <a:moveTo>
                  <a:pt x="1758" y="13"/>
                </a:moveTo>
                <a:cubicBezTo>
                  <a:pt x="9166" y="-781"/>
                  <a:pt x="40387" y="33616"/>
                  <a:pt x="79545" y="36526"/>
                </a:cubicBezTo>
                <a:cubicBezTo>
                  <a:pt x="118703" y="39436"/>
                  <a:pt x="226389" y="17476"/>
                  <a:pt x="236708" y="17476"/>
                </a:cubicBezTo>
                <a:cubicBezTo>
                  <a:pt x="247027" y="17476"/>
                  <a:pt x="175060" y="32557"/>
                  <a:pt x="141458" y="36526"/>
                </a:cubicBezTo>
                <a:cubicBezTo>
                  <a:pt x="107856" y="40495"/>
                  <a:pt x="58908" y="43405"/>
                  <a:pt x="35095" y="41288"/>
                </a:cubicBezTo>
                <a:cubicBezTo>
                  <a:pt x="11282" y="39171"/>
                  <a:pt x="-5650" y="807"/>
                  <a:pt x="1758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: 図形 253">
            <a:extLst>
              <a:ext uri="{FF2B5EF4-FFF2-40B4-BE49-F238E27FC236}">
                <a16:creationId xmlns:a16="http://schemas.microsoft.com/office/drawing/2014/main" id="{2E346B99-BDE5-407F-A8F0-73222E0DEF95}"/>
              </a:ext>
            </a:extLst>
          </p:cNvPr>
          <p:cNvSpPr/>
          <p:nvPr/>
        </p:nvSpPr>
        <p:spPr>
          <a:xfrm>
            <a:off x="3297652" y="4322675"/>
            <a:ext cx="199849" cy="14375"/>
          </a:xfrm>
          <a:custGeom>
            <a:avLst/>
            <a:gdLst>
              <a:gd name="connsiteX0" fmla="*/ 2761 w 199849"/>
              <a:gd name="connsiteY0" fmla="*/ 6438 h 14375"/>
              <a:gd name="connsiteX1" fmla="*/ 145636 w 199849"/>
              <a:gd name="connsiteY1" fmla="*/ 14375 h 14375"/>
              <a:gd name="connsiteX2" fmla="*/ 199611 w 199849"/>
              <a:gd name="connsiteY2" fmla="*/ 6438 h 14375"/>
              <a:gd name="connsiteX3" fmla="*/ 128173 w 199849"/>
              <a:gd name="connsiteY3" fmla="*/ 4850 h 14375"/>
              <a:gd name="connsiteX4" fmla="*/ 56736 w 199849"/>
              <a:gd name="connsiteY4" fmla="*/ 88 h 14375"/>
              <a:gd name="connsiteX5" fmla="*/ 2761 w 199849"/>
              <a:gd name="connsiteY5" fmla="*/ 6438 h 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849" h="14375">
                <a:moveTo>
                  <a:pt x="2761" y="6438"/>
                </a:moveTo>
                <a:cubicBezTo>
                  <a:pt x="17578" y="8819"/>
                  <a:pt x="112828" y="14375"/>
                  <a:pt x="145636" y="14375"/>
                </a:cubicBezTo>
                <a:cubicBezTo>
                  <a:pt x="178444" y="14375"/>
                  <a:pt x="202521" y="8025"/>
                  <a:pt x="199611" y="6438"/>
                </a:cubicBezTo>
                <a:cubicBezTo>
                  <a:pt x="196701" y="4851"/>
                  <a:pt x="151985" y="5908"/>
                  <a:pt x="128173" y="4850"/>
                </a:cubicBezTo>
                <a:cubicBezTo>
                  <a:pt x="104361" y="3792"/>
                  <a:pt x="76844" y="882"/>
                  <a:pt x="56736" y="88"/>
                </a:cubicBezTo>
                <a:cubicBezTo>
                  <a:pt x="36628" y="-706"/>
                  <a:pt x="-12056" y="4057"/>
                  <a:pt x="2761" y="6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: 図形 254">
            <a:extLst>
              <a:ext uri="{FF2B5EF4-FFF2-40B4-BE49-F238E27FC236}">
                <a16:creationId xmlns:a16="http://schemas.microsoft.com/office/drawing/2014/main" id="{462BEDAD-571B-4CA2-970B-2C123E68DD43}"/>
              </a:ext>
            </a:extLst>
          </p:cNvPr>
          <p:cNvSpPr/>
          <p:nvPr/>
        </p:nvSpPr>
        <p:spPr>
          <a:xfrm>
            <a:off x="3441591" y="4233391"/>
            <a:ext cx="157430" cy="45339"/>
          </a:xfrm>
          <a:custGeom>
            <a:avLst/>
            <a:gdLst>
              <a:gd name="connsiteX0" fmla="*/ 109 w 157430"/>
              <a:gd name="connsiteY0" fmla="*/ 2059 h 45339"/>
              <a:gd name="connsiteX1" fmla="*/ 79484 w 157430"/>
              <a:gd name="connsiteY1" fmla="*/ 40159 h 45339"/>
              <a:gd name="connsiteX2" fmla="*/ 157272 w 157430"/>
              <a:gd name="connsiteY2" fmla="*/ 41747 h 45339"/>
              <a:gd name="connsiteX3" fmla="*/ 96947 w 157430"/>
              <a:gd name="connsiteY3" fmla="*/ 9997 h 45339"/>
              <a:gd name="connsiteX4" fmla="*/ 109 w 157430"/>
              <a:gd name="connsiteY4" fmla="*/ 2059 h 4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30" h="45339">
                <a:moveTo>
                  <a:pt x="109" y="2059"/>
                </a:moveTo>
                <a:cubicBezTo>
                  <a:pt x="-2801" y="7086"/>
                  <a:pt x="53290" y="33544"/>
                  <a:pt x="79484" y="40159"/>
                </a:cubicBezTo>
                <a:cubicBezTo>
                  <a:pt x="105678" y="46774"/>
                  <a:pt x="154362" y="46774"/>
                  <a:pt x="157272" y="41747"/>
                </a:cubicBezTo>
                <a:cubicBezTo>
                  <a:pt x="160182" y="36720"/>
                  <a:pt x="122347" y="18199"/>
                  <a:pt x="96947" y="9997"/>
                </a:cubicBezTo>
                <a:cubicBezTo>
                  <a:pt x="71547" y="1795"/>
                  <a:pt x="3019" y="-2968"/>
                  <a:pt x="109" y="2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: 図形 255">
            <a:extLst>
              <a:ext uri="{FF2B5EF4-FFF2-40B4-BE49-F238E27FC236}">
                <a16:creationId xmlns:a16="http://schemas.microsoft.com/office/drawing/2014/main" id="{F41181C2-F65D-40DD-B6C3-D87BB9BBD127}"/>
              </a:ext>
            </a:extLst>
          </p:cNvPr>
          <p:cNvSpPr/>
          <p:nvPr/>
        </p:nvSpPr>
        <p:spPr>
          <a:xfrm>
            <a:off x="3355358" y="4230020"/>
            <a:ext cx="153568" cy="79075"/>
          </a:xfrm>
          <a:custGeom>
            <a:avLst/>
            <a:gdLst>
              <a:gd name="connsiteX0" fmla="*/ 103805 w 153568"/>
              <a:gd name="connsiteY0" fmla="*/ 668 h 79075"/>
              <a:gd name="connsiteX1" fmla="*/ 153017 w 153568"/>
              <a:gd name="connsiteY1" fmla="*/ 41943 h 79075"/>
              <a:gd name="connsiteX2" fmla="*/ 126030 w 153568"/>
              <a:gd name="connsiteY2" fmla="*/ 67343 h 79075"/>
              <a:gd name="connsiteX3" fmla="*/ 62530 w 153568"/>
              <a:gd name="connsiteY3" fmla="*/ 78455 h 79075"/>
              <a:gd name="connsiteX4" fmla="*/ 2205 w 153568"/>
              <a:gd name="connsiteY4" fmla="*/ 49880 h 79075"/>
              <a:gd name="connsiteX5" fmla="*/ 19667 w 153568"/>
              <a:gd name="connsiteY5" fmla="*/ 19718 h 79075"/>
              <a:gd name="connsiteX6" fmla="*/ 103805 w 153568"/>
              <a:gd name="connsiteY6" fmla="*/ 668 h 7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568" h="79075">
                <a:moveTo>
                  <a:pt x="103805" y="668"/>
                </a:moveTo>
                <a:cubicBezTo>
                  <a:pt x="126030" y="4372"/>
                  <a:pt x="149313" y="30831"/>
                  <a:pt x="153017" y="41943"/>
                </a:cubicBezTo>
                <a:cubicBezTo>
                  <a:pt x="156721" y="53055"/>
                  <a:pt x="141111" y="61258"/>
                  <a:pt x="126030" y="67343"/>
                </a:cubicBezTo>
                <a:cubicBezTo>
                  <a:pt x="110949" y="73428"/>
                  <a:pt x="83167" y="81365"/>
                  <a:pt x="62530" y="78455"/>
                </a:cubicBezTo>
                <a:cubicBezTo>
                  <a:pt x="41893" y="75545"/>
                  <a:pt x="9349" y="59669"/>
                  <a:pt x="2205" y="49880"/>
                </a:cubicBezTo>
                <a:cubicBezTo>
                  <a:pt x="-4939" y="40091"/>
                  <a:pt x="6438" y="30037"/>
                  <a:pt x="19667" y="19718"/>
                </a:cubicBezTo>
                <a:cubicBezTo>
                  <a:pt x="32896" y="9399"/>
                  <a:pt x="81580" y="-3036"/>
                  <a:pt x="103805" y="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: 図形 256">
            <a:extLst>
              <a:ext uri="{FF2B5EF4-FFF2-40B4-BE49-F238E27FC236}">
                <a16:creationId xmlns:a16="http://schemas.microsoft.com/office/drawing/2014/main" id="{C9F138E5-A606-4672-8F49-1C0645E6B55C}"/>
              </a:ext>
            </a:extLst>
          </p:cNvPr>
          <p:cNvSpPr/>
          <p:nvPr/>
        </p:nvSpPr>
        <p:spPr>
          <a:xfrm>
            <a:off x="3379696" y="4325803"/>
            <a:ext cx="224112" cy="37115"/>
          </a:xfrm>
          <a:custGeom>
            <a:avLst/>
            <a:gdLst>
              <a:gd name="connsiteX0" fmla="*/ 92 w 224112"/>
              <a:gd name="connsiteY0" fmla="*/ 16010 h 37115"/>
              <a:gd name="connsiteX1" fmla="*/ 144554 w 224112"/>
              <a:gd name="connsiteY1" fmla="*/ 23947 h 37115"/>
              <a:gd name="connsiteX2" fmla="*/ 223929 w 224112"/>
              <a:gd name="connsiteY2" fmla="*/ 135 h 37115"/>
              <a:gd name="connsiteX3" fmla="*/ 123917 w 224112"/>
              <a:gd name="connsiteY3" fmla="*/ 36647 h 37115"/>
              <a:gd name="connsiteX4" fmla="*/ 92 w 224112"/>
              <a:gd name="connsiteY4" fmla="*/ 16010 h 3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112" h="37115">
                <a:moveTo>
                  <a:pt x="92" y="16010"/>
                </a:moveTo>
                <a:cubicBezTo>
                  <a:pt x="3532" y="13893"/>
                  <a:pt x="107248" y="26593"/>
                  <a:pt x="144554" y="23947"/>
                </a:cubicBezTo>
                <a:cubicBezTo>
                  <a:pt x="181860" y="21301"/>
                  <a:pt x="227369" y="-1982"/>
                  <a:pt x="223929" y="135"/>
                </a:cubicBezTo>
                <a:cubicBezTo>
                  <a:pt x="220490" y="2252"/>
                  <a:pt x="157254" y="32678"/>
                  <a:pt x="123917" y="36647"/>
                </a:cubicBezTo>
                <a:cubicBezTo>
                  <a:pt x="90580" y="40616"/>
                  <a:pt x="-3348" y="18127"/>
                  <a:pt x="92" y="16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BE565453-FAF6-4002-882D-9E82D8251DD6}"/>
              </a:ext>
            </a:extLst>
          </p:cNvPr>
          <p:cNvSpPr/>
          <p:nvPr/>
        </p:nvSpPr>
        <p:spPr>
          <a:xfrm>
            <a:off x="3294063" y="4346566"/>
            <a:ext cx="278098" cy="38109"/>
          </a:xfrm>
          <a:custGeom>
            <a:avLst/>
            <a:gdLst>
              <a:gd name="connsiteX0" fmla="*/ 0 w 278098"/>
              <a:gd name="connsiteY0" fmla="*/ 28584 h 38109"/>
              <a:gd name="connsiteX1" fmla="*/ 119062 w 278098"/>
              <a:gd name="connsiteY1" fmla="*/ 38109 h 38109"/>
              <a:gd name="connsiteX2" fmla="*/ 206375 w 278098"/>
              <a:gd name="connsiteY2" fmla="*/ 28584 h 38109"/>
              <a:gd name="connsiteX3" fmla="*/ 277812 w 278098"/>
              <a:gd name="connsiteY3" fmla="*/ 9 h 38109"/>
              <a:gd name="connsiteX4" fmla="*/ 179387 w 278098"/>
              <a:gd name="connsiteY4" fmla="*/ 25409 h 38109"/>
              <a:gd name="connsiteX5" fmla="*/ 101600 w 278098"/>
              <a:gd name="connsiteY5" fmla="*/ 25409 h 38109"/>
              <a:gd name="connsiteX6" fmla="*/ 0 w 278098"/>
              <a:gd name="connsiteY6" fmla="*/ 28584 h 3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098" h="38109">
                <a:moveTo>
                  <a:pt x="0" y="28584"/>
                </a:moveTo>
                <a:cubicBezTo>
                  <a:pt x="39687" y="31759"/>
                  <a:pt x="84666" y="38109"/>
                  <a:pt x="119062" y="38109"/>
                </a:cubicBezTo>
                <a:cubicBezTo>
                  <a:pt x="153458" y="38109"/>
                  <a:pt x="179917" y="34934"/>
                  <a:pt x="206375" y="28584"/>
                </a:cubicBezTo>
                <a:cubicBezTo>
                  <a:pt x="232833" y="22234"/>
                  <a:pt x="282310" y="538"/>
                  <a:pt x="277812" y="9"/>
                </a:cubicBezTo>
                <a:cubicBezTo>
                  <a:pt x="273314" y="-520"/>
                  <a:pt x="208756" y="21176"/>
                  <a:pt x="179387" y="25409"/>
                </a:cubicBezTo>
                <a:cubicBezTo>
                  <a:pt x="150018" y="29642"/>
                  <a:pt x="101600" y="25409"/>
                  <a:pt x="101600" y="25409"/>
                </a:cubicBezTo>
                <a:lnTo>
                  <a:pt x="0" y="28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: 図形 258">
            <a:extLst>
              <a:ext uri="{FF2B5EF4-FFF2-40B4-BE49-F238E27FC236}">
                <a16:creationId xmlns:a16="http://schemas.microsoft.com/office/drawing/2014/main" id="{CEF4D59F-26AE-4C3D-9FEC-1C855A245CA2}"/>
              </a:ext>
            </a:extLst>
          </p:cNvPr>
          <p:cNvSpPr/>
          <p:nvPr/>
        </p:nvSpPr>
        <p:spPr>
          <a:xfrm>
            <a:off x="3285145" y="4378137"/>
            <a:ext cx="254099" cy="58792"/>
          </a:xfrm>
          <a:custGeom>
            <a:avLst/>
            <a:gdLst>
              <a:gd name="connsiteX0" fmla="*/ 980 w 254099"/>
              <a:gd name="connsiteY0" fmla="*/ 188 h 58792"/>
              <a:gd name="connsiteX1" fmla="*/ 102580 w 254099"/>
              <a:gd name="connsiteY1" fmla="*/ 57338 h 58792"/>
              <a:gd name="connsiteX2" fmla="*/ 253393 w 254099"/>
              <a:gd name="connsiteY2" fmla="*/ 41463 h 58792"/>
              <a:gd name="connsiteX3" fmla="*/ 162905 w 254099"/>
              <a:gd name="connsiteY3" fmla="*/ 38288 h 58792"/>
              <a:gd name="connsiteX4" fmla="*/ 980 w 254099"/>
              <a:gd name="connsiteY4" fmla="*/ 188 h 5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99" h="58792">
                <a:moveTo>
                  <a:pt x="980" y="188"/>
                </a:moveTo>
                <a:cubicBezTo>
                  <a:pt x="-9074" y="3363"/>
                  <a:pt x="60511" y="50459"/>
                  <a:pt x="102580" y="57338"/>
                </a:cubicBezTo>
                <a:cubicBezTo>
                  <a:pt x="144649" y="64217"/>
                  <a:pt x="243339" y="44638"/>
                  <a:pt x="253393" y="41463"/>
                </a:cubicBezTo>
                <a:cubicBezTo>
                  <a:pt x="263447" y="38288"/>
                  <a:pt x="162905" y="38288"/>
                  <a:pt x="162905" y="38288"/>
                </a:cubicBezTo>
                <a:cubicBezTo>
                  <a:pt x="126657" y="34849"/>
                  <a:pt x="11034" y="-2987"/>
                  <a:pt x="980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: 図形 259">
            <a:extLst>
              <a:ext uri="{FF2B5EF4-FFF2-40B4-BE49-F238E27FC236}">
                <a16:creationId xmlns:a16="http://schemas.microsoft.com/office/drawing/2014/main" id="{F08FD371-8AD7-4F3B-A618-7215862B2359}"/>
              </a:ext>
            </a:extLst>
          </p:cNvPr>
          <p:cNvSpPr/>
          <p:nvPr/>
        </p:nvSpPr>
        <p:spPr>
          <a:xfrm>
            <a:off x="2642585" y="4171178"/>
            <a:ext cx="272178" cy="77191"/>
          </a:xfrm>
          <a:custGeom>
            <a:avLst/>
            <a:gdLst>
              <a:gd name="connsiteX0" fmla="*/ 603 w 272178"/>
              <a:gd name="connsiteY0" fmla="*/ 65860 h 77191"/>
              <a:gd name="connsiteX1" fmla="*/ 135540 w 272178"/>
              <a:gd name="connsiteY1" fmla="*/ 11885 h 77191"/>
              <a:gd name="connsiteX2" fmla="*/ 187928 w 272178"/>
              <a:gd name="connsiteY2" fmla="*/ 29347 h 77191"/>
              <a:gd name="connsiteX3" fmla="*/ 270478 w 272178"/>
              <a:gd name="connsiteY3" fmla="*/ 76972 h 77191"/>
              <a:gd name="connsiteX4" fmla="*/ 238728 w 272178"/>
              <a:gd name="connsiteY4" fmla="*/ 45222 h 77191"/>
              <a:gd name="connsiteX5" fmla="*/ 179990 w 272178"/>
              <a:gd name="connsiteY5" fmla="*/ 2360 h 77191"/>
              <a:gd name="connsiteX6" fmla="*/ 89503 w 272178"/>
              <a:gd name="connsiteY6" fmla="*/ 10297 h 77191"/>
              <a:gd name="connsiteX7" fmla="*/ 603 w 272178"/>
              <a:gd name="connsiteY7" fmla="*/ 65860 h 7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178" h="77191">
                <a:moveTo>
                  <a:pt x="603" y="65860"/>
                </a:moveTo>
                <a:cubicBezTo>
                  <a:pt x="8276" y="66125"/>
                  <a:pt x="104319" y="17970"/>
                  <a:pt x="135540" y="11885"/>
                </a:cubicBezTo>
                <a:cubicBezTo>
                  <a:pt x="166761" y="5799"/>
                  <a:pt x="165438" y="18499"/>
                  <a:pt x="187928" y="29347"/>
                </a:cubicBezTo>
                <a:cubicBezTo>
                  <a:pt x="210418" y="40195"/>
                  <a:pt x="262011" y="74326"/>
                  <a:pt x="270478" y="76972"/>
                </a:cubicBezTo>
                <a:cubicBezTo>
                  <a:pt x="278945" y="79618"/>
                  <a:pt x="253809" y="57657"/>
                  <a:pt x="238728" y="45222"/>
                </a:cubicBezTo>
                <a:cubicBezTo>
                  <a:pt x="223647" y="32787"/>
                  <a:pt x="204861" y="8181"/>
                  <a:pt x="179990" y="2360"/>
                </a:cubicBezTo>
                <a:cubicBezTo>
                  <a:pt x="155119" y="-3461"/>
                  <a:pt x="118607" y="2360"/>
                  <a:pt x="89503" y="10297"/>
                </a:cubicBezTo>
                <a:cubicBezTo>
                  <a:pt x="60399" y="18234"/>
                  <a:pt x="-7070" y="65595"/>
                  <a:pt x="603" y="65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: 図形 260">
            <a:extLst>
              <a:ext uri="{FF2B5EF4-FFF2-40B4-BE49-F238E27FC236}">
                <a16:creationId xmlns:a16="http://schemas.microsoft.com/office/drawing/2014/main" id="{D79C3DB4-A143-4F1A-BCF6-B506D1B37C12}"/>
              </a:ext>
            </a:extLst>
          </p:cNvPr>
          <p:cNvSpPr/>
          <p:nvPr/>
        </p:nvSpPr>
        <p:spPr>
          <a:xfrm>
            <a:off x="2895559" y="4217987"/>
            <a:ext cx="76535" cy="123826"/>
          </a:xfrm>
          <a:custGeom>
            <a:avLst/>
            <a:gdLst>
              <a:gd name="connsiteX0" fmla="*/ 41 w 76535"/>
              <a:gd name="connsiteY0" fmla="*/ 1 h 123826"/>
              <a:gd name="connsiteX1" fmla="*/ 60366 w 76535"/>
              <a:gd name="connsiteY1" fmla="*/ 49213 h 123826"/>
              <a:gd name="connsiteX2" fmla="*/ 76241 w 76535"/>
              <a:gd name="connsiteY2" fmla="*/ 123826 h 123826"/>
              <a:gd name="connsiteX3" fmla="*/ 50841 w 76535"/>
              <a:gd name="connsiteY3" fmla="*/ 47626 h 123826"/>
              <a:gd name="connsiteX4" fmla="*/ 41 w 76535"/>
              <a:gd name="connsiteY4" fmla="*/ 1 h 123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35" h="123826">
                <a:moveTo>
                  <a:pt x="41" y="1"/>
                </a:moveTo>
                <a:cubicBezTo>
                  <a:pt x="1628" y="265"/>
                  <a:pt x="47666" y="28576"/>
                  <a:pt x="60366" y="49213"/>
                </a:cubicBezTo>
                <a:cubicBezTo>
                  <a:pt x="73066" y="69850"/>
                  <a:pt x="77828" y="124090"/>
                  <a:pt x="76241" y="123826"/>
                </a:cubicBezTo>
                <a:cubicBezTo>
                  <a:pt x="74654" y="123562"/>
                  <a:pt x="59308" y="65618"/>
                  <a:pt x="50841" y="47626"/>
                </a:cubicBezTo>
                <a:cubicBezTo>
                  <a:pt x="42374" y="29634"/>
                  <a:pt x="-1546" y="-263"/>
                  <a:pt x="4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: 図形 261">
            <a:extLst>
              <a:ext uri="{FF2B5EF4-FFF2-40B4-BE49-F238E27FC236}">
                <a16:creationId xmlns:a16="http://schemas.microsoft.com/office/drawing/2014/main" id="{2A1D930A-9B90-4256-8424-094FAFB310CE}"/>
              </a:ext>
            </a:extLst>
          </p:cNvPr>
          <p:cNvSpPr/>
          <p:nvPr/>
        </p:nvSpPr>
        <p:spPr>
          <a:xfrm>
            <a:off x="2606659" y="4220146"/>
            <a:ext cx="350909" cy="89939"/>
          </a:xfrm>
          <a:custGeom>
            <a:avLst/>
            <a:gdLst>
              <a:gd name="connsiteX0" fmla="*/ 16 w 350909"/>
              <a:gd name="connsiteY0" fmla="*/ 75629 h 89939"/>
              <a:gd name="connsiteX1" fmla="*/ 107966 w 350909"/>
              <a:gd name="connsiteY1" fmla="*/ 8954 h 89939"/>
              <a:gd name="connsiteX2" fmla="*/ 193691 w 350909"/>
              <a:gd name="connsiteY2" fmla="*/ 1017 h 89939"/>
              <a:gd name="connsiteX3" fmla="*/ 252429 w 350909"/>
              <a:gd name="connsiteY3" fmla="*/ 12129 h 89939"/>
              <a:gd name="connsiteX4" fmla="*/ 350854 w 350909"/>
              <a:gd name="connsiteY4" fmla="*/ 89917 h 89939"/>
              <a:gd name="connsiteX5" fmla="*/ 238141 w 350909"/>
              <a:gd name="connsiteY5" fmla="*/ 20067 h 89939"/>
              <a:gd name="connsiteX6" fmla="*/ 149241 w 350909"/>
              <a:gd name="connsiteY6" fmla="*/ 4192 h 89939"/>
              <a:gd name="connsiteX7" fmla="*/ 115904 w 350909"/>
              <a:gd name="connsiteY7" fmla="*/ 39117 h 89939"/>
              <a:gd name="connsiteX8" fmla="*/ 16 w 350909"/>
              <a:gd name="connsiteY8" fmla="*/ 75629 h 8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0909" h="89939">
                <a:moveTo>
                  <a:pt x="16" y="75629"/>
                </a:moveTo>
                <a:cubicBezTo>
                  <a:pt x="-1307" y="70602"/>
                  <a:pt x="75687" y="21389"/>
                  <a:pt x="107966" y="8954"/>
                </a:cubicBezTo>
                <a:cubicBezTo>
                  <a:pt x="140245" y="-3481"/>
                  <a:pt x="169614" y="488"/>
                  <a:pt x="193691" y="1017"/>
                </a:cubicBezTo>
                <a:cubicBezTo>
                  <a:pt x="217768" y="1546"/>
                  <a:pt x="226235" y="-2688"/>
                  <a:pt x="252429" y="12129"/>
                </a:cubicBezTo>
                <a:cubicBezTo>
                  <a:pt x="278623" y="26946"/>
                  <a:pt x="353235" y="88594"/>
                  <a:pt x="350854" y="89917"/>
                </a:cubicBezTo>
                <a:cubicBezTo>
                  <a:pt x="348473" y="91240"/>
                  <a:pt x="271743" y="34354"/>
                  <a:pt x="238141" y="20067"/>
                </a:cubicBezTo>
                <a:cubicBezTo>
                  <a:pt x="204539" y="5780"/>
                  <a:pt x="169614" y="1017"/>
                  <a:pt x="149241" y="4192"/>
                </a:cubicBezTo>
                <a:cubicBezTo>
                  <a:pt x="128868" y="7367"/>
                  <a:pt x="133631" y="31180"/>
                  <a:pt x="115904" y="39117"/>
                </a:cubicBezTo>
                <a:cubicBezTo>
                  <a:pt x="98177" y="47054"/>
                  <a:pt x="1339" y="80656"/>
                  <a:pt x="16" y="75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: 図形 262">
            <a:extLst>
              <a:ext uri="{FF2B5EF4-FFF2-40B4-BE49-F238E27FC236}">
                <a16:creationId xmlns:a16="http://schemas.microsoft.com/office/drawing/2014/main" id="{C828942B-1774-4CA3-A79F-B2031AA9CC4A}"/>
              </a:ext>
            </a:extLst>
          </p:cNvPr>
          <p:cNvSpPr/>
          <p:nvPr/>
        </p:nvSpPr>
        <p:spPr>
          <a:xfrm>
            <a:off x="2708245" y="4282838"/>
            <a:ext cx="266104" cy="81147"/>
          </a:xfrm>
          <a:custGeom>
            <a:avLst/>
            <a:gdLst>
              <a:gd name="connsiteX0" fmla="*/ 30 w 266104"/>
              <a:gd name="connsiteY0" fmla="*/ 237 h 81147"/>
              <a:gd name="connsiteX1" fmla="*/ 157193 w 266104"/>
              <a:gd name="connsiteY1" fmla="*/ 22462 h 81147"/>
              <a:gd name="connsiteX2" fmla="*/ 252443 w 266104"/>
              <a:gd name="connsiteY2" fmla="*/ 71675 h 81147"/>
              <a:gd name="connsiteX3" fmla="*/ 254030 w 266104"/>
              <a:gd name="connsiteY3" fmla="*/ 78025 h 81147"/>
              <a:gd name="connsiteX4" fmla="*/ 144493 w 266104"/>
              <a:gd name="connsiteY4" fmla="*/ 35162 h 81147"/>
              <a:gd name="connsiteX5" fmla="*/ 30 w 266104"/>
              <a:gd name="connsiteY5" fmla="*/ 237 h 8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104" h="81147">
                <a:moveTo>
                  <a:pt x="30" y="237"/>
                </a:moveTo>
                <a:cubicBezTo>
                  <a:pt x="2147" y="-1880"/>
                  <a:pt x="115124" y="10556"/>
                  <a:pt x="157193" y="22462"/>
                </a:cubicBezTo>
                <a:cubicBezTo>
                  <a:pt x="199262" y="34368"/>
                  <a:pt x="236304" y="62415"/>
                  <a:pt x="252443" y="71675"/>
                </a:cubicBezTo>
                <a:cubicBezTo>
                  <a:pt x="268583" y="80936"/>
                  <a:pt x="272022" y="84110"/>
                  <a:pt x="254030" y="78025"/>
                </a:cubicBezTo>
                <a:cubicBezTo>
                  <a:pt x="236038" y="71940"/>
                  <a:pt x="181799" y="45216"/>
                  <a:pt x="144493" y="35162"/>
                </a:cubicBezTo>
                <a:cubicBezTo>
                  <a:pt x="107187" y="25108"/>
                  <a:pt x="-2087" y="2354"/>
                  <a:pt x="30" y="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: 図形 263">
            <a:extLst>
              <a:ext uri="{FF2B5EF4-FFF2-40B4-BE49-F238E27FC236}">
                <a16:creationId xmlns:a16="http://schemas.microsoft.com/office/drawing/2014/main" id="{5B14C758-3531-499D-A9FA-9408F3F2CEAA}"/>
              </a:ext>
            </a:extLst>
          </p:cNvPr>
          <p:cNvSpPr/>
          <p:nvPr/>
        </p:nvSpPr>
        <p:spPr>
          <a:xfrm>
            <a:off x="2665413" y="4319588"/>
            <a:ext cx="246701" cy="17992"/>
          </a:xfrm>
          <a:custGeom>
            <a:avLst/>
            <a:gdLst>
              <a:gd name="connsiteX0" fmla="*/ 0 w 246701"/>
              <a:gd name="connsiteY0" fmla="*/ 0 h 17992"/>
              <a:gd name="connsiteX1" fmla="*/ 128587 w 246701"/>
              <a:gd name="connsiteY1" fmla="*/ 17462 h 17992"/>
              <a:gd name="connsiteX2" fmla="*/ 246062 w 246701"/>
              <a:gd name="connsiteY2" fmla="*/ 12700 h 17992"/>
              <a:gd name="connsiteX3" fmla="*/ 171450 w 246701"/>
              <a:gd name="connsiteY3" fmla="*/ 4762 h 17992"/>
              <a:gd name="connsiteX4" fmla="*/ 82550 w 246701"/>
              <a:gd name="connsiteY4" fmla="*/ 1587 h 17992"/>
              <a:gd name="connsiteX5" fmla="*/ 0 w 246701"/>
              <a:gd name="connsiteY5" fmla="*/ 0 h 1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701" h="17992">
                <a:moveTo>
                  <a:pt x="0" y="0"/>
                </a:moveTo>
                <a:cubicBezTo>
                  <a:pt x="43788" y="7672"/>
                  <a:pt x="87577" y="15345"/>
                  <a:pt x="128587" y="17462"/>
                </a:cubicBezTo>
                <a:cubicBezTo>
                  <a:pt x="169597" y="19579"/>
                  <a:pt x="238918" y="14817"/>
                  <a:pt x="246062" y="12700"/>
                </a:cubicBezTo>
                <a:cubicBezTo>
                  <a:pt x="253206" y="10583"/>
                  <a:pt x="198702" y="6614"/>
                  <a:pt x="171450" y="4762"/>
                </a:cubicBezTo>
                <a:cubicBezTo>
                  <a:pt x="144198" y="2910"/>
                  <a:pt x="82550" y="1587"/>
                  <a:pt x="82550" y="158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912C2623-7583-4466-8E56-19BEAEF67B56}"/>
              </a:ext>
            </a:extLst>
          </p:cNvPr>
          <p:cNvSpPr/>
          <p:nvPr/>
        </p:nvSpPr>
        <p:spPr>
          <a:xfrm>
            <a:off x="2674923" y="4338490"/>
            <a:ext cx="230350" cy="47126"/>
          </a:xfrm>
          <a:custGeom>
            <a:avLst/>
            <a:gdLst>
              <a:gd name="connsiteX0" fmla="*/ 15 w 230350"/>
              <a:gd name="connsiteY0" fmla="*/ 148 h 47126"/>
              <a:gd name="connsiteX1" fmla="*/ 150827 w 230350"/>
              <a:gd name="connsiteY1" fmla="*/ 28723 h 47126"/>
              <a:gd name="connsiteX2" fmla="*/ 230202 w 230350"/>
              <a:gd name="connsiteY2" fmla="*/ 23960 h 47126"/>
              <a:gd name="connsiteX3" fmla="*/ 169877 w 230350"/>
              <a:gd name="connsiteY3" fmla="*/ 43010 h 47126"/>
              <a:gd name="connsiteX4" fmla="*/ 141302 w 230350"/>
              <a:gd name="connsiteY4" fmla="*/ 43010 h 47126"/>
              <a:gd name="connsiteX5" fmla="*/ 15 w 230350"/>
              <a:gd name="connsiteY5" fmla="*/ 148 h 4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350" h="47126">
                <a:moveTo>
                  <a:pt x="15" y="148"/>
                </a:moveTo>
                <a:cubicBezTo>
                  <a:pt x="1603" y="-2233"/>
                  <a:pt x="112463" y="24754"/>
                  <a:pt x="150827" y="28723"/>
                </a:cubicBezTo>
                <a:cubicBezTo>
                  <a:pt x="189192" y="32692"/>
                  <a:pt x="227027" y="21579"/>
                  <a:pt x="230202" y="23960"/>
                </a:cubicBezTo>
                <a:cubicBezTo>
                  <a:pt x="233377" y="26341"/>
                  <a:pt x="184694" y="39835"/>
                  <a:pt x="169877" y="43010"/>
                </a:cubicBezTo>
                <a:cubicBezTo>
                  <a:pt x="155060" y="46185"/>
                  <a:pt x="165644" y="50418"/>
                  <a:pt x="141302" y="43010"/>
                </a:cubicBezTo>
                <a:cubicBezTo>
                  <a:pt x="116960" y="35602"/>
                  <a:pt x="-1573" y="2529"/>
                  <a:pt x="15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: 図形 265">
            <a:extLst>
              <a:ext uri="{FF2B5EF4-FFF2-40B4-BE49-F238E27FC236}">
                <a16:creationId xmlns:a16="http://schemas.microsoft.com/office/drawing/2014/main" id="{D00B4910-19F4-4CD6-93A0-131FBA2EAA27}"/>
              </a:ext>
            </a:extLst>
          </p:cNvPr>
          <p:cNvSpPr/>
          <p:nvPr/>
        </p:nvSpPr>
        <p:spPr>
          <a:xfrm>
            <a:off x="2651125" y="4357688"/>
            <a:ext cx="192078" cy="41224"/>
          </a:xfrm>
          <a:custGeom>
            <a:avLst/>
            <a:gdLst>
              <a:gd name="connsiteX0" fmla="*/ 0 w 192078"/>
              <a:gd name="connsiteY0" fmla="*/ 0 h 41224"/>
              <a:gd name="connsiteX1" fmla="*/ 161925 w 192078"/>
              <a:gd name="connsiteY1" fmla="*/ 39687 h 41224"/>
              <a:gd name="connsiteX2" fmla="*/ 188913 w 192078"/>
              <a:gd name="connsiteY2" fmla="*/ 31750 h 41224"/>
              <a:gd name="connsiteX3" fmla="*/ 120650 w 192078"/>
              <a:gd name="connsiteY3" fmla="*/ 19050 h 41224"/>
              <a:gd name="connsiteX4" fmla="*/ 0 w 192078"/>
              <a:gd name="connsiteY4" fmla="*/ 0 h 4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078" h="41224">
                <a:moveTo>
                  <a:pt x="0" y="0"/>
                </a:moveTo>
                <a:cubicBezTo>
                  <a:pt x="65220" y="17197"/>
                  <a:pt x="130440" y="34395"/>
                  <a:pt x="161925" y="39687"/>
                </a:cubicBezTo>
                <a:cubicBezTo>
                  <a:pt x="193410" y="44979"/>
                  <a:pt x="195792" y="35189"/>
                  <a:pt x="188913" y="31750"/>
                </a:cubicBezTo>
                <a:cubicBezTo>
                  <a:pt x="182034" y="28311"/>
                  <a:pt x="120650" y="19050"/>
                  <a:pt x="120650" y="190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EB37167E-AA48-45F2-AE2B-41B07EF12D54}"/>
              </a:ext>
            </a:extLst>
          </p:cNvPr>
          <p:cNvSpPr/>
          <p:nvPr/>
        </p:nvSpPr>
        <p:spPr>
          <a:xfrm>
            <a:off x="2740013" y="4221156"/>
            <a:ext cx="147005" cy="89765"/>
          </a:xfrm>
          <a:custGeom>
            <a:avLst/>
            <a:gdLst>
              <a:gd name="connsiteX0" fmla="*/ 53987 w 147005"/>
              <a:gd name="connsiteY0" fmla="*/ 71444 h 89765"/>
              <a:gd name="connsiteX1" fmla="*/ 12 w 147005"/>
              <a:gd name="connsiteY1" fmla="*/ 14294 h 89765"/>
              <a:gd name="connsiteX2" fmla="*/ 58750 w 147005"/>
              <a:gd name="connsiteY2" fmla="*/ 7 h 89765"/>
              <a:gd name="connsiteX3" fmla="*/ 123837 w 147005"/>
              <a:gd name="connsiteY3" fmla="*/ 12707 h 89765"/>
              <a:gd name="connsiteX4" fmla="*/ 146062 w 147005"/>
              <a:gd name="connsiteY4" fmla="*/ 34932 h 89765"/>
              <a:gd name="connsiteX5" fmla="*/ 139712 w 147005"/>
              <a:gd name="connsiteY5" fmla="*/ 66682 h 89765"/>
              <a:gd name="connsiteX6" fmla="*/ 111137 w 147005"/>
              <a:gd name="connsiteY6" fmla="*/ 88907 h 89765"/>
              <a:gd name="connsiteX7" fmla="*/ 53987 w 147005"/>
              <a:gd name="connsiteY7" fmla="*/ 71444 h 8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005" h="89765">
                <a:moveTo>
                  <a:pt x="53987" y="71444"/>
                </a:moveTo>
                <a:cubicBezTo>
                  <a:pt x="35466" y="59009"/>
                  <a:pt x="-782" y="26200"/>
                  <a:pt x="12" y="14294"/>
                </a:cubicBezTo>
                <a:cubicBezTo>
                  <a:pt x="806" y="2388"/>
                  <a:pt x="38113" y="271"/>
                  <a:pt x="58750" y="7"/>
                </a:cubicBezTo>
                <a:cubicBezTo>
                  <a:pt x="79387" y="-257"/>
                  <a:pt x="109285" y="6886"/>
                  <a:pt x="123837" y="12707"/>
                </a:cubicBezTo>
                <a:cubicBezTo>
                  <a:pt x="138389" y="18528"/>
                  <a:pt x="143416" y="25936"/>
                  <a:pt x="146062" y="34932"/>
                </a:cubicBezTo>
                <a:cubicBezTo>
                  <a:pt x="148708" y="43928"/>
                  <a:pt x="145533" y="57686"/>
                  <a:pt x="139712" y="66682"/>
                </a:cubicBezTo>
                <a:cubicBezTo>
                  <a:pt x="133891" y="75678"/>
                  <a:pt x="123043" y="85203"/>
                  <a:pt x="111137" y="88907"/>
                </a:cubicBezTo>
                <a:cubicBezTo>
                  <a:pt x="99231" y="92611"/>
                  <a:pt x="72508" y="83879"/>
                  <a:pt x="53987" y="71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: 図形 267">
            <a:extLst>
              <a:ext uri="{FF2B5EF4-FFF2-40B4-BE49-F238E27FC236}">
                <a16:creationId xmlns:a16="http://schemas.microsoft.com/office/drawing/2014/main" id="{FC11E504-5D6C-4329-9FD8-5B820B76724D}"/>
              </a:ext>
            </a:extLst>
          </p:cNvPr>
          <p:cNvSpPr/>
          <p:nvPr/>
        </p:nvSpPr>
        <p:spPr>
          <a:xfrm>
            <a:off x="2878131" y="4287723"/>
            <a:ext cx="89502" cy="68513"/>
          </a:xfrm>
          <a:custGeom>
            <a:avLst/>
            <a:gdLst>
              <a:gd name="connsiteX0" fmla="*/ 7 w 89502"/>
              <a:gd name="connsiteY0" fmla="*/ 115 h 68513"/>
              <a:gd name="connsiteX1" fmla="*/ 76207 w 89502"/>
              <a:gd name="connsiteY1" fmla="*/ 41390 h 68513"/>
              <a:gd name="connsiteX2" fmla="*/ 87319 w 89502"/>
              <a:gd name="connsiteY2" fmla="*/ 68377 h 68513"/>
              <a:gd name="connsiteX3" fmla="*/ 80969 w 89502"/>
              <a:gd name="connsiteY3" fmla="*/ 30277 h 68513"/>
              <a:gd name="connsiteX4" fmla="*/ 7 w 89502"/>
              <a:gd name="connsiteY4" fmla="*/ 115 h 6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02" h="68513">
                <a:moveTo>
                  <a:pt x="7" y="115"/>
                </a:moveTo>
                <a:cubicBezTo>
                  <a:pt x="-787" y="1967"/>
                  <a:pt x="61655" y="30013"/>
                  <a:pt x="76207" y="41390"/>
                </a:cubicBezTo>
                <a:cubicBezTo>
                  <a:pt x="90759" y="52767"/>
                  <a:pt x="86525" y="70229"/>
                  <a:pt x="87319" y="68377"/>
                </a:cubicBezTo>
                <a:cubicBezTo>
                  <a:pt x="88113" y="66525"/>
                  <a:pt x="94463" y="41390"/>
                  <a:pt x="80969" y="30277"/>
                </a:cubicBezTo>
                <a:cubicBezTo>
                  <a:pt x="67475" y="19165"/>
                  <a:pt x="801" y="-1737"/>
                  <a:pt x="7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: 図形 268">
            <a:extLst>
              <a:ext uri="{FF2B5EF4-FFF2-40B4-BE49-F238E27FC236}">
                <a16:creationId xmlns:a16="http://schemas.microsoft.com/office/drawing/2014/main" id="{45452C7C-683E-407D-B5A6-13162DC81B5D}"/>
              </a:ext>
            </a:extLst>
          </p:cNvPr>
          <p:cNvSpPr/>
          <p:nvPr/>
        </p:nvSpPr>
        <p:spPr>
          <a:xfrm>
            <a:off x="3128925" y="4295716"/>
            <a:ext cx="41432" cy="363798"/>
          </a:xfrm>
          <a:custGeom>
            <a:avLst/>
            <a:gdLst>
              <a:gd name="connsiteX0" fmla="*/ 41313 w 41432"/>
              <a:gd name="connsiteY0" fmla="*/ 59 h 363798"/>
              <a:gd name="connsiteX1" fmla="*/ 38 w 41432"/>
              <a:gd name="connsiteY1" fmla="*/ 95309 h 363798"/>
              <a:gd name="connsiteX2" fmla="*/ 33375 w 41432"/>
              <a:gd name="connsiteY2" fmla="*/ 233422 h 363798"/>
              <a:gd name="connsiteX3" fmla="*/ 6388 w 41432"/>
              <a:gd name="connsiteY3" fmla="*/ 363597 h 363798"/>
              <a:gd name="connsiteX4" fmla="*/ 14325 w 41432"/>
              <a:gd name="connsiteY4" fmla="*/ 203259 h 363798"/>
              <a:gd name="connsiteX5" fmla="*/ 12738 w 41432"/>
              <a:gd name="connsiteY5" fmla="*/ 82609 h 363798"/>
              <a:gd name="connsiteX6" fmla="*/ 41313 w 41432"/>
              <a:gd name="connsiteY6" fmla="*/ 59 h 3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32" h="363798">
                <a:moveTo>
                  <a:pt x="41313" y="59"/>
                </a:moveTo>
                <a:cubicBezTo>
                  <a:pt x="39196" y="2176"/>
                  <a:pt x="1361" y="56415"/>
                  <a:pt x="38" y="95309"/>
                </a:cubicBezTo>
                <a:cubicBezTo>
                  <a:pt x="-1285" y="134203"/>
                  <a:pt x="32317" y="188707"/>
                  <a:pt x="33375" y="233422"/>
                </a:cubicBezTo>
                <a:cubicBezTo>
                  <a:pt x="34433" y="278137"/>
                  <a:pt x="9563" y="368624"/>
                  <a:pt x="6388" y="363597"/>
                </a:cubicBezTo>
                <a:cubicBezTo>
                  <a:pt x="3213" y="358570"/>
                  <a:pt x="13267" y="250090"/>
                  <a:pt x="14325" y="203259"/>
                </a:cubicBezTo>
                <a:cubicBezTo>
                  <a:pt x="15383" y="156428"/>
                  <a:pt x="8769" y="112771"/>
                  <a:pt x="12738" y="82609"/>
                </a:cubicBezTo>
                <a:cubicBezTo>
                  <a:pt x="16707" y="52447"/>
                  <a:pt x="43430" y="-2058"/>
                  <a:pt x="41313" y="5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: 図形 269">
            <a:extLst>
              <a:ext uri="{FF2B5EF4-FFF2-40B4-BE49-F238E27FC236}">
                <a16:creationId xmlns:a16="http://schemas.microsoft.com/office/drawing/2014/main" id="{75416E3A-D1F5-40E1-9152-69D8C3D04DD3}"/>
              </a:ext>
            </a:extLst>
          </p:cNvPr>
          <p:cNvSpPr/>
          <p:nvPr/>
        </p:nvSpPr>
        <p:spPr>
          <a:xfrm>
            <a:off x="3026964" y="4302707"/>
            <a:ext cx="36104" cy="184145"/>
          </a:xfrm>
          <a:custGeom>
            <a:avLst/>
            <a:gdLst>
              <a:gd name="connsiteX0" fmla="*/ 33736 w 36104"/>
              <a:gd name="connsiteY0" fmla="*/ 2593 h 184145"/>
              <a:gd name="connsiteX1" fmla="*/ 3574 w 36104"/>
              <a:gd name="connsiteY1" fmla="*/ 162931 h 184145"/>
              <a:gd name="connsiteX2" fmla="*/ 3574 w 36104"/>
              <a:gd name="connsiteY2" fmla="*/ 172456 h 184145"/>
              <a:gd name="connsiteX3" fmla="*/ 30561 w 36104"/>
              <a:gd name="connsiteY3" fmla="*/ 70856 h 184145"/>
              <a:gd name="connsiteX4" fmla="*/ 33736 w 36104"/>
              <a:gd name="connsiteY4" fmla="*/ 2593 h 18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04" h="184145">
                <a:moveTo>
                  <a:pt x="33736" y="2593"/>
                </a:moveTo>
                <a:cubicBezTo>
                  <a:pt x="29238" y="17939"/>
                  <a:pt x="8601" y="134620"/>
                  <a:pt x="3574" y="162931"/>
                </a:cubicBezTo>
                <a:cubicBezTo>
                  <a:pt x="-1453" y="191242"/>
                  <a:pt x="-924" y="187802"/>
                  <a:pt x="3574" y="172456"/>
                </a:cubicBezTo>
                <a:cubicBezTo>
                  <a:pt x="8072" y="157110"/>
                  <a:pt x="25269" y="97844"/>
                  <a:pt x="30561" y="70856"/>
                </a:cubicBezTo>
                <a:cubicBezTo>
                  <a:pt x="35853" y="43869"/>
                  <a:pt x="38234" y="-12753"/>
                  <a:pt x="33736" y="259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: 図形 270">
            <a:extLst>
              <a:ext uri="{FF2B5EF4-FFF2-40B4-BE49-F238E27FC236}">
                <a16:creationId xmlns:a16="http://schemas.microsoft.com/office/drawing/2014/main" id="{37D4054A-C5E7-4D32-880D-6B569476A190}"/>
              </a:ext>
            </a:extLst>
          </p:cNvPr>
          <p:cNvSpPr/>
          <p:nvPr/>
        </p:nvSpPr>
        <p:spPr>
          <a:xfrm>
            <a:off x="2997170" y="4303350"/>
            <a:ext cx="22021" cy="194038"/>
          </a:xfrm>
          <a:custGeom>
            <a:avLst/>
            <a:gdLst>
              <a:gd name="connsiteX0" fmla="*/ 20668 w 22021"/>
              <a:gd name="connsiteY0" fmla="*/ 363 h 194038"/>
              <a:gd name="connsiteX1" fmla="*/ 30 w 22021"/>
              <a:gd name="connsiteY1" fmla="*/ 97200 h 194038"/>
              <a:gd name="connsiteX2" fmla="*/ 15905 w 22021"/>
              <a:gd name="connsiteY2" fmla="*/ 194038 h 194038"/>
              <a:gd name="connsiteX3" fmla="*/ 9555 w 22021"/>
              <a:gd name="connsiteY3" fmla="*/ 95613 h 194038"/>
              <a:gd name="connsiteX4" fmla="*/ 17493 w 22021"/>
              <a:gd name="connsiteY4" fmla="*/ 65450 h 194038"/>
              <a:gd name="connsiteX5" fmla="*/ 20668 w 22021"/>
              <a:gd name="connsiteY5" fmla="*/ 363 h 194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21" h="194038">
                <a:moveTo>
                  <a:pt x="20668" y="363"/>
                </a:moveTo>
                <a:cubicBezTo>
                  <a:pt x="17758" y="5655"/>
                  <a:pt x="824" y="64921"/>
                  <a:pt x="30" y="97200"/>
                </a:cubicBezTo>
                <a:cubicBezTo>
                  <a:pt x="-764" y="129479"/>
                  <a:pt x="14318" y="194302"/>
                  <a:pt x="15905" y="194038"/>
                </a:cubicBezTo>
                <a:cubicBezTo>
                  <a:pt x="17492" y="193774"/>
                  <a:pt x="9290" y="117044"/>
                  <a:pt x="9555" y="95613"/>
                </a:cubicBezTo>
                <a:cubicBezTo>
                  <a:pt x="9820" y="74182"/>
                  <a:pt x="13524" y="81854"/>
                  <a:pt x="17493" y="65450"/>
                </a:cubicBezTo>
                <a:cubicBezTo>
                  <a:pt x="21462" y="49046"/>
                  <a:pt x="23578" y="-4929"/>
                  <a:pt x="20668" y="36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: 図形 271">
            <a:extLst>
              <a:ext uri="{FF2B5EF4-FFF2-40B4-BE49-F238E27FC236}">
                <a16:creationId xmlns:a16="http://schemas.microsoft.com/office/drawing/2014/main" id="{2A84D3E0-1EAB-4710-AD7F-D07458D92CA5}"/>
              </a:ext>
            </a:extLst>
          </p:cNvPr>
          <p:cNvSpPr/>
          <p:nvPr/>
        </p:nvSpPr>
        <p:spPr>
          <a:xfrm>
            <a:off x="3176562" y="4403174"/>
            <a:ext cx="70299" cy="167247"/>
          </a:xfrm>
          <a:custGeom>
            <a:avLst/>
            <a:gdLst>
              <a:gd name="connsiteX0" fmla="*/ 26 w 70299"/>
              <a:gd name="connsiteY0" fmla="*/ 551 h 167247"/>
              <a:gd name="connsiteX1" fmla="*/ 54001 w 70299"/>
              <a:gd name="connsiteY1" fmla="*/ 91039 h 167247"/>
              <a:gd name="connsiteX2" fmla="*/ 36538 w 70299"/>
              <a:gd name="connsiteY2" fmla="*/ 167239 h 167247"/>
              <a:gd name="connsiteX3" fmla="*/ 66701 w 70299"/>
              <a:gd name="connsiteY3" fmla="*/ 95801 h 167247"/>
              <a:gd name="connsiteX4" fmla="*/ 61938 w 70299"/>
              <a:gd name="connsiteY4" fmla="*/ 54526 h 167247"/>
              <a:gd name="connsiteX5" fmla="*/ 26 w 70299"/>
              <a:gd name="connsiteY5" fmla="*/ 551 h 16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299" h="167247">
                <a:moveTo>
                  <a:pt x="26" y="551"/>
                </a:moveTo>
                <a:cubicBezTo>
                  <a:pt x="-1297" y="6637"/>
                  <a:pt x="47916" y="63258"/>
                  <a:pt x="54001" y="91039"/>
                </a:cubicBezTo>
                <a:cubicBezTo>
                  <a:pt x="60086" y="118820"/>
                  <a:pt x="34421" y="166445"/>
                  <a:pt x="36538" y="167239"/>
                </a:cubicBezTo>
                <a:cubicBezTo>
                  <a:pt x="38655" y="168033"/>
                  <a:pt x="62468" y="114586"/>
                  <a:pt x="66701" y="95801"/>
                </a:cubicBezTo>
                <a:cubicBezTo>
                  <a:pt x="70934" y="77016"/>
                  <a:pt x="73580" y="68549"/>
                  <a:pt x="61938" y="54526"/>
                </a:cubicBezTo>
                <a:cubicBezTo>
                  <a:pt x="50296" y="40503"/>
                  <a:pt x="1349" y="-5535"/>
                  <a:pt x="26" y="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: 図形 272">
            <a:extLst>
              <a:ext uri="{FF2B5EF4-FFF2-40B4-BE49-F238E27FC236}">
                <a16:creationId xmlns:a16="http://schemas.microsoft.com/office/drawing/2014/main" id="{FC9AF6FC-127F-4C2C-A4E3-66ACD08A53D8}"/>
              </a:ext>
            </a:extLst>
          </p:cNvPr>
          <p:cNvSpPr/>
          <p:nvPr/>
        </p:nvSpPr>
        <p:spPr>
          <a:xfrm>
            <a:off x="2900477" y="4560602"/>
            <a:ext cx="157832" cy="167939"/>
          </a:xfrm>
          <a:custGeom>
            <a:avLst/>
            <a:gdLst>
              <a:gd name="connsiteX0" fmla="*/ 76086 w 157832"/>
              <a:gd name="connsiteY0" fmla="*/ 286 h 167939"/>
              <a:gd name="connsiteX1" fmla="*/ 3061 w 157832"/>
              <a:gd name="connsiteY1" fmla="*/ 81248 h 167939"/>
              <a:gd name="connsiteX2" fmla="*/ 22111 w 157832"/>
              <a:gd name="connsiteY2" fmla="*/ 141573 h 167939"/>
              <a:gd name="connsiteX3" fmla="*/ 98311 w 157832"/>
              <a:gd name="connsiteY3" fmla="*/ 157448 h 167939"/>
              <a:gd name="connsiteX4" fmla="*/ 157048 w 157832"/>
              <a:gd name="connsiteY4" fmla="*/ 166973 h 167939"/>
              <a:gd name="connsiteX5" fmla="*/ 55448 w 157832"/>
              <a:gd name="connsiteY5" fmla="*/ 133636 h 167939"/>
              <a:gd name="connsiteX6" fmla="*/ 22111 w 157832"/>
              <a:gd name="connsiteY6" fmla="*/ 111411 h 167939"/>
              <a:gd name="connsiteX7" fmla="*/ 76086 w 157832"/>
              <a:gd name="connsiteY7" fmla="*/ 286 h 16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832" h="167939">
                <a:moveTo>
                  <a:pt x="76086" y="286"/>
                </a:moveTo>
                <a:cubicBezTo>
                  <a:pt x="72911" y="-4741"/>
                  <a:pt x="12057" y="57700"/>
                  <a:pt x="3061" y="81248"/>
                </a:cubicBezTo>
                <a:cubicBezTo>
                  <a:pt x="-5935" y="104796"/>
                  <a:pt x="6236" y="128873"/>
                  <a:pt x="22111" y="141573"/>
                </a:cubicBezTo>
                <a:cubicBezTo>
                  <a:pt x="37986" y="154273"/>
                  <a:pt x="75821" y="153215"/>
                  <a:pt x="98311" y="157448"/>
                </a:cubicBezTo>
                <a:cubicBezTo>
                  <a:pt x="120801" y="161681"/>
                  <a:pt x="164192" y="170942"/>
                  <a:pt x="157048" y="166973"/>
                </a:cubicBezTo>
                <a:cubicBezTo>
                  <a:pt x="149904" y="163004"/>
                  <a:pt x="77937" y="142896"/>
                  <a:pt x="55448" y="133636"/>
                </a:cubicBezTo>
                <a:cubicBezTo>
                  <a:pt x="32959" y="124376"/>
                  <a:pt x="20523" y="129667"/>
                  <a:pt x="22111" y="111411"/>
                </a:cubicBezTo>
                <a:cubicBezTo>
                  <a:pt x="23698" y="93155"/>
                  <a:pt x="79261" y="5313"/>
                  <a:pt x="76086" y="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: 図形 273">
            <a:extLst>
              <a:ext uri="{FF2B5EF4-FFF2-40B4-BE49-F238E27FC236}">
                <a16:creationId xmlns:a16="http://schemas.microsoft.com/office/drawing/2014/main" id="{353C551A-6E88-4975-B818-A9592E89B079}"/>
              </a:ext>
            </a:extLst>
          </p:cNvPr>
          <p:cNvSpPr/>
          <p:nvPr/>
        </p:nvSpPr>
        <p:spPr>
          <a:xfrm>
            <a:off x="3217863" y="4586016"/>
            <a:ext cx="108372" cy="130853"/>
          </a:xfrm>
          <a:custGeom>
            <a:avLst/>
            <a:gdLst>
              <a:gd name="connsiteX0" fmla="*/ 0 w 108372"/>
              <a:gd name="connsiteY0" fmla="*/ 17734 h 130853"/>
              <a:gd name="connsiteX1" fmla="*/ 69850 w 108372"/>
              <a:gd name="connsiteY1" fmla="*/ 1859 h 130853"/>
              <a:gd name="connsiteX2" fmla="*/ 107950 w 108372"/>
              <a:gd name="connsiteY2" fmla="*/ 66947 h 130853"/>
              <a:gd name="connsiteX3" fmla="*/ 85725 w 108372"/>
              <a:gd name="connsiteY3" fmla="*/ 122509 h 130853"/>
              <a:gd name="connsiteX4" fmla="*/ 19050 w 108372"/>
              <a:gd name="connsiteY4" fmla="*/ 128859 h 130853"/>
              <a:gd name="connsiteX5" fmla="*/ 77787 w 108372"/>
              <a:gd name="connsiteY5" fmla="*/ 105047 h 130853"/>
              <a:gd name="connsiteX6" fmla="*/ 87312 w 108372"/>
              <a:gd name="connsiteY6" fmla="*/ 55834 h 130853"/>
              <a:gd name="connsiteX7" fmla="*/ 68262 w 108372"/>
              <a:gd name="connsiteY7" fmla="*/ 17734 h 130853"/>
              <a:gd name="connsiteX8" fmla="*/ 0 w 108372"/>
              <a:gd name="connsiteY8" fmla="*/ 17734 h 13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372" h="130853">
                <a:moveTo>
                  <a:pt x="0" y="17734"/>
                </a:moveTo>
                <a:cubicBezTo>
                  <a:pt x="265" y="15088"/>
                  <a:pt x="51858" y="-6343"/>
                  <a:pt x="69850" y="1859"/>
                </a:cubicBezTo>
                <a:cubicBezTo>
                  <a:pt x="87842" y="10061"/>
                  <a:pt x="105304" y="46839"/>
                  <a:pt x="107950" y="66947"/>
                </a:cubicBezTo>
                <a:cubicBezTo>
                  <a:pt x="110596" y="87055"/>
                  <a:pt x="100542" y="112190"/>
                  <a:pt x="85725" y="122509"/>
                </a:cubicBezTo>
                <a:cubicBezTo>
                  <a:pt x="70908" y="132828"/>
                  <a:pt x="20373" y="131769"/>
                  <a:pt x="19050" y="128859"/>
                </a:cubicBezTo>
                <a:cubicBezTo>
                  <a:pt x="17727" y="125949"/>
                  <a:pt x="66410" y="117218"/>
                  <a:pt x="77787" y="105047"/>
                </a:cubicBezTo>
                <a:cubicBezTo>
                  <a:pt x="89164" y="92876"/>
                  <a:pt x="88899" y="70386"/>
                  <a:pt x="87312" y="55834"/>
                </a:cubicBezTo>
                <a:cubicBezTo>
                  <a:pt x="85725" y="41282"/>
                  <a:pt x="80697" y="23819"/>
                  <a:pt x="68262" y="17734"/>
                </a:cubicBezTo>
                <a:cubicBezTo>
                  <a:pt x="55827" y="11649"/>
                  <a:pt x="-265" y="20380"/>
                  <a:pt x="0" y="17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: 図形 274">
            <a:extLst>
              <a:ext uri="{FF2B5EF4-FFF2-40B4-BE49-F238E27FC236}">
                <a16:creationId xmlns:a16="http://schemas.microsoft.com/office/drawing/2014/main" id="{D821ECAD-8343-4C71-BC9C-0CE7A7134D40}"/>
              </a:ext>
            </a:extLst>
          </p:cNvPr>
          <p:cNvSpPr/>
          <p:nvPr/>
        </p:nvSpPr>
        <p:spPr>
          <a:xfrm>
            <a:off x="3095614" y="4695806"/>
            <a:ext cx="144482" cy="43022"/>
          </a:xfrm>
          <a:custGeom>
            <a:avLst/>
            <a:gdLst>
              <a:gd name="connsiteX0" fmla="*/ 11 w 144482"/>
              <a:gd name="connsiteY0" fmla="*/ 42882 h 43022"/>
              <a:gd name="connsiteX1" fmla="*/ 65099 w 144482"/>
              <a:gd name="connsiteY1" fmla="*/ 14307 h 43022"/>
              <a:gd name="connsiteX2" fmla="*/ 144474 w 144482"/>
              <a:gd name="connsiteY2" fmla="*/ 28594 h 43022"/>
              <a:gd name="connsiteX3" fmla="*/ 69861 w 144482"/>
              <a:gd name="connsiteY3" fmla="*/ 19 h 43022"/>
              <a:gd name="connsiteX4" fmla="*/ 11 w 144482"/>
              <a:gd name="connsiteY4" fmla="*/ 42882 h 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82" h="43022">
                <a:moveTo>
                  <a:pt x="11" y="42882"/>
                </a:moveTo>
                <a:cubicBezTo>
                  <a:pt x="-783" y="45263"/>
                  <a:pt x="41022" y="16688"/>
                  <a:pt x="65099" y="14307"/>
                </a:cubicBezTo>
                <a:cubicBezTo>
                  <a:pt x="89176" y="11926"/>
                  <a:pt x="143680" y="30975"/>
                  <a:pt x="144474" y="28594"/>
                </a:cubicBezTo>
                <a:cubicBezTo>
                  <a:pt x="145268" y="26213"/>
                  <a:pt x="92615" y="1077"/>
                  <a:pt x="69861" y="19"/>
                </a:cubicBezTo>
                <a:cubicBezTo>
                  <a:pt x="47107" y="-1039"/>
                  <a:pt x="805" y="40501"/>
                  <a:pt x="11" y="42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: 図形 275">
            <a:extLst>
              <a:ext uri="{FF2B5EF4-FFF2-40B4-BE49-F238E27FC236}">
                <a16:creationId xmlns:a16="http://schemas.microsoft.com/office/drawing/2014/main" id="{ADDF319B-4FD9-459F-9ADD-B2C1FEE2A4F6}"/>
              </a:ext>
            </a:extLst>
          </p:cNvPr>
          <p:cNvSpPr/>
          <p:nvPr/>
        </p:nvSpPr>
        <p:spPr>
          <a:xfrm>
            <a:off x="3057088" y="4406811"/>
            <a:ext cx="28841" cy="178139"/>
          </a:xfrm>
          <a:custGeom>
            <a:avLst/>
            <a:gdLst>
              <a:gd name="connsiteX0" fmla="*/ 22662 w 28841"/>
              <a:gd name="connsiteY0" fmla="*/ 89 h 178139"/>
              <a:gd name="connsiteX1" fmla="*/ 11550 w 28841"/>
              <a:gd name="connsiteY1" fmla="*/ 123914 h 178139"/>
              <a:gd name="connsiteX2" fmla="*/ 437 w 28841"/>
              <a:gd name="connsiteY2" fmla="*/ 177889 h 178139"/>
              <a:gd name="connsiteX3" fmla="*/ 27425 w 28841"/>
              <a:gd name="connsiteY3" fmla="*/ 104864 h 178139"/>
              <a:gd name="connsiteX4" fmla="*/ 22662 w 28841"/>
              <a:gd name="connsiteY4" fmla="*/ 89 h 17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41" h="178139">
                <a:moveTo>
                  <a:pt x="22662" y="89"/>
                </a:moveTo>
                <a:cubicBezTo>
                  <a:pt x="20016" y="3264"/>
                  <a:pt x="15254" y="94281"/>
                  <a:pt x="11550" y="123914"/>
                </a:cubicBezTo>
                <a:cubicBezTo>
                  <a:pt x="7846" y="153547"/>
                  <a:pt x="-2209" y="181064"/>
                  <a:pt x="437" y="177889"/>
                </a:cubicBezTo>
                <a:cubicBezTo>
                  <a:pt x="3083" y="174714"/>
                  <a:pt x="23192" y="130528"/>
                  <a:pt x="27425" y="104864"/>
                </a:cubicBezTo>
                <a:cubicBezTo>
                  <a:pt x="31658" y="79200"/>
                  <a:pt x="25308" y="-3086"/>
                  <a:pt x="22662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: 図形 276">
            <a:extLst>
              <a:ext uri="{FF2B5EF4-FFF2-40B4-BE49-F238E27FC236}">
                <a16:creationId xmlns:a16="http://schemas.microsoft.com/office/drawing/2014/main" id="{6FA6BC27-0A6C-4FAD-B755-E8D67F73486D}"/>
              </a:ext>
            </a:extLst>
          </p:cNvPr>
          <p:cNvSpPr/>
          <p:nvPr/>
        </p:nvSpPr>
        <p:spPr>
          <a:xfrm>
            <a:off x="3004595" y="4592539"/>
            <a:ext cx="72712" cy="63743"/>
          </a:xfrm>
          <a:custGeom>
            <a:avLst/>
            <a:gdLst>
              <a:gd name="connsiteX0" fmla="*/ 71980 w 72712"/>
              <a:gd name="connsiteY0" fmla="*/ 99 h 63743"/>
              <a:gd name="connsiteX1" fmla="*/ 35468 w 72712"/>
              <a:gd name="connsiteY1" fmla="*/ 49311 h 63743"/>
              <a:gd name="connsiteX2" fmla="*/ 543 w 72712"/>
              <a:gd name="connsiteY2" fmla="*/ 63599 h 63743"/>
              <a:gd name="connsiteX3" fmla="*/ 71980 w 72712"/>
              <a:gd name="connsiteY3" fmla="*/ 99 h 6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12" h="63743">
                <a:moveTo>
                  <a:pt x="71980" y="99"/>
                </a:moveTo>
                <a:cubicBezTo>
                  <a:pt x="77801" y="-2282"/>
                  <a:pt x="47374" y="38728"/>
                  <a:pt x="35468" y="49311"/>
                </a:cubicBezTo>
                <a:cubicBezTo>
                  <a:pt x="23562" y="59894"/>
                  <a:pt x="-4219" y="64657"/>
                  <a:pt x="543" y="63599"/>
                </a:cubicBezTo>
                <a:cubicBezTo>
                  <a:pt x="5305" y="62541"/>
                  <a:pt x="66159" y="2480"/>
                  <a:pt x="71980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: 図形 277">
            <a:extLst>
              <a:ext uri="{FF2B5EF4-FFF2-40B4-BE49-F238E27FC236}">
                <a16:creationId xmlns:a16="http://schemas.microsoft.com/office/drawing/2014/main" id="{F5DA46B4-2724-4753-BCF0-1A16D196FA33}"/>
              </a:ext>
            </a:extLst>
          </p:cNvPr>
          <p:cNvSpPr/>
          <p:nvPr/>
        </p:nvSpPr>
        <p:spPr>
          <a:xfrm>
            <a:off x="3098793" y="4381592"/>
            <a:ext cx="10656" cy="151417"/>
          </a:xfrm>
          <a:custGeom>
            <a:avLst/>
            <a:gdLst>
              <a:gd name="connsiteX0" fmla="*/ 7 w 10656"/>
              <a:gd name="connsiteY0" fmla="*/ 3083 h 151417"/>
              <a:gd name="connsiteX1" fmla="*/ 7945 w 10656"/>
              <a:gd name="connsiteY1" fmla="*/ 150721 h 151417"/>
              <a:gd name="connsiteX2" fmla="*/ 9532 w 10656"/>
              <a:gd name="connsiteY2" fmla="*/ 57058 h 151417"/>
              <a:gd name="connsiteX3" fmla="*/ 7 w 10656"/>
              <a:gd name="connsiteY3" fmla="*/ 3083 h 15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6" h="151417">
                <a:moveTo>
                  <a:pt x="7" y="3083"/>
                </a:moveTo>
                <a:cubicBezTo>
                  <a:pt x="-257" y="18693"/>
                  <a:pt x="6358" y="141725"/>
                  <a:pt x="7945" y="150721"/>
                </a:cubicBezTo>
                <a:cubicBezTo>
                  <a:pt x="9532" y="159717"/>
                  <a:pt x="12178" y="79018"/>
                  <a:pt x="9532" y="57058"/>
                </a:cubicBezTo>
                <a:cubicBezTo>
                  <a:pt x="6886" y="35098"/>
                  <a:pt x="271" y="-12527"/>
                  <a:pt x="7" y="3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: 図形 278">
            <a:extLst>
              <a:ext uri="{FF2B5EF4-FFF2-40B4-BE49-F238E27FC236}">
                <a16:creationId xmlns:a16="http://schemas.microsoft.com/office/drawing/2014/main" id="{1912F710-47BB-48F6-B988-CCF9F53F3A51}"/>
              </a:ext>
            </a:extLst>
          </p:cNvPr>
          <p:cNvSpPr/>
          <p:nvPr/>
        </p:nvSpPr>
        <p:spPr>
          <a:xfrm>
            <a:off x="3286075" y="3975093"/>
            <a:ext cx="268124" cy="67355"/>
          </a:xfrm>
          <a:custGeom>
            <a:avLst/>
            <a:gdLst>
              <a:gd name="connsiteX0" fmla="*/ 50 w 268124"/>
              <a:gd name="connsiteY0" fmla="*/ 66682 h 67355"/>
              <a:gd name="connsiteX1" fmla="*/ 150863 w 268124"/>
              <a:gd name="connsiteY1" fmla="*/ 39695 h 67355"/>
              <a:gd name="connsiteX2" fmla="*/ 266750 w 268124"/>
              <a:gd name="connsiteY2" fmla="*/ 7 h 67355"/>
              <a:gd name="connsiteX3" fmla="*/ 209600 w 268124"/>
              <a:gd name="connsiteY3" fmla="*/ 36520 h 67355"/>
              <a:gd name="connsiteX4" fmla="*/ 134988 w 268124"/>
              <a:gd name="connsiteY4" fmla="*/ 57157 h 67355"/>
              <a:gd name="connsiteX5" fmla="*/ 50 w 268124"/>
              <a:gd name="connsiteY5" fmla="*/ 66682 h 6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124" h="67355">
                <a:moveTo>
                  <a:pt x="50" y="66682"/>
                </a:moveTo>
                <a:cubicBezTo>
                  <a:pt x="2696" y="63772"/>
                  <a:pt x="106413" y="50808"/>
                  <a:pt x="150863" y="39695"/>
                </a:cubicBezTo>
                <a:cubicBezTo>
                  <a:pt x="195313" y="28582"/>
                  <a:pt x="256961" y="536"/>
                  <a:pt x="266750" y="7"/>
                </a:cubicBezTo>
                <a:cubicBezTo>
                  <a:pt x="276540" y="-522"/>
                  <a:pt x="231560" y="26995"/>
                  <a:pt x="209600" y="36520"/>
                </a:cubicBezTo>
                <a:cubicBezTo>
                  <a:pt x="187640" y="46045"/>
                  <a:pt x="170177" y="51865"/>
                  <a:pt x="134988" y="57157"/>
                </a:cubicBezTo>
                <a:cubicBezTo>
                  <a:pt x="99799" y="62449"/>
                  <a:pt x="-2596" y="69592"/>
                  <a:pt x="50" y="66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: 図形 279">
            <a:extLst>
              <a:ext uri="{FF2B5EF4-FFF2-40B4-BE49-F238E27FC236}">
                <a16:creationId xmlns:a16="http://schemas.microsoft.com/office/drawing/2014/main" id="{81BDFA6A-8EF4-4C88-BDB2-EC921F6B6D61}"/>
              </a:ext>
            </a:extLst>
          </p:cNvPr>
          <p:cNvSpPr/>
          <p:nvPr/>
        </p:nvSpPr>
        <p:spPr>
          <a:xfrm>
            <a:off x="3297238" y="4041731"/>
            <a:ext cx="215913" cy="52434"/>
          </a:xfrm>
          <a:custGeom>
            <a:avLst/>
            <a:gdLst>
              <a:gd name="connsiteX0" fmla="*/ 0 w 215913"/>
              <a:gd name="connsiteY0" fmla="*/ 31794 h 52434"/>
              <a:gd name="connsiteX1" fmla="*/ 76200 w 215913"/>
              <a:gd name="connsiteY1" fmla="*/ 52432 h 52434"/>
              <a:gd name="connsiteX2" fmla="*/ 130175 w 215913"/>
              <a:gd name="connsiteY2" fmla="*/ 30207 h 52434"/>
              <a:gd name="connsiteX3" fmla="*/ 215900 w 215913"/>
              <a:gd name="connsiteY3" fmla="*/ 44 h 52434"/>
              <a:gd name="connsiteX4" fmla="*/ 123825 w 215913"/>
              <a:gd name="connsiteY4" fmla="*/ 23857 h 52434"/>
              <a:gd name="connsiteX5" fmla="*/ 74612 w 215913"/>
              <a:gd name="connsiteY5" fmla="*/ 39732 h 52434"/>
              <a:gd name="connsiteX6" fmla="*/ 0 w 215913"/>
              <a:gd name="connsiteY6" fmla="*/ 31794 h 5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913" h="52434">
                <a:moveTo>
                  <a:pt x="0" y="31794"/>
                </a:moveTo>
                <a:cubicBezTo>
                  <a:pt x="265" y="33911"/>
                  <a:pt x="54504" y="52696"/>
                  <a:pt x="76200" y="52432"/>
                </a:cubicBezTo>
                <a:cubicBezTo>
                  <a:pt x="97896" y="52168"/>
                  <a:pt x="106892" y="38938"/>
                  <a:pt x="130175" y="30207"/>
                </a:cubicBezTo>
                <a:cubicBezTo>
                  <a:pt x="153458" y="21476"/>
                  <a:pt x="216958" y="1102"/>
                  <a:pt x="215900" y="44"/>
                </a:cubicBezTo>
                <a:cubicBezTo>
                  <a:pt x="214842" y="-1014"/>
                  <a:pt x="147373" y="17242"/>
                  <a:pt x="123825" y="23857"/>
                </a:cubicBezTo>
                <a:cubicBezTo>
                  <a:pt x="100277" y="30472"/>
                  <a:pt x="95779" y="39203"/>
                  <a:pt x="74612" y="39732"/>
                </a:cubicBezTo>
                <a:cubicBezTo>
                  <a:pt x="53445" y="40261"/>
                  <a:pt x="-265" y="29677"/>
                  <a:pt x="0" y="31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: 図形 280">
            <a:extLst>
              <a:ext uri="{FF2B5EF4-FFF2-40B4-BE49-F238E27FC236}">
                <a16:creationId xmlns:a16="http://schemas.microsoft.com/office/drawing/2014/main" id="{DB6F3A5D-6A64-4A5D-882D-FC09A1DFC6EE}"/>
              </a:ext>
            </a:extLst>
          </p:cNvPr>
          <p:cNvSpPr/>
          <p:nvPr/>
        </p:nvSpPr>
        <p:spPr>
          <a:xfrm>
            <a:off x="3587092" y="3982324"/>
            <a:ext cx="100674" cy="78584"/>
          </a:xfrm>
          <a:custGeom>
            <a:avLst/>
            <a:gdLst>
              <a:gd name="connsiteX0" fmla="*/ 658 w 100674"/>
              <a:gd name="connsiteY0" fmla="*/ 3889 h 78584"/>
              <a:gd name="connsiteX1" fmla="*/ 99083 w 100674"/>
              <a:gd name="connsiteY1" fmla="*/ 78501 h 78584"/>
              <a:gd name="connsiteX2" fmla="*/ 57808 w 100674"/>
              <a:gd name="connsiteY2" fmla="*/ 18176 h 78584"/>
              <a:gd name="connsiteX3" fmla="*/ 658 w 100674"/>
              <a:gd name="connsiteY3" fmla="*/ 3889 h 7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674" h="78584">
                <a:moveTo>
                  <a:pt x="658" y="3889"/>
                </a:moveTo>
                <a:cubicBezTo>
                  <a:pt x="7537" y="13943"/>
                  <a:pt x="89558" y="76120"/>
                  <a:pt x="99083" y="78501"/>
                </a:cubicBezTo>
                <a:cubicBezTo>
                  <a:pt x="108608" y="80882"/>
                  <a:pt x="72889" y="31405"/>
                  <a:pt x="57808" y="18176"/>
                </a:cubicBezTo>
                <a:cubicBezTo>
                  <a:pt x="42727" y="4947"/>
                  <a:pt x="-6221" y="-6165"/>
                  <a:pt x="658" y="3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: 図形 281">
            <a:extLst>
              <a:ext uri="{FF2B5EF4-FFF2-40B4-BE49-F238E27FC236}">
                <a16:creationId xmlns:a16="http://schemas.microsoft.com/office/drawing/2014/main" id="{D326D1BA-A04E-4F4D-B813-EB0F4D8A2404}"/>
              </a:ext>
            </a:extLst>
          </p:cNvPr>
          <p:cNvSpPr/>
          <p:nvPr/>
        </p:nvSpPr>
        <p:spPr>
          <a:xfrm>
            <a:off x="2683796" y="3971484"/>
            <a:ext cx="285353" cy="168740"/>
          </a:xfrm>
          <a:custGeom>
            <a:avLst/>
            <a:gdLst>
              <a:gd name="connsiteX0" fmla="*/ 667 w 285353"/>
              <a:gd name="connsiteY0" fmla="*/ 441 h 168740"/>
              <a:gd name="connsiteX1" fmla="*/ 200692 w 285353"/>
              <a:gd name="connsiteY1" fmla="*/ 70291 h 168740"/>
              <a:gd name="connsiteX2" fmla="*/ 246729 w 285353"/>
              <a:gd name="connsiteY2" fmla="*/ 100454 h 168740"/>
              <a:gd name="connsiteX3" fmla="*/ 284829 w 285353"/>
              <a:gd name="connsiteY3" fmla="*/ 168716 h 168740"/>
              <a:gd name="connsiteX4" fmla="*/ 218154 w 285353"/>
              <a:gd name="connsiteY4" fmla="*/ 92516 h 168740"/>
              <a:gd name="connsiteX5" fmla="*/ 138779 w 285353"/>
              <a:gd name="connsiteY5" fmla="*/ 43304 h 168740"/>
              <a:gd name="connsiteX6" fmla="*/ 667 w 285353"/>
              <a:gd name="connsiteY6" fmla="*/ 441 h 16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353" h="168740">
                <a:moveTo>
                  <a:pt x="667" y="441"/>
                </a:moveTo>
                <a:cubicBezTo>
                  <a:pt x="10986" y="4939"/>
                  <a:pt x="159682" y="53622"/>
                  <a:pt x="200692" y="70291"/>
                </a:cubicBezTo>
                <a:cubicBezTo>
                  <a:pt x="241702" y="86960"/>
                  <a:pt x="232706" y="84050"/>
                  <a:pt x="246729" y="100454"/>
                </a:cubicBezTo>
                <a:cubicBezTo>
                  <a:pt x="260752" y="116858"/>
                  <a:pt x="289591" y="170039"/>
                  <a:pt x="284829" y="168716"/>
                </a:cubicBezTo>
                <a:cubicBezTo>
                  <a:pt x="280067" y="167393"/>
                  <a:pt x="242496" y="113418"/>
                  <a:pt x="218154" y="92516"/>
                </a:cubicBezTo>
                <a:cubicBezTo>
                  <a:pt x="193812" y="71614"/>
                  <a:pt x="175027" y="59708"/>
                  <a:pt x="138779" y="43304"/>
                </a:cubicBezTo>
                <a:cubicBezTo>
                  <a:pt x="102531" y="26900"/>
                  <a:pt x="-9652" y="-4057"/>
                  <a:pt x="667" y="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: 図形 282">
            <a:extLst>
              <a:ext uri="{FF2B5EF4-FFF2-40B4-BE49-F238E27FC236}">
                <a16:creationId xmlns:a16="http://schemas.microsoft.com/office/drawing/2014/main" id="{90A87666-0E43-486F-AE75-7B25C63BDBA3}"/>
              </a:ext>
            </a:extLst>
          </p:cNvPr>
          <p:cNvSpPr/>
          <p:nvPr/>
        </p:nvSpPr>
        <p:spPr>
          <a:xfrm>
            <a:off x="2682814" y="4008437"/>
            <a:ext cx="273328" cy="196668"/>
          </a:xfrm>
          <a:custGeom>
            <a:avLst/>
            <a:gdLst>
              <a:gd name="connsiteX0" fmla="*/ 61 w 273328"/>
              <a:gd name="connsiteY0" fmla="*/ 1 h 196668"/>
              <a:gd name="connsiteX1" fmla="*/ 142936 w 273328"/>
              <a:gd name="connsiteY1" fmla="*/ 84138 h 196668"/>
              <a:gd name="connsiteX2" fmla="*/ 268349 w 273328"/>
              <a:gd name="connsiteY2" fmla="*/ 195263 h 196668"/>
              <a:gd name="connsiteX3" fmla="*/ 239774 w 273328"/>
              <a:gd name="connsiteY3" fmla="*/ 142876 h 196668"/>
              <a:gd name="connsiteX4" fmla="*/ 160399 w 273328"/>
              <a:gd name="connsiteY4" fmla="*/ 85726 h 196668"/>
              <a:gd name="connsiteX5" fmla="*/ 61 w 273328"/>
              <a:gd name="connsiteY5" fmla="*/ 1 h 19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328" h="196668">
                <a:moveTo>
                  <a:pt x="61" y="1"/>
                </a:moveTo>
                <a:cubicBezTo>
                  <a:pt x="-2849" y="-264"/>
                  <a:pt x="98221" y="51594"/>
                  <a:pt x="142936" y="84138"/>
                </a:cubicBezTo>
                <a:cubicBezTo>
                  <a:pt x="187651" y="116682"/>
                  <a:pt x="252209" y="185473"/>
                  <a:pt x="268349" y="195263"/>
                </a:cubicBezTo>
                <a:cubicBezTo>
                  <a:pt x="284489" y="205053"/>
                  <a:pt x="257766" y="161132"/>
                  <a:pt x="239774" y="142876"/>
                </a:cubicBezTo>
                <a:cubicBezTo>
                  <a:pt x="221782" y="124620"/>
                  <a:pt x="201145" y="111126"/>
                  <a:pt x="160399" y="85726"/>
                </a:cubicBezTo>
                <a:cubicBezTo>
                  <a:pt x="119653" y="60326"/>
                  <a:pt x="2971" y="266"/>
                  <a:pt x="6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: 図形 283">
            <a:extLst>
              <a:ext uri="{FF2B5EF4-FFF2-40B4-BE49-F238E27FC236}">
                <a16:creationId xmlns:a16="http://schemas.microsoft.com/office/drawing/2014/main" id="{D4B6CCBB-0C7D-497B-8AE8-8CF88FBB836C}"/>
              </a:ext>
            </a:extLst>
          </p:cNvPr>
          <p:cNvSpPr/>
          <p:nvPr/>
        </p:nvSpPr>
        <p:spPr>
          <a:xfrm>
            <a:off x="3011345" y="4164004"/>
            <a:ext cx="77398" cy="168291"/>
          </a:xfrm>
          <a:custGeom>
            <a:avLst/>
            <a:gdLst>
              <a:gd name="connsiteX0" fmla="*/ 143 w 77398"/>
              <a:gd name="connsiteY0" fmla="*/ 9 h 168291"/>
              <a:gd name="connsiteX1" fmla="*/ 68405 w 77398"/>
              <a:gd name="connsiteY1" fmla="*/ 80971 h 168291"/>
              <a:gd name="connsiteX2" fmla="*/ 74755 w 77398"/>
              <a:gd name="connsiteY2" fmla="*/ 168284 h 168291"/>
              <a:gd name="connsiteX3" fmla="*/ 50943 w 77398"/>
              <a:gd name="connsiteY3" fmla="*/ 76209 h 168291"/>
              <a:gd name="connsiteX4" fmla="*/ 143 w 77398"/>
              <a:gd name="connsiteY4" fmla="*/ 9 h 16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98" h="168291">
                <a:moveTo>
                  <a:pt x="143" y="9"/>
                </a:moveTo>
                <a:cubicBezTo>
                  <a:pt x="3053" y="803"/>
                  <a:pt x="55970" y="52925"/>
                  <a:pt x="68405" y="80971"/>
                </a:cubicBezTo>
                <a:cubicBezTo>
                  <a:pt x="80840" y="109017"/>
                  <a:pt x="77665" y="169078"/>
                  <a:pt x="74755" y="168284"/>
                </a:cubicBezTo>
                <a:cubicBezTo>
                  <a:pt x="71845" y="167490"/>
                  <a:pt x="62585" y="102667"/>
                  <a:pt x="50943" y="76209"/>
                </a:cubicBezTo>
                <a:cubicBezTo>
                  <a:pt x="39301" y="49751"/>
                  <a:pt x="-2767" y="-785"/>
                  <a:pt x="143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: 図形 284">
            <a:extLst>
              <a:ext uri="{FF2B5EF4-FFF2-40B4-BE49-F238E27FC236}">
                <a16:creationId xmlns:a16="http://schemas.microsoft.com/office/drawing/2014/main" id="{75AD4842-CAE5-44A3-B6F5-8A6CA4304B48}"/>
              </a:ext>
            </a:extLst>
          </p:cNvPr>
          <p:cNvSpPr/>
          <p:nvPr/>
        </p:nvSpPr>
        <p:spPr>
          <a:xfrm>
            <a:off x="3133640" y="4098899"/>
            <a:ext cx="116134" cy="157213"/>
          </a:xfrm>
          <a:custGeom>
            <a:avLst/>
            <a:gdLst>
              <a:gd name="connsiteX0" fmla="*/ 115973 w 116134"/>
              <a:gd name="connsiteY0" fmla="*/ 26 h 157213"/>
              <a:gd name="connsiteX1" fmla="*/ 31835 w 116134"/>
              <a:gd name="connsiteY1" fmla="*/ 73051 h 157213"/>
              <a:gd name="connsiteX2" fmla="*/ 8023 w 116134"/>
              <a:gd name="connsiteY2" fmla="*/ 157189 h 157213"/>
              <a:gd name="connsiteX3" fmla="*/ 8023 w 116134"/>
              <a:gd name="connsiteY3" fmla="*/ 80989 h 157213"/>
              <a:gd name="connsiteX4" fmla="*/ 115973 w 116134"/>
              <a:gd name="connsiteY4" fmla="*/ 26 h 1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134" h="157213">
                <a:moveTo>
                  <a:pt x="115973" y="26"/>
                </a:moveTo>
                <a:cubicBezTo>
                  <a:pt x="119942" y="-1297"/>
                  <a:pt x="49827" y="46857"/>
                  <a:pt x="31835" y="73051"/>
                </a:cubicBezTo>
                <a:cubicBezTo>
                  <a:pt x="13843" y="99245"/>
                  <a:pt x="11992" y="155866"/>
                  <a:pt x="8023" y="157189"/>
                </a:cubicBezTo>
                <a:cubicBezTo>
                  <a:pt x="4054" y="158512"/>
                  <a:pt x="-7852" y="106654"/>
                  <a:pt x="8023" y="80989"/>
                </a:cubicBezTo>
                <a:cubicBezTo>
                  <a:pt x="23898" y="55324"/>
                  <a:pt x="112004" y="1349"/>
                  <a:pt x="115973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: 図形 285">
            <a:extLst>
              <a:ext uri="{FF2B5EF4-FFF2-40B4-BE49-F238E27FC236}">
                <a16:creationId xmlns:a16="http://schemas.microsoft.com/office/drawing/2014/main" id="{05C2FFA9-215D-41E4-AE57-3ED982250E20}"/>
              </a:ext>
            </a:extLst>
          </p:cNvPr>
          <p:cNvSpPr/>
          <p:nvPr/>
        </p:nvSpPr>
        <p:spPr>
          <a:xfrm>
            <a:off x="2705029" y="4377244"/>
            <a:ext cx="205519" cy="83634"/>
          </a:xfrm>
          <a:custGeom>
            <a:avLst/>
            <a:gdLst>
              <a:gd name="connsiteX0" fmla="*/ 71 w 205519"/>
              <a:gd name="connsiteY0" fmla="*/ 83631 h 83634"/>
              <a:gd name="connsiteX1" fmla="*/ 169934 w 205519"/>
              <a:gd name="connsiteY1" fmla="*/ 10606 h 83634"/>
              <a:gd name="connsiteX2" fmla="*/ 192159 w 205519"/>
              <a:gd name="connsiteY2" fmla="*/ 7431 h 83634"/>
              <a:gd name="connsiteX3" fmla="*/ 71 w 205519"/>
              <a:gd name="connsiteY3" fmla="*/ 83631 h 8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519" h="83634">
                <a:moveTo>
                  <a:pt x="71" y="83631"/>
                </a:moveTo>
                <a:cubicBezTo>
                  <a:pt x="-3633" y="84160"/>
                  <a:pt x="137919" y="23306"/>
                  <a:pt x="169934" y="10606"/>
                </a:cubicBezTo>
                <a:cubicBezTo>
                  <a:pt x="201949" y="-2094"/>
                  <a:pt x="219146" y="-3681"/>
                  <a:pt x="192159" y="7431"/>
                </a:cubicBezTo>
                <a:cubicBezTo>
                  <a:pt x="165172" y="18543"/>
                  <a:pt x="3775" y="83102"/>
                  <a:pt x="71" y="83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9574598C-5E0E-4BB5-9A65-42F9937DF231}"/>
              </a:ext>
            </a:extLst>
          </p:cNvPr>
          <p:cNvSpPr/>
          <p:nvPr/>
        </p:nvSpPr>
        <p:spPr>
          <a:xfrm>
            <a:off x="3044826" y="4356100"/>
            <a:ext cx="45719" cy="45719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: 図形 287">
            <a:extLst>
              <a:ext uri="{FF2B5EF4-FFF2-40B4-BE49-F238E27FC236}">
                <a16:creationId xmlns:a16="http://schemas.microsoft.com/office/drawing/2014/main" id="{E42FB544-CD57-4F49-9C55-EE7B771F5398}"/>
              </a:ext>
            </a:extLst>
          </p:cNvPr>
          <p:cNvSpPr/>
          <p:nvPr/>
        </p:nvSpPr>
        <p:spPr>
          <a:xfrm>
            <a:off x="3239247" y="4569717"/>
            <a:ext cx="359942" cy="189896"/>
          </a:xfrm>
          <a:custGeom>
            <a:avLst/>
            <a:gdLst>
              <a:gd name="connsiteX0" fmla="*/ 841 w 359942"/>
              <a:gd name="connsiteY0" fmla="*/ 5458 h 189896"/>
              <a:gd name="connsiteX1" fmla="*/ 145303 w 359942"/>
              <a:gd name="connsiteY1" fmla="*/ 59433 h 189896"/>
              <a:gd name="connsiteX2" fmla="*/ 226266 w 359942"/>
              <a:gd name="connsiteY2" fmla="*/ 154683 h 189896"/>
              <a:gd name="connsiteX3" fmla="*/ 359616 w 359942"/>
              <a:gd name="connsiteY3" fmla="*/ 189608 h 189896"/>
              <a:gd name="connsiteX4" fmla="*/ 261191 w 359942"/>
              <a:gd name="connsiteY4" fmla="*/ 138808 h 189896"/>
              <a:gd name="connsiteX5" fmla="*/ 175466 w 359942"/>
              <a:gd name="connsiteY5" fmla="*/ 61021 h 189896"/>
              <a:gd name="connsiteX6" fmla="*/ 89741 w 359942"/>
              <a:gd name="connsiteY6" fmla="*/ 7046 h 189896"/>
              <a:gd name="connsiteX7" fmla="*/ 841 w 359942"/>
              <a:gd name="connsiteY7" fmla="*/ 5458 h 18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942" h="189896">
                <a:moveTo>
                  <a:pt x="841" y="5458"/>
                </a:moveTo>
                <a:cubicBezTo>
                  <a:pt x="10101" y="14189"/>
                  <a:pt x="107732" y="34562"/>
                  <a:pt x="145303" y="59433"/>
                </a:cubicBezTo>
                <a:cubicBezTo>
                  <a:pt x="182874" y="84304"/>
                  <a:pt x="190547" y="132987"/>
                  <a:pt x="226266" y="154683"/>
                </a:cubicBezTo>
                <a:cubicBezTo>
                  <a:pt x="261985" y="176379"/>
                  <a:pt x="353795" y="192254"/>
                  <a:pt x="359616" y="189608"/>
                </a:cubicBezTo>
                <a:cubicBezTo>
                  <a:pt x="365437" y="186962"/>
                  <a:pt x="291883" y="160239"/>
                  <a:pt x="261191" y="138808"/>
                </a:cubicBezTo>
                <a:cubicBezTo>
                  <a:pt x="230499" y="117377"/>
                  <a:pt x="204041" y="82981"/>
                  <a:pt x="175466" y="61021"/>
                </a:cubicBezTo>
                <a:cubicBezTo>
                  <a:pt x="146891" y="39061"/>
                  <a:pt x="118316" y="14719"/>
                  <a:pt x="89741" y="7046"/>
                </a:cubicBezTo>
                <a:cubicBezTo>
                  <a:pt x="61166" y="-627"/>
                  <a:pt x="-8419" y="-3273"/>
                  <a:pt x="841" y="545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: 図形 288">
            <a:extLst>
              <a:ext uri="{FF2B5EF4-FFF2-40B4-BE49-F238E27FC236}">
                <a16:creationId xmlns:a16="http://schemas.microsoft.com/office/drawing/2014/main" id="{A4C633BC-8F6F-42C8-9955-B4870B4D8DF0}"/>
              </a:ext>
            </a:extLst>
          </p:cNvPr>
          <p:cNvSpPr/>
          <p:nvPr/>
        </p:nvSpPr>
        <p:spPr>
          <a:xfrm>
            <a:off x="2555682" y="4559030"/>
            <a:ext cx="395777" cy="186183"/>
          </a:xfrm>
          <a:custGeom>
            <a:avLst/>
            <a:gdLst>
              <a:gd name="connsiteX0" fmla="*/ 393893 w 395777"/>
              <a:gd name="connsiteY0" fmla="*/ 270 h 186183"/>
              <a:gd name="connsiteX1" fmla="*/ 274831 w 395777"/>
              <a:gd name="connsiteY1" fmla="*/ 132033 h 186183"/>
              <a:gd name="connsiteX2" fmla="*/ 189106 w 395777"/>
              <a:gd name="connsiteY2" fmla="*/ 186008 h 186183"/>
              <a:gd name="connsiteX3" fmla="*/ 93856 w 395777"/>
              <a:gd name="connsiteY3" fmla="*/ 146320 h 186183"/>
              <a:gd name="connsiteX4" fmla="*/ 193 w 395777"/>
              <a:gd name="connsiteY4" fmla="*/ 66945 h 186183"/>
              <a:gd name="connsiteX5" fmla="*/ 119256 w 395777"/>
              <a:gd name="connsiteY5" fmla="*/ 143145 h 186183"/>
              <a:gd name="connsiteX6" fmla="*/ 173231 w 395777"/>
              <a:gd name="connsiteY6" fmla="*/ 170133 h 186183"/>
              <a:gd name="connsiteX7" fmla="*/ 393893 w 395777"/>
              <a:gd name="connsiteY7" fmla="*/ 270 h 186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77" h="186183">
                <a:moveTo>
                  <a:pt x="393893" y="270"/>
                </a:moveTo>
                <a:cubicBezTo>
                  <a:pt x="410826" y="-6080"/>
                  <a:pt x="308962" y="101077"/>
                  <a:pt x="274831" y="132033"/>
                </a:cubicBezTo>
                <a:cubicBezTo>
                  <a:pt x="240700" y="162989"/>
                  <a:pt x="219268" y="183627"/>
                  <a:pt x="189106" y="186008"/>
                </a:cubicBezTo>
                <a:cubicBezTo>
                  <a:pt x="158943" y="188389"/>
                  <a:pt x="125341" y="166164"/>
                  <a:pt x="93856" y="146320"/>
                </a:cubicBezTo>
                <a:cubicBezTo>
                  <a:pt x="62370" y="126476"/>
                  <a:pt x="-4040" y="67474"/>
                  <a:pt x="193" y="66945"/>
                </a:cubicBezTo>
                <a:cubicBezTo>
                  <a:pt x="4426" y="66416"/>
                  <a:pt x="90416" y="125947"/>
                  <a:pt x="119256" y="143145"/>
                </a:cubicBezTo>
                <a:cubicBezTo>
                  <a:pt x="148096" y="160343"/>
                  <a:pt x="129046" y="190506"/>
                  <a:pt x="173231" y="170133"/>
                </a:cubicBezTo>
                <a:cubicBezTo>
                  <a:pt x="217416" y="149760"/>
                  <a:pt x="376960" y="6620"/>
                  <a:pt x="393893" y="27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78B7DBFE-A7B5-4C16-82A2-A894F055D767}"/>
              </a:ext>
            </a:extLst>
          </p:cNvPr>
          <p:cNvSpPr/>
          <p:nvPr/>
        </p:nvSpPr>
        <p:spPr>
          <a:xfrm>
            <a:off x="2902328" y="4699984"/>
            <a:ext cx="422854" cy="172125"/>
          </a:xfrm>
          <a:custGeom>
            <a:avLst/>
            <a:gdLst>
              <a:gd name="connsiteX0" fmla="*/ 20260 w 422854"/>
              <a:gd name="connsiteY0" fmla="*/ 604 h 172125"/>
              <a:gd name="connsiteX1" fmla="*/ 190122 w 422854"/>
              <a:gd name="connsiteY1" fmla="*/ 43466 h 172125"/>
              <a:gd name="connsiteX2" fmla="*/ 359985 w 422854"/>
              <a:gd name="connsiteY2" fmla="*/ 21241 h 172125"/>
              <a:gd name="connsiteX3" fmla="*/ 418722 w 422854"/>
              <a:gd name="connsiteY3" fmla="*/ 2191 h 172125"/>
              <a:gd name="connsiteX4" fmla="*/ 402847 w 422854"/>
              <a:gd name="connsiteY4" fmla="*/ 75216 h 172125"/>
              <a:gd name="connsiteX5" fmla="*/ 282197 w 422854"/>
              <a:gd name="connsiteY5" fmla="*/ 157766 h 172125"/>
              <a:gd name="connsiteX6" fmla="*/ 188535 w 422854"/>
              <a:gd name="connsiteY6" fmla="*/ 170466 h 172125"/>
              <a:gd name="connsiteX7" fmla="*/ 21847 w 422854"/>
              <a:gd name="connsiteY7" fmla="*/ 138716 h 172125"/>
              <a:gd name="connsiteX8" fmla="*/ 4385 w 422854"/>
              <a:gd name="connsiteY8" fmla="*/ 51404 h 172125"/>
              <a:gd name="connsiteX9" fmla="*/ 20260 w 422854"/>
              <a:gd name="connsiteY9" fmla="*/ 604 h 17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2854" h="172125">
                <a:moveTo>
                  <a:pt x="20260" y="604"/>
                </a:moveTo>
                <a:cubicBezTo>
                  <a:pt x="51216" y="-719"/>
                  <a:pt x="133501" y="40027"/>
                  <a:pt x="190122" y="43466"/>
                </a:cubicBezTo>
                <a:cubicBezTo>
                  <a:pt x="246743" y="46905"/>
                  <a:pt x="321885" y="28120"/>
                  <a:pt x="359985" y="21241"/>
                </a:cubicBezTo>
                <a:cubicBezTo>
                  <a:pt x="398085" y="14362"/>
                  <a:pt x="411578" y="-6805"/>
                  <a:pt x="418722" y="2191"/>
                </a:cubicBezTo>
                <a:cubicBezTo>
                  <a:pt x="425866" y="11187"/>
                  <a:pt x="425601" y="49287"/>
                  <a:pt x="402847" y="75216"/>
                </a:cubicBezTo>
                <a:cubicBezTo>
                  <a:pt x="380093" y="101145"/>
                  <a:pt x="317916" y="141891"/>
                  <a:pt x="282197" y="157766"/>
                </a:cubicBezTo>
                <a:cubicBezTo>
                  <a:pt x="246478" y="173641"/>
                  <a:pt x="231927" y="173641"/>
                  <a:pt x="188535" y="170466"/>
                </a:cubicBezTo>
                <a:cubicBezTo>
                  <a:pt x="145143" y="167291"/>
                  <a:pt x="52539" y="158560"/>
                  <a:pt x="21847" y="138716"/>
                </a:cubicBezTo>
                <a:cubicBezTo>
                  <a:pt x="-8845" y="118872"/>
                  <a:pt x="6237" y="70983"/>
                  <a:pt x="4385" y="51404"/>
                </a:cubicBezTo>
                <a:cubicBezTo>
                  <a:pt x="2533" y="31825"/>
                  <a:pt x="-10696" y="1927"/>
                  <a:pt x="20260" y="60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: 図形 290">
            <a:extLst>
              <a:ext uri="{FF2B5EF4-FFF2-40B4-BE49-F238E27FC236}">
                <a16:creationId xmlns:a16="http://schemas.microsoft.com/office/drawing/2014/main" id="{57FC295C-1412-42BA-A8B2-B91BA5959295}"/>
              </a:ext>
            </a:extLst>
          </p:cNvPr>
          <p:cNvSpPr/>
          <p:nvPr/>
        </p:nvSpPr>
        <p:spPr>
          <a:xfrm>
            <a:off x="2859062" y="4882248"/>
            <a:ext cx="275342" cy="33459"/>
          </a:xfrm>
          <a:custGeom>
            <a:avLst/>
            <a:gdLst>
              <a:gd name="connsiteX0" fmla="*/ 26 w 275342"/>
              <a:gd name="connsiteY0" fmla="*/ 10427 h 33459"/>
              <a:gd name="connsiteX1" fmla="*/ 198463 w 275342"/>
              <a:gd name="connsiteY1" fmla="*/ 8840 h 33459"/>
              <a:gd name="connsiteX2" fmla="*/ 242913 w 275342"/>
              <a:gd name="connsiteY2" fmla="*/ 902 h 33459"/>
              <a:gd name="connsiteX3" fmla="*/ 274663 w 275342"/>
              <a:gd name="connsiteY3" fmla="*/ 32652 h 33459"/>
              <a:gd name="connsiteX4" fmla="*/ 212751 w 275342"/>
              <a:gd name="connsiteY4" fmla="*/ 23127 h 33459"/>
              <a:gd name="connsiteX5" fmla="*/ 26 w 275342"/>
              <a:gd name="connsiteY5" fmla="*/ 10427 h 3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342" h="33459">
                <a:moveTo>
                  <a:pt x="26" y="10427"/>
                </a:moveTo>
                <a:cubicBezTo>
                  <a:pt x="-2355" y="8046"/>
                  <a:pt x="157982" y="10427"/>
                  <a:pt x="198463" y="8840"/>
                </a:cubicBezTo>
                <a:cubicBezTo>
                  <a:pt x="238944" y="7253"/>
                  <a:pt x="230213" y="-3067"/>
                  <a:pt x="242913" y="902"/>
                </a:cubicBezTo>
                <a:cubicBezTo>
                  <a:pt x="255613" y="4871"/>
                  <a:pt x="279690" y="28948"/>
                  <a:pt x="274663" y="32652"/>
                </a:cubicBezTo>
                <a:cubicBezTo>
                  <a:pt x="269636" y="36356"/>
                  <a:pt x="255613" y="26302"/>
                  <a:pt x="212751" y="23127"/>
                </a:cubicBezTo>
                <a:cubicBezTo>
                  <a:pt x="169889" y="19952"/>
                  <a:pt x="2407" y="12808"/>
                  <a:pt x="26" y="104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: 図形 291">
            <a:extLst>
              <a:ext uri="{FF2B5EF4-FFF2-40B4-BE49-F238E27FC236}">
                <a16:creationId xmlns:a16="http://schemas.microsoft.com/office/drawing/2014/main" id="{8146545B-5F72-4A9A-BA7E-178AB7CDDFD2}"/>
              </a:ext>
            </a:extLst>
          </p:cNvPr>
          <p:cNvSpPr/>
          <p:nvPr/>
        </p:nvSpPr>
        <p:spPr>
          <a:xfrm>
            <a:off x="3140882" y="4870280"/>
            <a:ext cx="330070" cy="41765"/>
          </a:xfrm>
          <a:custGeom>
            <a:avLst/>
            <a:gdLst>
              <a:gd name="connsiteX0" fmla="*/ 781 w 330070"/>
              <a:gd name="connsiteY0" fmla="*/ 41445 h 41765"/>
              <a:gd name="connsiteX1" fmla="*/ 115081 w 330070"/>
              <a:gd name="connsiteY1" fmla="*/ 11283 h 41765"/>
              <a:gd name="connsiteX2" fmla="*/ 221443 w 330070"/>
              <a:gd name="connsiteY2" fmla="*/ 33508 h 41765"/>
              <a:gd name="connsiteX3" fmla="*/ 299231 w 330070"/>
              <a:gd name="connsiteY3" fmla="*/ 17633 h 41765"/>
              <a:gd name="connsiteX4" fmla="*/ 326218 w 330070"/>
              <a:gd name="connsiteY4" fmla="*/ 170 h 41765"/>
              <a:gd name="connsiteX5" fmla="*/ 221443 w 330070"/>
              <a:gd name="connsiteY5" fmla="*/ 28745 h 41765"/>
              <a:gd name="connsiteX6" fmla="*/ 73806 w 330070"/>
              <a:gd name="connsiteY6" fmla="*/ 27158 h 41765"/>
              <a:gd name="connsiteX7" fmla="*/ 781 w 330070"/>
              <a:gd name="connsiteY7" fmla="*/ 41445 h 41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070" h="41765">
                <a:moveTo>
                  <a:pt x="781" y="41445"/>
                </a:moveTo>
                <a:cubicBezTo>
                  <a:pt x="7660" y="38799"/>
                  <a:pt x="78304" y="12606"/>
                  <a:pt x="115081" y="11283"/>
                </a:cubicBezTo>
                <a:cubicBezTo>
                  <a:pt x="151858" y="9960"/>
                  <a:pt x="190751" y="32450"/>
                  <a:pt x="221443" y="33508"/>
                </a:cubicBezTo>
                <a:cubicBezTo>
                  <a:pt x="252135" y="34566"/>
                  <a:pt x="281769" y="23189"/>
                  <a:pt x="299231" y="17633"/>
                </a:cubicBezTo>
                <a:cubicBezTo>
                  <a:pt x="316693" y="12077"/>
                  <a:pt x="339183" y="-1682"/>
                  <a:pt x="326218" y="170"/>
                </a:cubicBezTo>
                <a:cubicBezTo>
                  <a:pt x="313253" y="2022"/>
                  <a:pt x="263512" y="24247"/>
                  <a:pt x="221443" y="28745"/>
                </a:cubicBezTo>
                <a:cubicBezTo>
                  <a:pt x="179374" y="33243"/>
                  <a:pt x="114023" y="24777"/>
                  <a:pt x="73806" y="27158"/>
                </a:cubicBezTo>
                <a:cubicBezTo>
                  <a:pt x="33589" y="29539"/>
                  <a:pt x="-6098" y="44091"/>
                  <a:pt x="781" y="41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: 図形 292">
            <a:extLst>
              <a:ext uri="{FF2B5EF4-FFF2-40B4-BE49-F238E27FC236}">
                <a16:creationId xmlns:a16="http://schemas.microsoft.com/office/drawing/2014/main" id="{D4E2AC99-115D-4CF3-B86C-18793F4D9B84}"/>
              </a:ext>
            </a:extLst>
          </p:cNvPr>
          <p:cNvSpPr/>
          <p:nvPr/>
        </p:nvSpPr>
        <p:spPr>
          <a:xfrm>
            <a:off x="2879368" y="4919160"/>
            <a:ext cx="242250" cy="30857"/>
          </a:xfrm>
          <a:custGeom>
            <a:avLst/>
            <a:gdLst>
              <a:gd name="connsiteX0" fmla="*/ 357 w 242250"/>
              <a:gd name="connsiteY0" fmla="*/ 10028 h 30857"/>
              <a:gd name="connsiteX1" fmla="*/ 152757 w 242250"/>
              <a:gd name="connsiteY1" fmla="*/ 22728 h 30857"/>
              <a:gd name="connsiteX2" fmla="*/ 241657 w 242250"/>
              <a:gd name="connsiteY2" fmla="*/ 30665 h 30857"/>
              <a:gd name="connsiteX3" fmla="*/ 187682 w 242250"/>
              <a:gd name="connsiteY3" fmla="*/ 14790 h 30857"/>
              <a:gd name="connsiteX4" fmla="*/ 113070 w 242250"/>
              <a:gd name="connsiteY4" fmla="*/ 503 h 30857"/>
              <a:gd name="connsiteX5" fmla="*/ 357 w 242250"/>
              <a:gd name="connsiteY5" fmla="*/ 10028 h 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250" h="30857">
                <a:moveTo>
                  <a:pt x="357" y="10028"/>
                </a:moveTo>
                <a:cubicBezTo>
                  <a:pt x="6971" y="13732"/>
                  <a:pt x="112540" y="19289"/>
                  <a:pt x="152757" y="22728"/>
                </a:cubicBezTo>
                <a:cubicBezTo>
                  <a:pt x="192974" y="26168"/>
                  <a:pt x="235836" y="31988"/>
                  <a:pt x="241657" y="30665"/>
                </a:cubicBezTo>
                <a:cubicBezTo>
                  <a:pt x="247478" y="29342"/>
                  <a:pt x="209113" y="19817"/>
                  <a:pt x="187682" y="14790"/>
                </a:cubicBezTo>
                <a:cubicBezTo>
                  <a:pt x="166251" y="9763"/>
                  <a:pt x="145349" y="3149"/>
                  <a:pt x="113070" y="503"/>
                </a:cubicBezTo>
                <a:cubicBezTo>
                  <a:pt x="80791" y="-2143"/>
                  <a:pt x="-6257" y="6324"/>
                  <a:pt x="357" y="10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841F7377-BD3A-4AD9-8F87-40C5E47D5FB0}"/>
              </a:ext>
            </a:extLst>
          </p:cNvPr>
          <p:cNvSpPr/>
          <p:nvPr/>
        </p:nvSpPr>
        <p:spPr>
          <a:xfrm>
            <a:off x="3119867" y="4891058"/>
            <a:ext cx="336553" cy="57180"/>
          </a:xfrm>
          <a:custGeom>
            <a:avLst/>
            <a:gdLst>
              <a:gd name="connsiteX0" fmla="*/ 2746 w 336553"/>
              <a:gd name="connsiteY0" fmla="*/ 57180 h 57180"/>
              <a:gd name="connsiteX1" fmla="*/ 183721 w 336553"/>
              <a:gd name="connsiteY1" fmla="*/ 30192 h 57180"/>
              <a:gd name="connsiteX2" fmla="*/ 290083 w 336553"/>
              <a:gd name="connsiteY2" fmla="*/ 23842 h 57180"/>
              <a:gd name="connsiteX3" fmla="*/ 332946 w 336553"/>
              <a:gd name="connsiteY3" fmla="*/ 30 h 57180"/>
              <a:gd name="connsiteX4" fmla="*/ 202771 w 336553"/>
              <a:gd name="connsiteY4" fmla="*/ 19080 h 57180"/>
              <a:gd name="connsiteX5" fmla="*/ 83708 w 336553"/>
              <a:gd name="connsiteY5" fmla="*/ 30192 h 57180"/>
              <a:gd name="connsiteX6" fmla="*/ 2746 w 336553"/>
              <a:gd name="connsiteY6" fmla="*/ 57180 h 5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553" h="57180">
                <a:moveTo>
                  <a:pt x="2746" y="57180"/>
                </a:moveTo>
                <a:cubicBezTo>
                  <a:pt x="19415" y="57180"/>
                  <a:pt x="135832" y="35748"/>
                  <a:pt x="183721" y="30192"/>
                </a:cubicBezTo>
                <a:cubicBezTo>
                  <a:pt x="231610" y="24636"/>
                  <a:pt x="265212" y="28869"/>
                  <a:pt x="290083" y="23842"/>
                </a:cubicBezTo>
                <a:cubicBezTo>
                  <a:pt x="314954" y="18815"/>
                  <a:pt x="347498" y="824"/>
                  <a:pt x="332946" y="30"/>
                </a:cubicBezTo>
                <a:cubicBezTo>
                  <a:pt x="318394" y="-764"/>
                  <a:pt x="244311" y="14053"/>
                  <a:pt x="202771" y="19080"/>
                </a:cubicBezTo>
                <a:cubicBezTo>
                  <a:pt x="161231" y="24107"/>
                  <a:pt x="118104" y="25694"/>
                  <a:pt x="83708" y="30192"/>
                </a:cubicBezTo>
                <a:cubicBezTo>
                  <a:pt x="49312" y="34690"/>
                  <a:pt x="-13923" y="57180"/>
                  <a:pt x="2746" y="57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: 図形 294">
            <a:extLst>
              <a:ext uri="{FF2B5EF4-FFF2-40B4-BE49-F238E27FC236}">
                <a16:creationId xmlns:a16="http://schemas.microsoft.com/office/drawing/2014/main" id="{2A2B0B94-8FC4-41E9-A223-6634A29BC327}"/>
              </a:ext>
            </a:extLst>
          </p:cNvPr>
          <p:cNvSpPr/>
          <p:nvPr/>
        </p:nvSpPr>
        <p:spPr>
          <a:xfrm>
            <a:off x="2937938" y="4898946"/>
            <a:ext cx="549406" cy="77867"/>
          </a:xfrm>
          <a:custGeom>
            <a:avLst/>
            <a:gdLst>
              <a:gd name="connsiteX0" fmla="*/ 525 w 549406"/>
              <a:gd name="connsiteY0" fmla="*/ 77867 h 77867"/>
              <a:gd name="connsiteX1" fmla="*/ 141812 w 549406"/>
              <a:gd name="connsiteY1" fmla="*/ 61992 h 77867"/>
              <a:gd name="connsiteX2" fmla="*/ 286275 w 549406"/>
              <a:gd name="connsiteY2" fmla="*/ 55642 h 77867"/>
              <a:gd name="connsiteX3" fmla="*/ 379937 w 549406"/>
              <a:gd name="connsiteY3" fmla="*/ 44529 h 77867"/>
              <a:gd name="connsiteX4" fmla="*/ 492650 w 549406"/>
              <a:gd name="connsiteY4" fmla="*/ 36592 h 77867"/>
              <a:gd name="connsiteX5" fmla="*/ 545037 w 549406"/>
              <a:gd name="connsiteY5" fmla="*/ 79 h 77867"/>
              <a:gd name="connsiteX6" fmla="*/ 383112 w 549406"/>
              <a:gd name="connsiteY6" fmla="*/ 47704 h 77867"/>
              <a:gd name="connsiteX7" fmla="*/ 194200 w 549406"/>
              <a:gd name="connsiteY7" fmla="*/ 65167 h 77867"/>
              <a:gd name="connsiteX8" fmla="*/ 525 w 549406"/>
              <a:gd name="connsiteY8" fmla="*/ 77867 h 7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9406" h="77867">
                <a:moveTo>
                  <a:pt x="525" y="77867"/>
                </a:moveTo>
                <a:cubicBezTo>
                  <a:pt x="-8206" y="77338"/>
                  <a:pt x="94187" y="65696"/>
                  <a:pt x="141812" y="61992"/>
                </a:cubicBezTo>
                <a:cubicBezTo>
                  <a:pt x="189437" y="58288"/>
                  <a:pt x="246588" y="58552"/>
                  <a:pt x="286275" y="55642"/>
                </a:cubicBezTo>
                <a:cubicBezTo>
                  <a:pt x="325963" y="52731"/>
                  <a:pt x="345541" y="47704"/>
                  <a:pt x="379937" y="44529"/>
                </a:cubicBezTo>
                <a:cubicBezTo>
                  <a:pt x="414333" y="41354"/>
                  <a:pt x="465133" y="44000"/>
                  <a:pt x="492650" y="36592"/>
                </a:cubicBezTo>
                <a:cubicBezTo>
                  <a:pt x="520167" y="29184"/>
                  <a:pt x="563293" y="-1773"/>
                  <a:pt x="545037" y="79"/>
                </a:cubicBezTo>
                <a:cubicBezTo>
                  <a:pt x="526781" y="1931"/>
                  <a:pt x="441585" y="36856"/>
                  <a:pt x="383112" y="47704"/>
                </a:cubicBezTo>
                <a:cubicBezTo>
                  <a:pt x="324639" y="58552"/>
                  <a:pt x="259288" y="60934"/>
                  <a:pt x="194200" y="65167"/>
                </a:cubicBezTo>
                <a:lnTo>
                  <a:pt x="525" y="778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: 図形 295">
            <a:extLst>
              <a:ext uri="{FF2B5EF4-FFF2-40B4-BE49-F238E27FC236}">
                <a16:creationId xmlns:a16="http://schemas.microsoft.com/office/drawing/2014/main" id="{FA2BF54C-D4DA-45A5-8FED-BA4156BCC6C7}"/>
              </a:ext>
            </a:extLst>
          </p:cNvPr>
          <p:cNvSpPr/>
          <p:nvPr/>
        </p:nvSpPr>
        <p:spPr>
          <a:xfrm>
            <a:off x="2917799" y="4948643"/>
            <a:ext cx="484090" cy="117687"/>
          </a:xfrm>
          <a:custGeom>
            <a:avLst/>
            <a:gdLst>
              <a:gd name="connsiteX0" fmla="*/ 26 w 484090"/>
              <a:gd name="connsiteY0" fmla="*/ 37695 h 117687"/>
              <a:gd name="connsiteX1" fmla="*/ 176239 w 484090"/>
              <a:gd name="connsiteY1" fmla="*/ 109132 h 117687"/>
              <a:gd name="connsiteX2" fmla="*/ 311176 w 484090"/>
              <a:gd name="connsiteY2" fmla="*/ 104370 h 117687"/>
              <a:gd name="connsiteX3" fmla="*/ 482626 w 484090"/>
              <a:gd name="connsiteY3" fmla="*/ 1182 h 117687"/>
              <a:gd name="connsiteX4" fmla="*/ 398489 w 484090"/>
              <a:gd name="connsiteY4" fmla="*/ 45632 h 117687"/>
              <a:gd name="connsiteX5" fmla="*/ 292126 w 484090"/>
              <a:gd name="connsiteY5" fmla="*/ 96432 h 117687"/>
              <a:gd name="connsiteX6" fmla="*/ 188939 w 484090"/>
              <a:gd name="connsiteY6" fmla="*/ 94845 h 117687"/>
              <a:gd name="connsiteX7" fmla="*/ 26 w 484090"/>
              <a:gd name="connsiteY7" fmla="*/ 37695 h 11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4090" h="117687">
                <a:moveTo>
                  <a:pt x="26" y="37695"/>
                </a:moveTo>
                <a:cubicBezTo>
                  <a:pt x="-2091" y="40076"/>
                  <a:pt x="124381" y="98020"/>
                  <a:pt x="176239" y="109132"/>
                </a:cubicBezTo>
                <a:cubicBezTo>
                  <a:pt x="228097" y="120244"/>
                  <a:pt x="260112" y="122362"/>
                  <a:pt x="311176" y="104370"/>
                </a:cubicBezTo>
                <a:cubicBezTo>
                  <a:pt x="362241" y="86378"/>
                  <a:pt x="468074" y="10972"/>
                  <a:pt x="482626" y="1182"/>
                </a:cubicBezTo>
                <a:cubicBezTo>
                  <a:pt x="497178" y="-8608"/>
                  <a:pt x="398489" y="45632"/>
                  <a:pt x="398489" y="45632"/>
                </a:cubicBezTo>
                <a:cubicBezTo>
                  <a:pt x="366739" y="61507"/>
                  <a:pt x="327051" y="88230"/>
                  <a:pt x="292126" y="96432"/>
                </a:cubicBezTo>
                <a:cubicBezTo>
                  <a:pt x="257201" y="104634"/>
                  <a:pt x="238152" y="104370"/>
                  <a:pt x="188939" y="94845"/>
                </a:cubicBezTo>
                <a:cubicBezTo>
                  <a:pt x="139726" y="85320"/>
                  <a:pt x="2143" y="35314"/>
                  <a:pt x="26" y="37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: 図形 296">
            <a:extLst>
              <a:ext uri="{FF2B5EF4-FFF2-40B4-BE49-F238E27FC236}">
                <a16:creationId xmlns:a16="http://schemas.microsoft.com/office/drawing/2014/main" id="{95DEA1E6-0879-47AD-9685-B875549D8B92}"/>
              </a:ext>
            </a:extLst>
          </p:cNvPr>
          <p:cNvSpPr/>
          <p:nvPr/>
        </p:nvSpPr>
        <p:spPr>
          <a:xfrm>
            <a:off x="2562351" y="3377631"/>
            <a:ext cx="432979" cy="578874"/>
          </a:xfrm>
          <a:custGeom>
            <a:avLst/>
            <a:gdLst>
              <a:gd name="connsiteX0" fmla="*/ 403099 w 432979"/>
              <a:gd name="connsiteY0" fmla="*/ 569 h 578874"/>
              <a:gd name="connsiteX1" fmla="*/ 331662 w 432979"/>
              <a:gd name="connsiteY1" fmla="*/ 151382 h 578874"/>
              <a:gd name="connsiteX2" fmla="*/ 130049 w 432979"/>
              <a:gd name="connsiteY2" fmla="*/ 335532 h 578874"/>
              <a:gd name="connsiteX3" fmla="*/ 37974 w 432979"/>
              <a:gd name="connsiteY3" fmla="*/ 472057 h 578874"/>
              <a:gd name="connsiteX4" fmla="*/ 4637 w 432979"/>
              <a:gd name="connsiteY4" fmla="*/ 575244 h 578874"/>
              <a:gd name="connsiteX5" fmla="*/ 133224 w 432979"/>
              <a:gd name="connsiteY5" fmla="*/ 338707 h 578874"/>
              <a:gd name="connsiteX6" fmla="*/ 411037 w 432979"/>
              <a:gd name="connsiteY6" fmla="*/ 108519 h 578874"/>
              <a:gd name="connsiteX7" fmla="*/ 403099 w 432979"/>
              <a:gd name="connsiteY7" fmla="*/ 569 h 57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79" h="578874">
                <a:moveTo>
                  <a:pt x="403099" y="569"/>
                </a:moveTo>
                <a:cubicBezTo>
                  <a:pt x="389870" y="7713"/>
                  <a:pt x="377170" y="95555"/>
                  <a:pt x="331662" y="151382"/>
                </a:cubicBezTo>
                <a:cubicBezTo>
                  <a:pt x="286154" y="207209"/>
                  <a:pt x="178997" y="282086"/>
                  <a:pt x="130049" y="335532"/>
                </a:cubicBezTo>
                <a:cubicBezTo>
                  <a:pt x="81101" y="388978"/>
                  <a:pt x="58876" y="432105"/>
                  <a:pt x="37974" y="472057"/>
                </a:cubicBezTo>
                <a:cubicBezTo>
                  <a:pt x="17072" y="512009"/>
                  <a:pt x="-11238" y="597469"/>
                  <a:pt x="4637" y="575244"/>
                </a:cubicBezTo>
                <a:cubicBezTo>
                  <a:pt x="20512" y="553019"/>
                  <a:pt x="65491" y="416494"/>
                  <a:pt x="133224" y="338707"/>
                </a:cubicBezTo>
                <a:cubicBezTo>
                  <a:pt x="200957" y="260920"/>
                  <a:pt x="363677" y="162229"/>
                  <a:pt x="411037" y="108519"/>
                </a:cubicBezTo>
                <a:cubicBezTo>
                  <a:pt x="458397" y="54809"/>
                  <a:pt x="416328" y="-6575"/>
                  <a:pt x="403099" y="5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: 図形 297">
            <a:extLst>
              <a:ext uri="{FF2B5EF4-FFF2-40B4-BE49-F238E27FC236}">
                <a16:creationId xmlns:a16="http://schemas.microsoft.com/office/drawing/2014/main" id="{BF35016B-0F93-4B60-BEF1-13F6B96E4EB7}"/>
              </a:ext>
            </a:extLst>
          </p:cNvPr>
          <p:cNvSpPr/>
          <p:nvPr/>
        </p:nvSpPr>
        <p:spPr>
          <a:xfrm>
            <a:off x="3000454" y="3472886"/>
            <a:ext cx="407345" cy="64870"/>
          </a:xfrm>
          <a:custGeom>
            <a:avLst/>
            <a:gdLst>
              <a:gd name="connsiteX0" fmla="*/ 6271 w 407345"/>
              <a:gd name="connsiteY0" fmla="*/ 564 h 64870"/>
              <a:gd name="connsiteX1" fmla="*/ 388859 w 407345"/>
              <a:gd name="connsiteY1" fmla="*/ 22789 h 64870"/>
              <a:gd name="connsiteX2" fmla="*/ 328534 w 407345"/>
              <a:gd name="connsiteY2" fmla="*/ 64064 h 64870"/>
              <a:gd name="connsiteX3" fmla="*/ 165021 w 407345"/>
              <a:gd name="connsiteY3" fmla="*/ 45014 h 64870"/>
              <a:gd name="connsiteX4" fmla="*/ 6271 w 407345"/>
              <a:gd name="connsiteY4" fmla="*/ 564 h 6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345" h="64870">
                <a:moveTo>
                  <a:pt x="6271" y="564"/>
                </a:moveTo>
                <a:cubicBezTo>
                  <a:pt x="43577" y="-3140"/>
                  <a:pt x="335149" y="12206"/>
                  <a:pt x="388859" y="22789"/>
                </a:cubicBezTo>
                <a:cubicBezTo>
                  <a:pt x="442569" y="33372"/>
                  <a:pt x="365840" y="60360"/>
                  <a:pt x="328534" y="64064"/>
                </a:cubicBezTo>
                <a:cubicBezTo>
                  <a:pt x="291228" y="67768"/>
                  <a:pt x="222171" y="58243"/>
                  <a:pt x="165021" y="45014"/>
                </a:cubicBezTo>
                <a:cubicBezTo>
                  <a:pt x="107871" y="31785"/>
                  <a:pt x="-31035" y="4268"/>
                  <a:pt x="6271" y="5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: 図形 298">
            <a:extLst>
              <a:ext uri="{FF2B5EF4-FFF2-40B4-BE49-F238E27FC236}">
                <a16:creationId xmlns:a16="http://schemas.microsoft.com/office/drawing/2014/main" id="{7BB9E360-D3C1-4CA6-9297-B91A21EE18ED}"/>
              </a:ext>
            </a:extLst>
          </p:cNvPr>
          <p:cNvSpPr/>
          <p:nvPr/>
        </p:nvSpPr>
        <p:spPr>
          <a:xfrm>
            <a:off x="3366012" y="3537996"/>
            <a:ext cx="457337" cy="586386"/>
          </a:xfrm>
          <a:custGeom>
            <a:avLst/>
            <a:gdLst>
              <a:gd name="connsiteX0" fmla="*/ 1076 w 457337"/>
              <a:gd name="connsiteY0" fmla="*/ 542 h 586386"/>
              <a:gd name="connsiteX1" fmla="*/ 170938 w 457337"/>
              <a:gd name="connsiteY1" fmla="*/ 173579 h 586386"/>
              <a:gd name="connsiteX2" fmla="*/ 315401 w 457337"/>
              <a:gd name="connsiteY2" fmla="*/ 262479 h 586386"/>
              <a:gd name="connsiteX3" fmla="*/ 456688 w 457337"/>
              <a:gd name="connsiteY3" fmla="*/ 586329 h 586386"/>
              <a:gd name="connsiteX4" fmla="*/ 256663 w 457337"/>
              <a:gd name="connsiteY4" fmla="*/ 235492 h 586386"/>
              <a:gd name="connsiteX5" fmla="*/ 1076 w 457337"/>
              <a:gd name="connsiteY5" fmla="*/ 542 h 58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337" h="586386">
                <a:moveTo>
                  <a:pt x="1076" y="542"/>
                </a:moveTo>
                <a:cubicBezTo>
                  <a:pt x="-13211" y="-9777"/>
                  <a:pt x="118551" y="129923"/>
                  <a:pt x="170938" y="173579"/>
                </a:cubicBezTo>
                <a:cubicBezTo>
                  <a:pt x="223325" y="217235"/>
                  <a:pt x="267776" y="193687"/>
                  <a:pt x="315401" y="262479"/>
                </a:cubicBezTo>
                <a:cubicBezTo>
                  <a:pt x="363026" y="331271"/>
                  <a:pt x="466478" y="590827"/>
                  <a:pt x="456688" y="586329"/>
                </a:cubicBezTo>
                <a:cubicBezTo>
                  <a:pt x="446898" y="581831"/>
                  <a:pt x="328101" y="331800"/>
                  <a:pt x="256663" y="235492"/>
                </a:cubicBezTo>
                <a:cubicBezTo>
                  <a:pt x="185226" y="139184"/>
                  <a:pt x="15363" y="10861"/>
                  <a:pt x="1076" y="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: 図形 299">
            <a:extLst>
              <a:ext uri="{FF2B5EF4-FFF2-40B4-BE49-F238E27FC236}">
                <a16:creationId xmlns:a16="http://schemas.microsoft.com/office/drawing/2014/main" id="{800B8596-55A4-43CD-82F3-FD37A26DC2A3}"/>
              </a:ext>
            </a:extLst>
          </p:cNvPr>
          <p:cNvSpPr/>
          <p:nvPr/>
        </p:nvSpPr>
        <p:spPr>
          <a:xfrm>
            <a:off x="2505099" y="3942783"/>
            <a:ext cx="82795" cy="651624"/>
          </a:xfrm>
          <a:custGeom>
            <a:avLst/>
            <a:gdLst>
              <a:gd name="connsiteX0" fmla="*/ 80939 w 82795"/>
              <a:gd name="connsiteY0" fmla="*/ 5330 h 651624"/>
              <a:gd name="connsiteX1" fmla="*/ 55539 w 82795"/>
              <a:gd name="connsiteY1" fmla="*/ 162492 h 651624"/>
              <a:gd name="connsiteX2" fmla="*/ 31726 w 82795"/>
              <a:gd name="connsiteY2" fmla="*/ 319655 h 651624"/>
              <a:gd name="connsiteX3" fmla="*/ 34901 w 82795"/>
              <a:gd name="connsiteY3" fmla="*/ 645092 h 651624"/>
              <a:gd name="connsiteX4" fmla="*/ 25376 w 82795"/>
              <a:gd name="connsiteY4" fmla="*/ 524442 h 651624"/>
              <a:gd name="connsiteX5" fmla="*/ 1564 w 82795"/>
              <a:gd name="connsiteY5" fmla="*/ 367280 h 651624"/>
              <a:gd name="connsiteX6" fmla="*/ 80939 w 82795"/>
              <a:gd name="connsiteY6" fmla="*/ 5330 h 65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795" h="651624">
                <a:moveTo>
                  <a:pt x="80939" y="5330"/>
                </a:moveTo>
                <a:cubicBezTo>
                  <a:pt x="89935" y="-28801"/>
                  <a:pt x="63741" y="110105"/>
                  <a:pt x="55539" y="162492"/>
                </a:cubicBezTo>
                <a:cubicBezTo>
                  <a:pt x="47337" y="214880"/>
                  <a:pt x="35166" y="239222"/>
                  <a:pt x="31726" y="319655"/>
                </a:cubicBezTo>
                <a:cubicBezTo>
                  <a:pt x="28286" y="400088"/>
                  <a:pt x="35959" y="610961"/>
                  <a:pt x="34901" y="645092"/>
                </a:cubicBezTo>
                <a:cubicBezTo>
                  <a:pt x="33843" y="679223"/>
                  <a:pt x="30932" y="570744"/>
                  <a:pt x="25376" y="524442"/>
                </a:cubicBezTo>
                <a:cubicBezTo>
                  <a:pt x="19820" y="478140"/>
                  <a:pt x="-6638" y="451947"/>
                  <a:pt x="1564" y="367280"/>
                </a:cubicBezTo>
                <a:cubicBezTo>
                  <a:pt x="9766" y="282613"/>
                  <a:pt x="71943" y="39461"/>
                  <a:pt x="80939" y="5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: 図形 300">
            <a:extLst>
              <a:ext uri="{FF2B5EF4-FFF2-40B4-BE49-F238E27FC236}">
                <a16:creationId xmlns:a16="http://schemas.microsoft.com/office/drawing/2014/main" id="{A5F8FD9C-1895-424E-A608-3531346389AC}"/>
              </a:ext>
            </a:extLst>
          </p:cNvPr>
          <p:cNvSpPr/>
          <p:nvPr/>
        </p:nvSpPr>
        <p:spPr>
          <a:xfrm>
            <a:off x="3752821" y="4048037"/>
            <a:ext cx="42944" cy="631519"/>
          </a:xfrm>
          <a:custGeom>
            <a:avLst/>
            <a:gdLst>
              <a:gd name="connsiteX0" fmla="*/ 42892 w 42944"/>
              <a:gd name="connsiteY0" fmla="*/ 88 h 631519"/>
              <a:gd name="connsiteX1" fmla="*/ 9554 w 42944"/>
              <a:gd name="connsiteY1" fmla="*/ 308063 h 631519"/>
              <a:gd name="connsiteX2" fmla="*/ 41304 w 42944"/>
              <a:gd name="connsiteY2" fmla="*/ 622388 h 631519"/>
              <a:gd name="connsiteX3" fmla="*/ 33367 w 42944"/>
              <a:gd name="connsiteY3" fmla="*/ 528726 h 631519"/>
              <a:gd name="connsiteX4" fmla="*/ 29 w 42944"/>
              <a:gd name="connsiteY4" fmla="*/ 338226 h 631519"/>
              <a:gd name="connsiteX5" fmla="*/ 42892 w 42944"/>
              <a:gd name="connsiteY5" fmla="*/ 88 h 63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44" h="631519">
                <a:moveTo>
                  <a:pt x="42892" y="88"/>
                </a:moveTo>
                <a:cubicBezTo>
                  <a:pt x="44479" y="-4939"/>
                  <a:pt x="9819" y="204346"/>
                  <a:pt x="9554" y="308063"/>
                </a:cubicBezTo>
                <a:cubicBezTo>
                  <a:pt x="9289" y="411780"/>
                  <a:pt x="37335" y="585611"/>
                  <a:pt x="41304" y="622388"/>
                </a:cubicBezTo>
                <a:cubicBezTo>
                  <a:pt x="45273" y="659165"/>
                  <a:pt x="40246" y="576086"/>
                  <a:pt x="33367" y="528726"/>
                </a:cubicBezTo>
                <a:cubicBezTo>
                  <a:pt x="26488" y="481366"/>
                  <a:pt x="-1029" y="425803"/>
                  <a:pt x="29" y="338226"/>
                </a:cubicBezTo>
                <a:cubicBezTo>
                  <a:pt x="1087" y="250649"/>
                  <a:pt x="41305" y="5115"/>
                  <a:pt x="42892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: 図形 301">
            <a:extLst>
              <a:ext uri="{FF2B5EF4-FFF2-40B4-BE49-F238E27FC236}">
                <a16:creationId xmlns:a16="http://schemas.microsoft.com/office/drawing/2014/main" id="{C0B1BD1D-2C3E-4AAA-84AA-C7852EE084B1}"/>
              </a:ext>
            </a:extLst>
          </p:cNvPr>
          <p:cNvSpPr/>
          <p:nvPr/>
        </p:nvSpPr>
        <p:spPr>
          <a:xfrm>
            <a:off x="3490817" y="4537606"/>
            <a:ext cx="297693" cy="696383"/>
          </a:xfrm>
          <a:custGeom>
            <a:avLst/>
            <a:gdLst>
              <a:gd name="connsiteX0" fmla="*/ 295371 w 297693"/>
              <a:gd name="connsiteY0" fmla="*/ 89957 h 696383"/>
              <a:gd name="connsiteX1" fmla="*/ 290608 w 297693"/>
              <a:gd name="connsiteY1" fmla="*/ 316969 h 696383"/>
              <a:gd name="connsiteX2" fmla="*/ 222346 w 297693"/>
              <a:gd name="connsiteY2" fmla="*/ 421744 h 696383"/>
              <a:gd name="connsiteX3" fmla="*/ 96 w 297693"/>
              <a:gd name="connsiteY3" fmla="*/ 696382 h 696383"/>
              <a:gd name="connsiteX4" fmla="*/ 195358 w 297693"/>
              <a:gd name="connsiteY4" fmla="*/ 424919 h 696383"/>
              <a:gd name="connsiteX5" fmla="*/ 276321 w 297693"/>
              <a:gd name="connsiteY5" fmla="*/ 286807 h 696383"/>
              <a:gd name="connsiteX6" fmla="*/ 289021 w 297693"/>
              <a:gd name="connsiteY6" fmla="*/ 12169 h 696383"/>
              <a:gd name="connsiteX7" fmla="*/ 295371 w 297693"/>
              <a:gd name="connsiteY7" fmla="*/ 89957 h 69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693" h="696383">
                <a:moveTo>
                  <a:pt x="295371" y="89957"/>
                </a:moveTo>
                <a:cubicBezTo>
                  <a:pt x="295636" y="140757"/>
                  <a:pt x="302779" y="261671"/>
                  <a:pt x="290608" y="316969"/>
                </a:cubicBezTo>
                <a:cubicBezTo>
                  <a:pt x="278437" y="372267"/>
                  <a:pt x="270765" y="358509"/>
                  <a:pt x="222346" y="421744"/>
                </a:cubicBezTo>
                <a:cubicBezTo>
                  <a:pt x="173927" y="484979"/>
                  <a:pt x="4594" y="695853"/>
                  <a:pt x="96" y="696382"/>
                </a:cubicBezTo>
                <a:cubicBezTo>
                  <a:pt x="-4402" y="696911"/>
                  <a:pt x="149321" y="493181"/>
                  <a:pt x="195358" y="424919"/>
                </a:cubicBezTo>
                <a:cubicBezTo>
                  <a:pt x="241395" y="356657"/>
                  <a:pt x="260711" y="355599"/>
                  <a:pt x="276321" y="286807"/>
                </a:cubicBezTo>
                <a:cubicBezTo>
                  <a:pt x="291931" y="218015"/>
                  <a:pt x="286375" y="52121"/>
                  <a:pt x="289021" y="12169"/>
                </a:cubicBezTo>
                <a:cubicBezTo>
                  <a:pt x="291667" y="-27783"/>
                  <a:pt x="295106" y="39157"/>
                  <a:pt x="295371" y="89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: 図形 302">
            <a:extLst>
              <a:ext uri="{FF2B5EF4-FFF2-40B4-BE49-F238E27FC236}">
                <a16:creationId xmlns:a16="http://schemas.microsoft.com/office/drawing/2014/main" id="{53BECF7F-53F9-4065-A775-37AA457A3076}"/>
              </a:ext>
            </a:extLst>
          </p:cNvPr>
          <p:cNvSpPr/>
          <p:nvPr/>
        </p:nvSpPr>
        <p:spPr>
          <a:xfrm>
            <a:off x="3042955" y="5097426"/>
            <a:ext cx="490426" cy="206523"/>
          </a:xfrm>
          <a:custGeom>
            <a:avLst/>
            <a:gdLst>
              <a:gd name="connsiteX0" fmla="*/ 487645 w 490426"/>
              <a:gd name="connsiteY0" fmla="*/ 37 h 206523"/>
              <a:gd name="connsiteX1" fmla="*/ 298733 w 490426"/>
              <a:gd name="connsiteY1" fmla="*/ 154024 h 206523"/>
              <a:gd name="connsiteX2" fmla="*/ 143158 w 490426"/>
              <a:gd name="connsiteY2" fmla="*/ 192124 h 206523"/>
              <a:gd name="connsiteX3" fmla="*/ 1870 w 490426"/>
              <a:gd name="connsiteY3" fmla="*/ 206412 h 206523"/>
              <a:gd name="connsiteX4" fmla="*/ 247933 w 490426"/>
              <a:gd name="connsiteY4" fmla="*/ 185774 h 206523"/>
              <a:gd name="connsiteX5" fmla="*/ 400333 w 490426"/>
              <a:gd name="connsiteY5" fmla="*/ 139737 h 206523"/>
              <a:gd name="connsiteX6" fmla="*/ 487645 w 490426"/>
              <a:gd name="connsiteY6" fmla="*/ 37 h 20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426" h="206523">
                <a:moveTo>
                  <a:pt x="487645" y="37"/>
                </a:moveTo>
                <a:cubicBezTo>
                  <a:pt x="470712" y="2418"/>
                  <a:pt x="356147" y="122010"/>
                  <a:pt x="298733" y="154024"/>
                </a:cubicBezTo>
                <a:cubicBezTo>
                  <a:pt x="241318" y="186039"/>
                  <a:pt x="192635" y="183393"/>
                  <a:pt x="143158" y="192124"/>
                </a:cubicBezTo>
                <a:cubicBezTo>
                  <a:pt x="93681" y="200855"/>
                  <a:pt x="-15592" y="207470"/>
                  <a:pt x="1870" y="206412"/>
                </a:cubicBezTo>
                <a:cubicBezTo>
                  <a:pt x="19332" y="205354"/>
                  <a:pt x="181522" y="196887"/>
                  <a:pt x="247933" y="185774"/>
                </a:cubicBezTo>
                <a:cubicBezTo>
                  <a:pt x="314343" y="174662"/>
                  <a:pt x="360381" y="169370"/>
                  <a:pt x="400333" y="139737"/>
                </a:cubicBezTo>
                <a:cubicBezTo>
                  <a:pt x="440285" y="110104"/>
                  <a:pt x="504578" y="-2344"/>
                  <a:pt x="487645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: 図形 303">
            <a:extLst>
              <a:ext uri="{FF2B5EF4-FFF2-40B4-BE49-F238E27FC236}">
                <a16:creationId xmlns:a16="http://schemas.microsoft.com/office/drawing/2014/main" id="{5195B9D1-CB7F-4E09-B8E4-16CFD2CBC9A2}"/>
              </a:ext>
            </a:extLst>
          </p:cNvPr>
          <p:cNvSpPr/>
          <p:nvPr/>
        </p:nvSpPr>
        <p:spPr>
          <a:xfrm>
            <a:off x="2513515" y="4538651"/>
            <a:ext cx="264800" cy="530522"/>
          </a:xfrm>
          <a:custGeom>
            <a:avLst/>
            <a:gdLst>
              <a:gd name="connsiteX0" fmla="*/ 1085 w 264800"/>
              <a:gd name="connsiteY0" fmla="*/ 12 h 530522"/>
              <a:gd name="connsiteX1" fmla="*/ 45535 w 264800"/>
              <a:gd name="connsiteY1" fmla="*/ 273062 h 530522"/>
              <a:gd name="connsiteX2" fmla="*/ 104273 w 264800"/>
              <a:gd name="connsiteY2" fmla="*/ 409587 h 530522"/>
              <a:gd name="connsiteX3" fmla="*/ 263023 w 264800"/>
              <a:gd name="connsiteY3" fmla="*/ 530237 h 530522"/>
              <a:gd name="connsiteX4" fmla="*/ 183648 w 264800"/>
              <a:gd name="connsiteY4" fmla="*/ 438162 h 530522"/>
              <a:gd name="connsiteX5" fmla="*/ 91573 w 264800"/>
              <a:gd name="connsiteY5" fmla="*/ 284174 h 530522"/>
              <a:gd name="connsiteX6" fmla="*/ 1085 w 264800"/>
              <a:gd name="connsiteY6" fmla="*/ 12 h 53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800" h="530522">
                <a:moveTo>
                  <a:pt x="1085" y="12"/>
                </a:moveTo>
                <a:cubicBezTo>
                  <a:pt x="-6588" y="-1840"/>
                  <a:pt x="28337" y="204799"/>
                  <a:pt x="45535" y="273062"/>
                </a:cubicBezTo>
                <a:cubicBezTo>
                  <a:pt x="62733" y="341325"/>
                  <a:pt x="68025" y="366724"/>
                  <a:pt x="104273" y="409587"/>
                </a:cubicBezTo>
                <a:cubicBezTo>
                  <a:pt x="140521" y="452450"/>
                  <a:pt x="249794" y="525475"/>
                  <a:pt x="263023" y="530237"/>
                </a:cubicBezTo>
                <a:cubicBezTo>
                  <a:pt x="276252" y="534999"/>
                  <a:pt x="212223" y="479172"/>
                  <a:pt x="183648" y="438162"/>
                </a:cubicBezTo>
                <a:cubicBezTo>
                  <a:pt x="155073" y="397152"/>
                  <a:pt x="121735" y="356934"/>
                  <a:pt x="91573" y="284174"/>
                </a:cubicBezTo>
                <a:cubicBezTo>
                  <a:pt x="61411" y="211414"/>
                  <a:pt x="8758" y="1864"/>
                  <a:pt x="1085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: 図形 304">
            <a:extLst>
              <a:ext uri="{FF2B5EF4-FFF2-40B4-BE49-F238E27FC236}">
                <a16:creationId xmlns:a16="http://schemas.microsoft.com/office/drawing/2014/main" id="{9F846386-FA84-4066-8695-ACCEAA138399}"/>
              </a:ext>
            </a:extLst>
          </p:cNvPr>
          <p:cNvSpPr/>
          <p:nvPr/>
        </p:nvSpPr>
        <p:spPr>
          <a:xfrm>
            <a:off x="2790957" y="5078373"/>
            <a:ext cx="268574" cy="214415"/>
          </a:xfrm>
          <a:custGeom>
            <a:avLst/>
            <a:gdLst>
              <a:gd name="connsiteX0" fmla="*/ 1456 w 268574"/>
              <a:gd name="connsiteY0" fmla="*/ 40 h 214415"/>
              <a:gd name="connsiteX1" fmla="*/ 122106 w 268574"/>
              <a:gd name="connsiteY1" fmla="*/ 114340 h 214415"/>
              <a:gd name="connsiteX2" fmla="*/ 264981 w 268574"/>
              <a:gd name="connsiteY2" fmla="*/ 214352 h 214415"/>
              <a:gd name="connsiteX3" fmla="*/ 206243 w 268574"/>
              <a:gd name="connsiteY3" fmla="*/ 127040 h 214415"/>
              <a:gd name="connsiteX4" fmla="*/ 1456 w 268574"/>
              <a:gd name="connsiteY4" fmla="*/ 40 h 214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" h="214415">
                <a:moveTo>
                  <a:pt x="1456" y="40"/>
                </a:moveTo>
                <a:cubicBezTo>
                  <a:pt x="-12567" y="-2077"/>
                  <a:pt x="78185" y="78621"/>
                  <a:pt x="122106" y="114340"/>
                </a:cubicBezTo>
                <a:cubicBezTo>
                  <a:pt x="166027" y="150059"/>
                  <a:pt x="250958" y="212235"/>
                  <a:pt x="264981" y="214352"/>
                </a:cubicBezTo>
                <a:cubicBezTo>
                  <a:pt x="279004" y="216469"/>
                  <a:pt x="250428" y="164875"/>
                  <a:pt x="206243" y="127040"/>
                </a:cubicBezTo>
                <a:cubicBezTo>
                  <a:pt x="162058" y="89205"/>
                  <a:pt x="15479" y="2157"/>
                  <a:pt x="1456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: 図形 305">
            <a:extLst>
              <a:ext uri="{FF2B5EF4-FFF2-40B4-BE49-F238E27FC236}">
                <a16:creationId xmlns:a16="http://schemas.microsoft.com/office/drawing/2014/main" id="{59821070-2399-4647-A55F-9FDA1F0DE998}"/>
              </a:ext>
            </a:extLst>
          </p:cNvPr>
          <p:cNvSpPr/>
          <p:nvPr/>
        </p:nvSpPr>
        <p:spPr>
          <a:xfrm>
            <a:off x="2554127" y="4641059"/>
            <a:ext cx="263907" cy="226558"/>
          </a:xfrm>
          <a:custGeom>
            <a:avLst/>
            <a:gdLst>
              <a:gd name="connsiteX0" fmla="*/ 161 w 263907"/>
              <a:gd name="connsiteY0" fmla="*/ 791 h 226558"/>
              <a:gd name="connsiteX1" fmla="*/ 171611 w 263907"/>
              <a:gd name="connsiteY1" fmla="*/ 100804 h 226558"/>
              <a:gd name="connsiteX2" fmla="*/ 238286 w 263907"/>
              <a:gd name="connsiteY2" fmla="*/ 100804 h 226558"/>
              <a:gd name="connsiteX3" fmla="*/ 263686 w 263907"/>
              <a:gd name="connsiteY3" fmla="*/ 86516 h 226558"/>
              <a:gd name="connsiteX4" fmla="*/ 250986 w 263907"/>
              <a:gd name="connsiteY4" fmla="*/ 183354 h 226558"/>
              <a:gd name="connsiteX5" fmla="*/ 257336 w 263907"/>
              <a:gd name="connsiteY5" fmla="*/ 226216 h 226558"/>
              <a:gd name="connsiteX6" fmla="*/ 143036 w 263907"/>
              <a:gd name="connsiteY6" fmla="*/ 162716 h 226558"/>
              <a:gd name="connsiteX7" fmla="*/ 161 w 263907"/>
              <a:gd name="connsiteY7" fmla="*/ 791 h 226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907" h="226558">
                <a:moveTo>
                  <a:pt x="161" y="791"/>
                </a:moveTo>
                <a:cubicBezTo>
                  <a:pt x="4923" y="-9528"/>
                  <a:pt x="131924" y="84135"/>
                  <a:pt x="171611" y="100804"/>
                </a:cubicBezTo>
                <a:cubicBezTo>
                  <a:pt x="211298" y="117473"/>
                  <a:pt x="222940" y="103185"/>
                  <a:pt x="238286" y="100804"/>
                </a:cubicBezTo>
                <a:cubicBezTo>
                  <a:pt x="253632" y="98423"/>
                  <a:pt x="261569" y="72758"/>
                  <a:pt x="263686" y="86516"/>
                </a:cubicBezTo>
                <a:cubicBezTo>
                  <a:pt x="265803" y="100274"/>
                  <a:pt x="252044" y="160071"/>
                  <a:pt x="250986" y="183354"/>
                </a:cubicBezTo>
                <a:cubicBezTo>
                  <a:pt x="249928" y="206637"/>
                  <a:pt x="275328" y="229656"/>
                  <a:pt x="257336" y="226216"/>
                </a:cubicBezTo>
                <a:cubicBezTo>
                  <a:pt x="239344" y="222776"/>
                  <a:pt x="189073" y="196847"/>
                  <a:pt x="143036" y="162716"/>
                </a:cubicBezTo>
                <a:cubicBezTo>
                  <a:pt x="96999" y="128585"/>
                  <a:pt x="-4601" y="11110"/>
                  <a:pt x="161" y="79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: 図形 306">
            <a:extLst>
              <a:ext uri="{FF2B5EF4-FFF2-40B4-BE49-F238E27FC236}">
                <a16:creationId xmlns:a16="http://schemas.microsoft.com/office/drawing/2014/main" id="{D0958BD4-8D86-4019-B9C4-EF6712720396}"/>
              </a:ext>
            </a:extLst>
          </p:cNvPr>
          <p:cNvSpPr/>
          <p:nvPr/>
        </p:nvSpPr>
        <p:spPr>
          <a:xfrm>
            <a:off x="3303585" y="4586620"/>
            <a:ext cx="381982" cy="324051"/>
          </a:xfrm>
          <a:custGeom>
            <a:avLst/>
            <a:gdLst>
              <a:gd name="connsiteX0" fmla="*/ 3 w 381982"/>
              <a:gd name="connsiteY0" fmla="*/ 1255 h 324051"/>
              <a:gd name="connsiteX1" fmla="*/ 179390 w 381982"/>
              <a:gd name="connsiteY1" fmla="*/ 142543 h 324051"/>
              <a:gd name="connsiteX2" fmla="*/ 365128 w 381982"/>
              <a:gd name="connsiteY2" fmla="*/ 161593 h 324051"/>
              <a:gd name="connsiteX3" fmla="*/ 358778 w 381982"/>
              <a:gd name="connsiteY3" fmla="*/ 158418 h 324051"/>
              <a:gd name="connsiteX4" fmla="*/ 236540 w 381982"/>
              <a:gd name="connsiteY4" fmla="*/ 293355 h 324051"/>
              <a:gd name="connsiteX5" fmla="*/ 212728 w 381982"/>
              <a:gd name="connsiteY5" fmla="*/ 320343 h 324051"/>
              <a:gd name="connsiteX6" fmla="*/ 174628 w 381982"/>
              <a:gd name="connsiteY6" fmla="*/ 234618 h 324051"/>
              <a:gd name="connsiteX7" fmla="*/ 3 w 381982"/>
              <a:gd name="connsiteY7" fmla="*/ 1255 h 324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982" h="324051">
                <a:moveTo>
                  <a:pt x="3" y="1255"/>
                </a:moveTo>
                <a:cubicBezTo>
                  <a:pt x="797" y="-14091"/>
                  <a:pt x="118536" y="115820"/>
                  <a:pt x="179390" y="142543"/>
                </a:cubicBezTo>
                <a:cubicBezTo>
                  <a:pt x="240244" y="169266"/>
                  <a:pt x="335230" y="158947"/>
                  <a:pt x="365128" y="161593"/>
                </a:cubicBezTo>
                <a:cubicBezTo>
                  <a:pt x="395026" y="164239"/>
                  <a:pt x="380209" y="136458"/>
                  <a:pt x="358778" y="158418"/>
                </a:cubicBezTo>
                <a:cubicBezTo>
                  <a:pt x="337347" y="180378"/>
                  <a:pt x="260882" y="266368"/>
                  <a:pt x="236540" y="293355"/>
                </a:cubicBezTo>
                <a:cubicBezTo>
                  <a:pt x="212198" y="320342"/>
                  <a:pt x="223047" y="330132"/>
                  <a:pt x="212728" y="320343"/>
                </a:cubicBezTo>
                <a:cubicBezTo>
                  <a:pt x="202409" y="310554"/>
                  <a:pt x="207436" y="281714"/>
                  <a:pt x="174628" y="234618"/>
                </a:cubicBezTo>
                <a:cubicBezTo>
                  <a:pt x="141820" y="187522"/>
                  <a:pt x="-791" y="16601"/>
                  <a:pt x="3" y="125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: 図形 307">
            <a:extLst>
              <a:ext uri="{FF2B5EF4-FFF2-40B4-BE49-F238E27FC236}">
                <a16:creationId xmlns:a16="http://schemas.microsoft.com/office/drawing/2014/main" id="{73DEEB80-464D-4AD0-BB06-0825094CC177}"/>
              </a:ext>
            </a:extLst>
          </p:cNvPr>
          <p:cNvSpPr/>
          <p:nvPr/>
        </p:nvSpPr>
        <p:spPr>
          <a:xfrm>
            <a:off x="2714615" y="4894490"/>
            <a:ext cx="752154" cy="337263"/>
          </a:xfrm>
          <a:custGeom>
            <a:avLst/>
            <a:gdLst>
              <a:gd name="connsiteX0" fmla="*/ 10 w 752154"/>
              <a:gd name="connsiteY0" fmla="*/ 1360 h 337263"/>
              <a:gd name="connsiteX1" fmla="*/ 247660 w 752154"/>
              <a:gd name="connsiteY1" fmla="*/ 137885 h 337263"/>
              <a:gd name="connsiteX2" fmla="*/ 422285 w 752154"/>
              <a:gd name="connsiteY2" fmla="*/ 174398 h 337263"/>
              <a:gd name="connsiteX3" fmla="*/ 750898 w 752154"/>
              <a:gd name="connsiteY3" fmla="*/ 142648 h 337263"/>
              <a:gd name="connsiteX4" fmla="*/ 530235 w 752154"/>
              <a:gd name="connsiteY4" fmla="*/ 212498 h 337263"/>
              <a:gd name="connsiteX5" fmla="*/ 400060 w 752154"/>
              <a:gd name="connsiteY5" fmla="*/ 247423 h 337263"/>
              <a:gd name="connsiteX6" fmla="*/ 338148 w 752154"/>
              <a:gd name="connsiteY6" fmla="*/ 331560 h 337263"/>
              <a:gd name="connsiteX7" fmla="*/ 339735 w 752154"/>
              <a:gd name="connsiteY7" fmla="*/ 318860 h 337263"/>
              <a:gd name="connsiteX8" fmla="*/ 257185 w 752154"/>
              <a:gd name="connsiteY8" fmla="*/ 231548 h 337263"/>
              <a:gd name="connsiteX9" fmla="*/ 10 w 752154"/>
              <a:gd name="connsiteY9" fmla="*/ 1360 h 33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154" h="337263">
                <a:moveTo>
                  <a:pt x="10" y="1360"/>
                </a:moveTo>
                <a:cubicBezTo>
                  <a:pt x="-1578" y="-14251"/>
                  <a:pt x="177281" y="109045"/>
                  <a:pt x="247660" y="137885"/>
                </a:cubicBezTo>
                <a:cubicBezTo>
                  <a:pt x="318039" y="166725"/>
                  <a:pt x="338412" y="173604"/>
                  <a:pt x="422285" y="174398"/>
                </a:cubicBezTo>
                <a:cubicBezTo>
                  <a:pt x="506158" y="175192"/>
                  <a:pt x="732906" y="136298"/>
                  <a:pt x="750898" y="142648"/>
                </a:cubicBezTo>
                <a:cubicBezTo>
                  <a:pt x="768890" y="148998"/>
                  <a:pt x="588708" y="195036"/>
                  <a:pt x="530235" y="212498"/>
                </a:cubicBezTo>
                <a:cubicBezTo>
                  <a:pt x="471762" y="229960"/>
                  <a:pt x="432074" y="227579"/>
                  <a:pt x="400060" y="247423"/>
                </a:cubicBezTo>
                <a:cubicBezTo>
                  <a:pt x="368046" y="267267"/>
                  <a:pt x="348202" y="319654"/>
                  <a:pt x="338148" y="331560"/>
                </a:cubicBezTo>
                <a:cubicBezTo>
                  <a:pt x="328094" y="343466"/>
                  <a:pt x="353229" y="335529"/>
                  <a:pt x="339735" y="318860"/>
                </a:cubicBezTo>
                <a:cubicBezTo>
                  <a:pt x="326241" y="302191"/>
                  <a:pt x="316452" y="284465"/>
                  <a:pt x="257185" y="231548"/>
                </a:cubicBezTo>
                <a:cubicBezTo>
                  <a:pt x="197918" y="178631"/>
                  <a:pt x="1598" y="16971"/>
                  <a:pt x="10" y="136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: 図形 308">
            <a:extLst>
              <a:ext uri="{FF2B5EF4-FFF2-40B4-BE49-F238E27FC236}">
                <a16:creationId xmlns:a16="http://schemas.microsoft.com/office/drawing/2014/main" id="{DE2372CA-EF25-4CA8-BC7F-569F6CC00E4C}"/>
              </a:ext>
            </a:extLst>
          </p:cNvPr>
          <p:cNvSpPr/>
          <p:nvPr/>
        </p:nvSpPr>
        <p:spPr>
          <a:xfrm>
            <a:off x="3501687" y="4514676"/>
            <a:ext cx="277166" cy="694442"/>
          </a:xfrm>
          <a:custGeom>
            <a:avLst/>
            <a:gdLst>
              <a:gd name="connsiteX0" fmla="*/ 255926 w 277166"/>
              <a:gd name="connsiteY0" fmla="*/ 174 h 694442"/>
              <a:gd name="connsiteX1" fmla="*/ 213063 w 277166"/>
              <a:gd name="connsiteY1" fmla="*/ 266874 h 694442"/>
              <a:gd name="connsiteX2" fmla="*/ 62251 w 277166"/>
              <a:gd name="connsiteY2" fmla="*/ 452612 h 694442"/>
              <a:gd name="connsiteX3" fmla="*/ 3513 w 277166"/>
              <a:gd name="connsiteY3" fmla="*/ 693912 h 694442"/>
              <a:gd name="connsiteX4" fmla="*/ 155913 w 277166"/>
              <a:gd name="connsiteY4" fmla="*/ 511349 h 694442"/>
              <a:gd name="connsiteX5" fmla="*/ 270213 w 277166"/>
              <a:gd name="connsiteY5" fmla="*/ 308149 h 694442"/>
              <a:gd name="connsiteX6" fmla="*/ 255926 w 277166"/>
              <a:gd name="connsiteY6" fmla="*/ 174 h 69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166" h="694442">
                <a:moveTo>
                  <a:pt x="255926" y="174"/>
                </a:moveTo>
                <a:cubicBezTo>
                  <a:pt x="246401" y="-6705"/>
                  <a:pt x="245342" y="191468"/>
                  <a:pt x="213063" y="266874"/>
                </a:cubicBezTo>
                <a:cubicBezTo>
                  <a:pt x="180784" y="342280"/>
                  <a:pt x="97176" y="381439"/>
                  <a:pt x="62251" y="452612"/>
                </a:cubicBezTo>
                <a:cubicBezTo>
                  <a:pt x="27326" y="523785"/>
                  <a:pt x="-12097" y="684123"/>
                  <a:pt x="3513" y="693912"/>
                </a:cubicBezTo>
                <a:cubicBezTo>
                  <a:pt x="19123" y="703701"/>
                  <a:pt x="111463" y="575643"/>
                  <a:pt x="155913" y="511349"/>
                </a:cubicBezTo>
                <a:cubicBezTo>
                  <a:pt x="200363" y="447055"/>
                  <a:pt x="251692" y="390170"/>
                  <a:pt x="270213" y="308149"/>
                </a:cubicBezTo>
                <a:cubicBezTo>
                  <a:pt x="288734" y="226128"/>
                  <a:pt x="265451" y="7053"/>
                  <a:pt x="255926" y="17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: 図形 309">
            <a:extLst>
              <a:ext uri="{FF2B5EF4-FFF2-40B4-BE49-F238E27FC236}">
                <a16:creationId xmlns:a16="http://schemas.microsoft.com/office/drawing/2014/main" id="{EC42D16E-C118-484C-8FFC-8F2DA92DE1EF}"/>
              </a:ext>
            </a:extLst>
          </p:cNvPr>
          <p:cNvSpPr/>
          <p:nvPr/>
        </p:nvSpPr>
        <p:spPr>
          <a:xfrm>
            <a:off x="2512912" y="3712485"/>
            <a:ext cx="189376" cy="884566"/>
          </a:xfrm>
          <a:custGeom>
            <a:avLst/>
            <a:gdLst>
              <a:gd name="connsiteX0" fmla="*/ 189013 w 189376"/>
              <a:gd name="connsiteY0" fmla="*/ 14965 h 884566"/>
              <a:gd name="connsiteX1" fmla="*/ 69951 w 189376"/>
              <a:gd name="connsiteY1" fmla="*/ 386440 h 884566"/>
              <a:gd name="connsiteX2" fmla="*/ 62013 w 189376"/>
              <a:gd name="connsiteY2" fmla="*/ 872215 h 884566"/>
              <a:gd name="connsiteX3" fmla="*/ 41376 w 189376"/>
              <a:gd name="connsiteY3" fmla="*/ 713465 h 884566"/>
              <a:gd name="connsiteX4" fmla="*/ 1688 w 189376"/>
              <a:gd name="connsiteY4" fmla="*/ 427715 h 884566"/>
              <a:gd name="connsiteX5" fmla="*/ 103288 w 189376"/>
              <a:gd name="connsiteY5" fmla="*/ 107040 h 884566"/>
              <a:gd name="connsiteX6" fmla="*/ 189013 w 189376"/>
              <a:gd name="connsiteY6" fmla="*/ 14965 h 88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376" h="884566">
                <a:moveTo>
                  <a:pt x="189013" y="14965"/>
                </a:moveTo>
                <a:cubicBezTo>
                  <a:pt x="183457" y="61532"/>
                  <a:pt x="91118" y="243565"/>
                  <a:pt x="69951" y="386440"/>
                </a:cubicBezTo>
                <a:cubicBezTo>
                  <a:pt x="48784" y="529315"/>
                  <a:pt x="66775" y="817711"/>
                  <a:pt x="62013" y="872215"/>
                </a:cubicBezTo>
                <a:cubicBezTo>
                  <a:pt x="57251" y="926719"/>
                  <a:pt x="51430" y="787548"/>
                  <a:pt x="41376" y="713465"/>
                </a:cubicBezTo>
                <a:cubicBezTo>
                  <a:pt x="31322" y="639382"/>
                  <a:pt x="-8631" y="528786"/>
                  <a:pt x="1688" y="427715"/>
                </a:cubicBezTo>
                <a:cubicBezTo>
                  <a:pt x="12007" y="326644"/>
                  <a:pt x="71538" y="174773"/>
                  <a:pt x="103288" y="107040"/>
                </a:cubicBezTo>
                <a:cubicBezTo>
                  <a:pt x="135038" y="39307"/>
                  <a:pt x="194569" y="-31602"/>
                  <a:pt x="189013" y="1496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: 図形 310">
            <a:extLst>
              <a:ext uri="{FF2B5EF4-FFF2-40B4-BE49-F238E27FC236}">
                <a16:creationId xmlns:a16="http://schemas.microsoft.com/office/drawing/2014/main" id="{7D994239-0F8D-4D78-984A-AEFD2C9E8D77}"/>
              </a:ext>
            </a:extLst>
          </p:cNvPr>
          <p:cNvSpPr/>
          <p:nvPr/>
        </p:nvSpPr>
        <p:spPr>
          <a:xfrm>
            <a:off x="2578748" y="3343812"/>
            <a:ext cx="436776" cy="656891"/>
          </a:xfrm>
          <a:custGeom>
            <a:avLst/>
            <a:gdLst>
              <a:gd name="connsiteX0" fmla="*/ 433269 w 436776"/>
              <a:gd name="connsiteY0" fmla="*/ 521 h 656891"/>
              <a:gd name="connsiteX1" fmla="*/ 211019 w 436776"/>
              <a:gd name="connsiteY1" fmla="*/ 282038 h 656891"/>
              <a:gd name="connsiteX2" fmla="*/ 64969 w 436776"/>
              <a:gd name="connsiteY2" fmla="*/ 643988 h 656891"/>
              <a:gd name="connsiteX3" fmla="*/ 60735 w 436776"/>
              <a:gd name="connsiteY3" fmla="*/ 555088 h 656891"/>
              <a:gd name="connsiteX4" fmla="*/ 20519 w 436776"/>
              <a:gd name="connsiteY4" fmla="*/ 351888 h 656891"/>
              <a:gd name="connsiteX5" fmla="*/ 433269 w 436776"/>
              <a:gd name="connsiteY5" fmla="*/ 521 h 65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776" h="656891">
                <a:moveTo>
                  <a:pt x="433269" y="521"/>
                </a:moveTo>
                <a:cubicBezTo>
                  <a:pt x="465019" y="-11121"/>
                  <a:pt x="272402" y="174794"/>
                  <a:pt x="211019" y="282038"/>
                </a:cubicBezTo>
                <a:cubicBezTo>
                  <a:pt x="149636" y="389282"/>
                  <a:pt x="90016" y="598480"/>
                  <a:pt x="64969" y="643988"/>
                </a:cubicBezTo>
                <a:cubicBezTo>
                  <a:pt x="39922" y="689496"/>
                  <a:pt x="68143" y="603771"/>
                  <a:pt x="60735" y="555088"/>
                </a:cubicBezTo>
                <a:cubicBezTo>
                  <a:pt x="53327" y="506405"/>
                  <a:pt x="-40512" y="442552"/>
                  <a:pt x="20519" y="351888"/>
                </a:cubicBezTo>
                <a:cubicBezTo>
                  <a:pt x="81550" y="261224"/>
                  <a:pt x="401519" y="12163"/>
                  <a:pt x="433269" y="52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: 図形 311">
            <a:extLst>
              <a:ext uri="{FF2B5EF4-FFF2-40B4-BE49-F238E27FC236}">
                <a16:creationId xmlns:a16="http://schemas.microsoft.com/office/drawing/2014/main" id="{865890FF-1BC4-4951-8CFB-9D5AD5274457}"/>
              </a:ext>
            </a:extLst>
          </p:cNvPr>
          <p:cNvSpPr/>
          <p:nvPr/>
        </p:nvSpPr>
        <p:spPr>
          <a:xfrm>
            <a:off x="2978568" y="3378798"/>
            <a:ext cx="796213" cy="822223"/>
          </a:xfrm>
          <a:custGeom>
            <a:avLst/>
            <a:gdLst>
              <a:gd name="connsiteX0" fmla="*/ 17045 w 796213"/>
              <a:gd name="connsiteY0" fmla="*/ 2577 h 822223"/>
              <a:gd name="connsiteX1" fmla="*/ 617120 w 796213"/>
              <a:gd name="connsiteY1" fmla="*/ 237527 h 822223"/>
              <a:gd name="connsiteX2" fmla="*/ 775870 w 796213"/>
              <a:gd name="connsiteY2" fmla="*/ 596302 h 822223"/>
              <a:gd name="connsiteX3" fmla="*/ 793332 w 796213"/>
              <a:gd name="connsiteY3" fmla="*/ 801090 h 822223"/>
              <a:gd name="connsiteX4" fmla="*/ 785395 w 796213"/>
              <a:gd name="connsiteY4" fmla="*/ 786802 h 822223"/>
              <a:gd name="connsiteX5" fmla="*/ 693320 w 796213"/>
              <a:gd name="connsiteY5" fmla="*/ 545502 h 822223"/>
              <a:gd name="connsiteX6" fmla="*/ 212307 w 796213"/>
              <a:gd name="connsiteY6" fmla="*/ 137515 h 822223"/>
              <a:gd name="connsiteX7" fmla="*/ 17045 w 796213"/>
              <a:gd name="connsiteY7" fmla="*/ 2577 h 822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6213" h="822223">
                <a:moveTo>
                  <a:pt x="17045" y="2577"/>
                </a:moveTo>
                <a:cubicBezTo>
                  <a:pt x="84514" y="19246"/>
                  <a:pt x="490649" y="138573"/>
                  <a:pt x="617120" y="237527"/>
                </a:cubicBezTo>
                <a:cubicBezTo>
                  <a:pt x="743591" y="336481"/>
                  <a:pt x="746501" y="502375"/>
                  <a:pt x="775870" y="596302"/>
                </a:cubicBezTo>
                <a:cubicBezTo>
                  <a:pt x="805239" y="690229"/>
                  <a:pt x="791744" y="769340"/>
                  <a:pt x="793332" y="801090"/>
                </a:cubicBezTo>
                <a:cubicBezTo>
                  <a:pt x="794920" y="832840"/>
                  <a:pt x="802064" y="829400"/>
                  <a:pt x="785395" y="786802"/>
                </a:cubicBezTo>
                <a:cubicBezTo>
                  <a:pt x="768726" y="744204"/>
                  <a:pt x="788835" y="653717"/>
                  <a:pt x="693320" y="545502"/>
                </a:cubicBezTo>
                <a:cubicBezTo>
                  <a:pt x="597805" y="437288"/>
                  <a:pt x="328194" y="222711"/>
                  <a:pt x="212307" y="137515"/>
                </a:cubicBezTo>
                <a:cubicBezTo>
                  <a:pt x="96420" y="52319"/>
                  <a:pt x="-50424" y="-14092"/>
                  <a:pt x="17045" y="257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: 図形 312">
            <a:extLst>
              <a:ext uri="{FF2B5EF4-FFF2-40B4-BE49-F238E27FC236}">
                <a16:creationId xmlns:a16="http://schemas.microsoft.com/office/drawing/2014/main" id="{C7B43413-5D8A-4DBE-A42E-F9734AB6943E}"/>
              </a:ext>
            </a:extLst>
          </p:cNvPr>
          <p:cNvSpPr/>
          <p:nvPr/>
        </p:nvSpPr>
        <p:spPr>
          <a:xfrm>
            <a:off x="3669448" y="3998567"/>
            <a:ext cx="134876" cy="960857"/>
          </a:xfrm>
          <a:custGeom>
            <a:avLst/>
            <a:gdLst>
              <a:gd name="connsiteX0" fmla="*/ 127852 w 134876"/>
              <a:gd name="connsiteY0" fmla="*/ 346 h 960857"/>
              <a:gd name="connsiteX1" fmla="*/ 119915 w 134876"/>
              <a:gd name="connsiteY1" fmla="*/ 381346 h 960857"/>
              <a:gd name="connsiteX2" fmla="*/ 115152 w 134876"/>
              <a:gd name="connsiteY2" fmla="*/ 798858 h 960857"/>
              <a:gd name="connsiteX3" fmla="*/ 26252 w 134876"/>
              <a:gd name="connsiteY3" fmla="*/ 960783 h 960857"/>
              <a:gd name="connsiteX4" fmla="*/ 18315 w 134876"/>
              <a:gd name="connsiteY4" fmla="*/ 782983 h 960857"/>
              <a:gd name="connsiteX5" fmla="*/ 7202 w 134876"/>
              <a:gd name="connsiteY5" fmla="*/ 448021 h 960857"/>
              <a:gd name="connsiteX6" fmla="*/ 127852 w 134876"/>
              <a:gd name="connsiteY6" fmla="*/ 346 h 96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876" h="960857">
                <a:moveTo>
                  <a:pt x="127852" y="346"/>
                </a:moveTo>
                <a:cubicBezTo>
                  <a:pt x="146638" y="-10767"/>
                  <a:pt x="122032" y="248261"/>
                  <a:pt x="119915" y="381346"/>
                </a:cubicBezTo>
                <a:cubicBezTo>
                  <a:pt x="117798" y="514431"/>
                  <a:pt x="130763" y="702285"/>
                  <a:pt x="115152" y="798858"/>
                </a:cubicBezTo>
                <a:cubicBezTo>
                  <a:pt x="99541" y="895431"/>
                  <a:pt x="42391" y="963429"/>
                  <a:pt x="26252" y="960783"/>
                </a:cubicBezTo>
                <a:cubicBezTo>
                  <a:pt x="10113" y="958137"/>
                  <a:pt x="21490" y="868443"/>
                  <a:pt x="18315" y="782983"/>
                </a:cubicBezTo>
                <a:cubicBezTo>
                  <a:pt x="15140" y="697523"/>
                  <a:pt x="-12906" y="576608"/>
                  <a:pt x="7202" y="448021"/>
                </a:cubicBezTo>
                <a:cubicBezTo>
                  <a:pt x="27310" y="319434"/>
                  <a:pt x="109066" y="11459"/>
                  <a:pt x="127852" y="34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: 図形 313">
            <a:extLst>
              <a:ext uri="{FF2B5EF4-FFF2-40B4-BE49-F238E27FC236}">
                <a16:creationId xmlns:a16="http://schemas.microsoft.com/office/drawing/2014/main" id="{2AD34A26-DE21-4405-A5AF-DDF13EFBB782}"/>
              </a:ext>
            </a:extLst>
          </p:cNvPr>
          <p:cNvSpPr/>
          <p:nvPr/>
        </p:nvSpPr>
        <p:spPr>
          <a:xfrm>
            <a:off x="3146621" y="5039797"/>
            <a:ext cx="239557" cy="208110"/>
          </a:xfrm>
          <a:custGeom>
            <a:avLst/>
            <a:gdLst>
              <a:gd name="connsiteX0" fmla="*/ 239517 w 239557"/>
              <a:gd name="connsiteY0" fmla="*/ 516 h 208110"/>
              <a:gd name="connsiteX1" fmla="*/ 87117 w 239557"/>
              <a:gd name="connsiteY1" fmla="*/ 191016 h 208110"/>
              <a:gd name="connsiteX2" fmla="*/ 45842 w 239557"/>
              <a:gd name="connsiteY2" fmla="*/ 197366 h 208110"/>
              <a:gd name="connsiteX3" fmla="*/ 1392 w 239557"/>
              <a:gd name="connsiteY3" fmla="*/ 176728 h 208110"/>
              <a:gd name="connsiteX4" fmla="*/ 101404 w 239557"/>
              <a:gd name="connsiteY4" fmla="*/ 135453 h 208110"/>
              <a:gd name="connsiteX5" fmla="*/ 239517 w 239557"/>
              <a:gd name="connsiteY5" fmla="*/ 516 h 20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557" h="208110">
                <a:moveTo>
                  <a:pt x="239517" y="516"/>
                </a:moveTo>
                <a:cubicBezTo>
                  <a:pt x="237136" y="9777"/>
                  <a:pt x="119396" y="158208"/>
                  <a:pt x="87117" y="191016"/>
                </a:cubicBezTo>
                <a:cubicBezTo>
                  <a:pt x="54838" y="223824"/>
                  <a:pt x="60129" y="199747"/>
                  <a:pt x="45842" y="197366"/>
                </a:cubicBezTo>
                <a:cubicBezTo>
                  <a:pt x="31555" y="194985"/>
                  <a:pt x="-7868" y="187047"/>
                  <a:pt x="1392" y="176728"/>
                </a:cubicBezTo>
                <a:cubicBezTo>
                  <a:pt x="10652" y="166409"/>
                  <a:pt x="64362" y="161647"/>
                  <a:pt x="101404" y="135453"/>
                </a:cubicBezTo>
                <a:cubicBezTo>
                  <a:pt x="138446" y="109259"/>
                  <a:pt x="241898" y="-8745"/>
                  <a:pt x="239517" y="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: 図形 314">
            <a:extLst>
              <a:ext uri="{FF2B5EF4-FFF2-40B4-BE49-F238E27FC236}">
                <a16:creationId xmlns:a16="http://schemas.microsoft.com/office/drawing/2014/main" id="{B612619F-539D-449D-B4DF-5EE579363318}"/>
              </a:ext>
            </a:extLst>
          </p:cNvPr>
          <p:cNvSpPr/>
          <p:nvPr/>
        </p:nvSpPr>
        <p:spPr>
          <a:xfrm>
            <a:off x="2594050" y="4865478"/>
            <a:ext cx="916643" cy="432750"/>
          </a:xfrm>
          <a:custGeom>
            <a:avLst/>
            <a:gdLst>
              <a:gd name="connsiteX0" fmla="*/ 141213 w 916643"/>
              <a:gd name="connsiteY0" fmla="*/ 81172 h 432750"/>
              <a:gd name="connsiteX1" fmla="*/ 453950 w 916643"/>
              <a:gd name="connsiteY1" fmla="*/ 289135 h 432750"/>
              <a:gd name="connsiteX2" fmla="*/ 753988 w 916643"/>
              <a:gd name="connsiteY2" fmla="*/ 306597 h 432750"/>
              <a:gd name="connsiteX3" fmla="*/ 909563 w 916643"/>
              <a:gd name="connsiteY3" fmla="*/ 289135 h 432750"/>
              <a:gd name="connsiteX4" fmla="*/ 531738 w 916643"/>
              <a:gd name="connsiteY4" fmla="*/ 430422 h 432750"/>
              <a:gd name="connsiteX5" fmla="*/ 368225 w 916643"/>
              <a:gd name="connsiteY5" fmla="*/ 349460 h 432750"/>
              <a:gd name="connsiteX6" fmla="*/ 9450 w 916643"/>
              <a:gd name="connsiteY6" fmla="*/ 14497 h 432750"/>
              <a:gd name="connsiteX7" fmla="*/ 141213 w 916643"/>
              <a:gd name="connsiteY7" fmla="*/ 81172 h 43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6643" h="432750">
                <a:moveTo>
                  <a:pt x="141213" y="81172"/>
                </a:moveTo>
                <a:cubicBezTo>
                  <a:pt x="215296" y="126945"/>
                  <a:pt x="351821" y="251564"/>
                  <a:pt x="453950" y="289135"/>
                </a:cubicBezTo>
                <a:cubicBezTo>
                  <a:pt x="556079" y="326706"/>
                  <a:pt x="678053" y="306597"/>
                  <a:pt x="753988" y="306597"/>
                </a:cubicBezTo>
                <a:cubicBezTo>
                  <a:pt x="829923" y="306597"/>
                  <a:pt x="946605" y="268497"/>
                  <a:pt x="909563" y="289135"/>
                </a:cubicBezTo>
                <a:cubicBezTo>
                  <a:pt x="872521" y="309773"/>
                  <a:pt x="621961" y="420368"/>
                  <a:pt x="531738" y="430422"/>
                </a:cubicBezTo>
                <a:cubicBezTo>
                  <a:pt x="441515" y="440476"/>
                  <a:pt x="455273" y="418781"/>
                  <a:pt x="368225" y="349460"/>
                </a:cubicBezTo>
                <a:cubicBezTo>
                  <a:pt x="281177" y="280139"/>
                  <a:pt x="49931" y="58153"/>
                  <a:pt x="9450" y="14497"/>
                </a:cubicBezTo>
                <a:cubicBezTo>
                  <a:pt x="-31031" y="-29159"/>
                  <a:pt x="67130" y="35399"/>
                  <a:pt x="141213" y="8117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: 図形 315">
            <a:extLst>
              <a:ext uri="{FF2B5EF4-FFF2-40B4-BE49-F238E27FC236}">
                <a16:creationId xmlns:a16="http://schemas.microsoft.com/office/drawing/2014/main" id="{6E175814-F153-48DD-AD72-96CC22791019}"/>
              </a:ext>
            </a:extLst>
          </p:cNvPr>
          <p:cNvSpPr/>
          <p:nvPr/>
        </p:nvSpPr>
        <p:spPr>
          <a:xfrm>
            <a:off x="2967542" y="3989858"/>
            <a:ext cx="294294" cy="69911"/>
          </a:xfrm>
          <a:custGeom>
            <a:avLst/>
            <a:gdLst>
              <a:gd name="connsiteX0" fmla="*/ 25 w 294294"/>
              <a:gd name="connsiteY0" fmla="*/ 59 h 69911"/>
              <a:gd name="connsiteX1" fmla="*/ 175708 w 294294"/>
              <a:gd name="connsiteY1" fmla="*/ 57209 h 69911"/>
              <a:gd name="connsiteX2" fmla="*/ 294241 w 294294"/>
              <a:gd name="connsiteY2" fmla="*/ 23342 h 69911"/>
              <a:gd name="connsiteX3" fmla="*/ 188408 w 294294"/>
              <a:gd name="connsiteY3" fmla="*/ 69909 h 69911"/>
              <a:gd name="connsiteX4" fmla="*/ 25 w 294294"/>
              <a:gd name="connsiteY4" fmla="*/ 59 h 6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294" h="69911">
                <a:moveTo>
                  <a:pt x="25" y="59"/>
                </a:moveTo>
                <a:cubicBezTo>
                  <a:pt x="-2092" y="-2058"/>
                  <a:pt x="126672" y="53329"/>
                  <a:pt x="175708" y="57209"/>
                </a:cubicBezTo>
                <a:cubicBezTo>
                  <a:pt x="224744" y="61089"/>
                  <a:pt x="292124" y="21225"/>
                  <a:pt x="294241" y="23342"/>
                </a:cubicBezTo>
                <a:cubicBezTo>
                  <a:pt x="296358" y="25459"/>
                  <a:pt x="235680" y="70262"/>
                  <a:pt x="188408" y="69909"/>
                </a:cubicBezTo>
                <a:cubicBezTo>
                  <a:pt x="141136" y="69556"/>
                  <a:pt x="2142" y="2176"/>
                  <a:pt x="25" y="5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: 図形 316">
            <a:extLst>
              <a:ext uri="{FF2B5EF4-FFF2-40B4-BE49-F238E27FC236}">
                <a16:creationId xmlns:a16="http://schemas.microsoft.com/office/drawing/2014/main" id="{3E263EC9-BBFD-420A-A346-701BD09CFE5F}"/>
              </a:ext>
            </a:extLst>
          </p:cNvPr>
          <p:cNvSpPr/>
          <p:nvPr/>
        </p:nvSpPr>
        <p:spPr>
          <a:xfrm>
            <a:off x="3255031" y="3712632"/>
            <a:ext cx="74487" cy="246675"/>
          </a:xfrm>
          <a:custGeom>
            <a:avLst/>
            <a:gdLst>
              <a:gd name="connsiteX0" fmla="*/ 74486 w 74487"/>
              <a:gd name="connsiteY0" fmla="*/ 1 h 246675"/>
              <a:gd name="connsiteX1" fmla="*/ 17336 w 74487"/>
              <a:gd name="connsiteY1" fmla="*/ 110068 h 246675"/>
              <a:gd name="connsiteX2" fmla="*/ 25802 w 74487"/>
              <a:gd name="connsiteY2" fmla="*/ 245535 h 246675"/>
              <a:gd name="connsiteX3" fmla="*/ 402 w 74487"/>
              <a:gd name="connsiteY3" fmla="*/ 171451 h 246675"/>
              <a:gd name="connsiteX4" fmla="*/ 15219 w 74487"/>
              <a:gd name="connsiteY4" fmla="*/ 107951 h 246675"/>
              <a:gd name="connsiteX5" fmla="*/ 74486 w 74487"/>
              <a:gd name="connsiteY5" fmla="*/ 1 h 2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87" h="246675">
                <a:moveTo>
                  <a:pt x="74486" y="1"/>
                </a:moveTo>
                <a:cubicBezTo>
                  <a:pt x="74839" y="354"/>
                  <a:pt x="25450" y="69146"/>
                  <a:pt x="17336" y="110068"/>
                </a:cubicBezTo>
                <a:cubicBezTo>
                  <a:pt x="9222" y="150990"/>
                  <a:pt x="28624" y="235304"/>
                  <a:pt x="25802" y="245535"/>
                </a:cubicBezTo>
                <a:cubicBezTo>
                  <a:pt x="22980" y="255766"/>
                  <a:pt x="2166" y="194382"/>
                  <a:pt x="402" y="171451"/>
                </a:cubicBezTo>
                <a:cubicBezTo>
                  <a:pt x="-1362" y="148520"/>
                  <a:pt x="2519" y="133704"/>
                  <a:pt x="15219" y="107951"/>
                </a:cubicBezTo>
                <a:cubicBezTo>
                  <a:pt x="27919" y="82198"/>
                  <a:pt x="74133" y="-352"/>
                  <a:pt x="74486" y="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: 図形 317">
            <a:extLst>
              <a:ext uri="{FF2B5EF4-FFF2-40B4-BE49-F238E27FC236}">
                <a16:creationId xmlns:a16="http://schemas.microsoft.com/office/drawing/2014/main" id="{DC708435-5144-4749-9D5F-594EAA32A4CB}"/>
              </a:ext>
            </a:extLst>
          </p:cNvPr>
          <p:cNvSpPr/>
          <p:nvPr/>
        </p:nvSpPr>
        <p:spPr>
          <a:xfrm>
            <a:off x="3757075" y="3299752"/>
            <a:ext cx="194761" cy="327277"/>
          </a:xfrm>
          <a:custGeom>
            <a:avLst/>
            <a:gdLst>
              <a:gd name="connsiteX0" fmla="*/ 194742 w 194761"/>
              <a:gd name="connsiteY0" fmla="*/ 326098 h 327277"/>
              <a:gd name="connsiteX1" fmla="*/ 129125 w 194761"/>
              <a:gd name="connsiteY1" fmla="*/ 175815 h 327277"/>
              <a:gd name="connsiteX2" fmla="*/ 69858 w 194761"/>
              <a:gd name="connsiteY2" fmla="*/ 50931 h 327277"/>
              <a:gd name="connsiteX3" fmla="*/ 8 w 194761"/>
              <a:gd name="connsiteY3" fmla="*/ 131 h 327277"/>
              <a:gd name="connsiteX4" fmla="*/ 65625 w 194761"/>
              <a:gd name="connsiteY4" fmla="*/ 63631 h 327277"/>
              <a:gd name="connsiteX5" fmla="*/ 135475 w 194761"/>
              <a:gd name="connsiteY5" fmla="*/ 237198 h 327277"/>
              <a:gd name="connsiteX6" fmla="*/ 194742 w 194761"/>
              <a:gd name="connsiteY6" fmla="*/ 326098 h 32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761" h="327277">
                <a:moveTo>
                  <a:pt x="194742" y="326098"/>
                </a:moveTo>
                <a:cubicBezTo>
                  <a:pt x="193684" y="315867"/>
                  <a:pt x="149939" y="221676"/>
                  <a:pt x="129125" y="175815"/>
                </a:cubicBezTo>
                <a:cubicBezTo>
                  <a:pt x="108311" y="129954"/>
                  <a:pt x="91377" y="80212"/>
                  <a:pt x="69858" y="50931"/>
                </a:cubicBezTo>
                <a:cubicBezTo>
                  <a:pt x="48339" y="21650"/>
                  <a:pt x="713" y="-1986"/>
                  <a:pt x="8" y="131"/>
                </a:cubicBezTo>
                <a:cubicBezTo>
                  <a:pt x="-698" y="2248"/>
                  <a:pt x="43047" y="24120"/>
                  <a:pt x="65625" y="63631"/>
                </a:cubicBezTo>
                <a:cubicBezTo>
                  <a:pt x="88203" y="103142"/>
                  <a:pt x="117130" y="196628"/>
                  <a:pt x="135475" y="237198"/>
                </a:cubicBezTo>
                <a:cubicBezTo>
                  <a:pt x="153819" y="277767"/>
                  <a:pt x="195800" y="336329"/>
                  <a:pt x="194742" y="326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: 図形 318">
            <a:extLst>
              <a:ext uri="{FF2B5EF4-FFF2-40B4-BE49-F238E27FC236}">
                <a16:creationId xmlns:a16="http://schemas.microsoft.com/office/drawing/2014/main" id="{381B8B0E-80BC-4455-8608-D2572AF557FC}"/>
              </a:ext>
            </a:extLst>
          </p:cNvPr>
          <p:cNvSpPr/>
          <p:nvPr/>
        </p:nvSpPr>
        <p:spPr>
          <a:xfrm>
            <a:off x="2987714" y="3108057"/>
            <a:ext cx="426826" cy="380333"/>
          </a:xfrm>
          <a:custGeom>
            <a:avLst/>
            <a:gdLst>
              <a:gd name="connsiteX0" fmla="*/ 24303 w 426826"/>
              <a:gd name="connsiteY0" fmla="*/ 380210 h 380333"/>
              <a:gd name="connsiteX1" fmla="*/ 17953 w 426826"/>
              <a:gd name="connsiteY1" fmla="*/ 234160 h 380333"/>
              <a:gd name="connsiteX2" fmla="*/ 265603 w 426826"/>
              <a:gd name="connsiteY2" fmla="*/ 11910 h 380333"/>
              <a:gd name="connsiteX3" fmla="*/ 426469 w 426826"/>
              <a:gd name="connsiteY3" fmla="*/ 30960 h 380333"/>
              <a:gd name="connsiteX4" fmla="*/ 301586 w 426826"/>
              <a:gd name="connsiteY4" fmla="*/ 37310 h 380333"/>
              <a:gd name="connsiteX5" fmla="*/ 64519 w 426826"/>
              <a:gd name="connsiteY5" fmla="*/ 210876 h 380333"/>
              <a:gd name="connsiteX6" fmla="*/ 24303 w 426826"/>
              <a:gd name="connsiteY6" fmla="*/ 380210 h 38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6826" h="380333">
                <a:moveTo>
                  <a:pt x="24303" y="380210"/>
                </a:moveTo>
                <a:cubicBezTo>
                  <a:pt x="16542" y="384091"/>
                  <a:pt x="-22264" y="295543"/>
                  <a:pt x="17953" y="234160"/>
                </a:cubicBezTo>
                <a:cubicBezTo>
                  <a:pt x="58170" y="172777"/>
                  <a:pt x="197517" y="45777"/>
                  <a:pt x="265603" y="11910"/>
                </a:cubicBezTo>
                <a:cubicBezTo>
                  <a:pt x="333689" y="-21957"/>
                  <a:pt x="420472" y="26727"/>
                  <a:pt x="426469" y="30960"/>
                </a:cubicBezTo>
                <a:cubicBezTo>
                  <a:pt x="432466" y="35193"/>
                  <a:pt x="361911" y="7324"/>
                  <a:pt x="301586" y="37310"/>
                </a:cubicBezTo>
                <a:cubicBezTo>
                  <a:pt x="241261" y="67296"/>
                  <a:pt x="113908" y="155843"/>
                  <a:pt x="64519" y="210876"/>
                </a:cubicBezTo>
                <a:cubicBezTo>
                  <a:pt x="15130" y="265909"/>
                  <a:pt x="32064" y="376329"/>
                  <a:pt x="24303" y="380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: 図形 319">
            <a:extLst>
              <a:ext uri="{FF2B5EF4-FFF2-40B4-BE49-F238E27FC236}">
                <a16:creationId xmlns:a16="http://schemas.microsoft.com/office/drawing/2014/main" id="{CDE98B9F-8F93-4B4B-86A0-14CBF5A8B05A}"/>
              </a:ext>
            </a:extLst>
          </p:cNvPr>
          <p:cNvSpPr/>
          <p:nvPr/>
        </p:nvSpPr>
        <p:spPr>
          <a:xfrm>
            <a:off x="3103393" y="3138272"/>
            <a:ext cx="311199" cy="297114"/>
          </a:xfrm>
          <a:custGeom>
            <a:avLst/>
            <a:gdLst>
              <a:gd name="connsiteX0" fmla="*/ 18690 w 311199"/>
              <a:gd name="connsiteY0" fmla="*/ 297078 h 297114"/>
              <a:gd name="connsiteX1" fmla="*/ 41974 w 311199"/>
              <a:gd name="connsiteY1" fmla="*/ 187011 h 297114"/>
              <a:gd name="connsiteX2" fmla="*/ 308674 w 311199"/>
              <a:gd name="connsiteY2" fmla="*/ 4978 h 297114"/>
              <a:gd name="connsiteX3" fmla="*/ 166857 w 311199"/>
              <a:gd name="connsiteY3" fmla="*/ 62128 h 297114"/>
              <a:gd name="connsiteX4" fmla="*/ 12340 w 311199"/>
              <a:gd name="connsiteY4" fmla="*/ 176428 h 297114"/>
              <a:gd name="connsiteX5" fmla="*/ 18690 w 311199"/>
              <a:gd name="connsiteY5" fmla="*/ 297078 h 29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199" h="297114">
                <a:moveTo>
                  <a:pt x="18690" y="297078"/>
                </a:moveTo>
                <a:cubicBezTo>
                  <a:pt x="23629" y="298842"/>
                  <a:pt x="-6357" y="235694"/>
                  <a:pt x="41974" y="187011"/>
                </a:cubicBezTo>
                <a:cubicBezTo>
                  <a:pt x="90305" y="138328"/>
                  <a:pt x="287860" y="25792"/>
                  <a:pt x="308674" y="4978"/>
                </a:cubicBezTo>
                <a:cubicBezTo>
                  <a:pt x="329488" y="-15836"/>
                  <a:pt x="216246" y="33553"/>
                  <a:pt x="166857" y="62128"/>
                </a:cubicBezTo>
                <a:cubicBezTo>
                  <a:pt x="117468" y="90703"/>
                  <a:pt x="41268" y="135858"/>
                  <a:pt x="12340" y="176428"/>
                </a:cubicBezTo>
                <a:cubicBezTo>
                  <a:pt x="-16588" y="216997"/>
                  <a:pt x="13751" y="295314"/>
                  <a:pt x="18690" y="297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: 図形 320">
            <a:extLst>
              <a:ext uri="{FF2B5EF4-FFF2-40B4-BE49-F238E27FC236}">
                <a16:creationId xmlns:a16="http://schemas.microsoft.com/office/drawing/2014/main" id="{1FB0E31D-CA04-4C44-9AB5-317A4BBEE523}"/>
              </a:ext>
            </a:extLst>
          </p:cNvPr>
          <p:cNvSpPr/>
          <p:nvPr/>
        </p:nvSpPr>
        <p:spPr>
          <a:xfrm>
            <a:off x="3180966" y="3149472"/>
            <a:ext cx="276322" cy="311894"/>
          </a:xfrm>
          <a:custGeom>
            <a:avLst/>
            <a:gdLst>
              <a:gd name="connsiteX0" fmla="*/ 15201 w 276322"/>
              <a:gd name="connsiteY0" fmla="*/ 311278 h 311894"/>
              <a:gd name="connsiteX1" fmla="*/ 25784 w 276322"/>
              <a:gd name="connsiteY1" fmla="*/ 194861 h 311894"/>
              <a:gd name="connsiteX2" fmla="*/ 267084 w 276322"/>
              <a:gd name="connsiteY2" fmla="*/ 6478 h 311894"/>
              <a:gd name="connsiteX3" fmla="*/ 214167 w 276322"/>
              <a:gd name="connsiteY3" fmla="*/ 53045 h 311894"/>
              <a:gd name="connsiteX4" fmla="*/ 99867 w 276322"/>
              <a:gd name="connsiteY4" fmla="*/ 146178 h 311894"/>
              <a:gd name="connsiteX5" fmla="*/ 15201 w 276322"/>
              <a:gd name="connsiteY5" fmla="*/ 311278 h 311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322" h="311894">
                <a:moveTo>
                  <a:pt x="15201" y="311278"/>
                </a:moveTo>
                <a:cubicBezTo>
                  <a:pt x="2854" y="319392"/>
                  <a:pt x="-16197" y="245661"/>
                  <a:pt x="25784" y="194861"/>
                </a:cubicBezTo>
                <a:cubicBezTo>
                  <a:pt x="67765" y="144061"/>
                  <a:pt x="235687" y="30114"/>
                  <a:pt x="267084" y="6478"/>
                </a:cubicBezTo>
                <a:cubicBezTo>
                  <a:pt x="298481" y="-17158"/>
                  <a:pt x="242036" y="29762"/>
                  <a:pt x="214167" y="53045"/>
                </a:cubicBezTo>
                <a:cubicBezTo>
                  <a:pt x="186298" y="76328"/>
                  <a:pt x="134086" y="103492"/>
                  <a:pt x="99867" y="146178"/>
                </a:cubicBezTo>
                <a:cubicBezTo>
                  <a:pt x="65648" y="188864"/>
                  <a:pt x="27548" y="303164"/>
                  <a:pt x="15201" y="311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: 図形 321">
            <a:extLst>
              <a:ext uri="{FF2B5EF4-FFF2-40B4-BE49-F238E27FC236}">
                <a16:creationId xmlns:a16="http://schemas.microsoft.com/office/drawing/2014/main" id="{AFF99531-D405-41BC-815D-06DB1E937350}"/>
              </a:ext>
            </a:extLst>
          </p:cNvPr>
          <p:cNvSpPr/>
          <p:nvPr/>
        </p:nvSpPr>
        <p:spPr>
          <a:xfrm>
            <a:off x="3318776" y="3183048"/>
            <a:ext cx="345265" cy="275806"/>
          </a:xfrm>
          <a:custGeom>
            <a:avLst/>
            <a:gdLst>
              <a:gd name="connsiteX0" fmla="*/ 157 w 345265"/>
              <a:gd name="connsiteY0" fmla="*/ 275585 h 275806"/>
              <a:gd name="connsiteX1" fmla="*/ 82707 w 345265"/>
              <a:gd name="connsiteY1" fmla="*/ 57569 h 275806"/>
              <a:gd name="connsiteX2" fmla="*/ 241457 w 345265"/>
              <a:gd name="connsiteY2" fmla="*/ 419 h 275806"/>
              <a:gd name="connsiteX3" fmla="*/ 345174 w 345265"/>
              <a:gd name="connsiteY3" fmla="*/ 76619 h 275806"/>
              <a:gd name="connsiteX4" fmla="*/ 224524 w 345265"/>
              <a:gd name="connsiteY4" fmla="*/ 40635 h 275806"/>
              <a:gd name="connsiteX5" fmla="*/ 101757 w 345265"/>
              <a:gd name="connsiteY5" fmla="*/ 97785 h 275806"/>
              <a:gd name="connsiteX6" fmla="*/ 157 w 345265"/>
              <a:gd name="connsiteY6" fmla="*/ 275585 h 27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265" h="275806">
                <a:moveTo>
                  <a:pt x="157" y="275585"/>
                </a:moveTo>
                <a:cubicBezTo>
                  <a:pt x="-3018" y="268882"/>
                  <a:pt x="42490" y="103430"/>
                  <a:pt x="82707" y="57569"/>
                </a:cubicBezTo>
                <a:cubicBezTo>
                  <a:pt x="122924" y="11708"/>
                  <a:pt x="197713" y="-2756"/>
                  <a:pt x="241457" y="419"/>
                </a:cubicBezTo>
                <a:cubicBezTo>
                  <a:pt x="285201" y="3594"/>
                  <a:pt x="347996" y="69916"/>
                  <a:pt x="345174" y="76619"/>
                </a:cubicBezTo>
                <a:cubicBezTo>
                  <a:pt x="342352" y="83322"/>
                  <a:pt x="265094" y="37107"/>
                  <a:pt x="224524" y="40635"/>
                </a:cubicBezTo>
                <a:cubicBezTo>
                  <a:pt x="183955" y="44163"/>
                  <a:pt x="138446" y="60743"/>
                  <a:pt x="101757" y="97785"/>
                </a:cubicBezTo>
                <a:cubicBezTo>
                  <a:pt x="65068" y="134827"/>
                  <a:pt x="3332" y="282288"/>
                  <a:pt x="157" y="275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: 図形 322">
            <a:extLst>
              <a:ext uri="{FF2B5EF4-FFF2-40B4-BE49-F238E27FC236}">
                <a16:creationId xmlns:a16="http://schemas.microsoft.com/office/drawing/2014/main" id="{5C358423-C43C-4262-ADAF-6DC9427CA8E0}"/>
              </a:ext>
            </a:extLst>
          </p:cNvPr>
          <p:cNvSpPr/>
          <p:nvPr/>
        </p:nvSpPr>
        <p:spPr>
          <a:xfrm>
            <a:off x="3399691" y="3264091"/>
            <a:ext cx="413086" cy="184636"/>
          </a:xfrm>
          <a:custGeom>
            <a:avLst/>
            <a:gdLst>
              <a:gd name="connsiteX0" fmla="*/ 6026 w 413086"/>
              <a:gd name="connsiteY0" fmla="*/ 179726 h 184636"/>
              <a:gd name="connsiteX1" fmla="*/ 61059 w 413086"/>
              <a:gd name="connsiteY1" fmla="*/ 137392 h 184636"/>
              <a:gd name="connsiteX2" fmla="*/ 196526 w 413086"/>
              <a:gd name="connsiteY2" fmla="*/ 4042 h 184636"/>
              <a:gd name="connsiteX3" fmla="*/ 380676 w 413086"/>
              <a:gd name="connsiteY3" fmla="*/ 35792 h 184636"/>
              <a:gd name="connsiteX4" fmla="*/ 395492 w 413086"/>
              <a:gd name="connsiteY4" fmla="*/ 48492 h 184636"/>
              <a:gd name="connsiteX5" fmla="*/ 196526 w 413086"/>
              <a:gd name="connsiteY5" fmla="*/ 35792 h 184636"/>
              <a:gd name="connsiteX6" fmla="*/ 6026 w 413086"/>
              <a:gd name="connsiteY6" fmla="*/ 179726 h 18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086" h="184636">
                <a:moveTo>
                  <a:pt x="6026" y="179726"/>
                </a:moveTo>
                <a:cubicBezTo>
                  <a:pt x="-16552" y="196659"/>
                  <a:pt x="29309" y="166673"/>
                  <a:pt x="61059" y="137392"/>
                </a:cubicBezTo>
                <a:cubicBezTo>
                  <a:pt x="92809" y="108111"/>
                  <a:pt x="143257" y="20975"/>
                  <a:pt x="196526" y="4042"/>
                </a:cubicBezTo>
                <a:cubicBezTo>
                  <a:pt x="249795" y="-12891"/>
                  <a:pt x="347515" y="28384"/>
                  <a:pt x="380676" y="35792"/>
                </a:cubicBezTo>
                <a:cubicBezTo>
                  <a:pt x="413837" y="43200"/>
                  <a:pt x="426184" y="48492"/>
                  <a:pt x="395492" y="48492"/>
                </a:cubicBezTo>
                <a:cubicBezTo>
                  <a:pt x="364800" y="48492"/>
                  <a:pt x="262495" y="10039"/>
                  <a:pt x="196526" y="35792"/>
                </a:cubicBezTo>
                <a:cubicBezTo>
                  <a:pt x="130557" y="61545"/>
                  <a:pt x="28604" y="162793"/>
                  <a:pt x="6026" y="179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: 図形 323">
            <a:extLst>
              <a:ext uri="{FF2B5EF4-FFF2-40B4-BE49-F238E27FC236}">
                <a16:creationId xmlns:a16="http://schemas.microsoft.com/office/drawing/2014/main" id="{5F3B2C43-BC0C-43E9-A252-D35B9F223960}"/>
              </a:ext>
            </a:extLst>
          </p:cNvPr>
          <p:cNvSpPr/>
          <p:nvPr/>
        </p:nvSpPr>
        <p:spPr>
          <a:xfrm>
            <a:off x="3433052" y="3348343"/>
            <a:ext cx="431127" cy="126557"/>
          </a:xfrm>
          <a:custGeom>
            <a:avLst/>
            <a:gdLst>
              <a:gd name="connsiteX0" fmla="*/ 2298 w 431127"/>
              <a:gd name="connsiteY0" fmla="*/ 125107 h 126557"/>
              <a:gd name="connsiteX1" fmla="*/ 279581 w 431127"/>
              <a:gd name="connsiteY1" fmla="*/ 224 h 126557"/>
              <a:gd name="connsiteX2" fmla="*/ 429865 w 431127"/>
              <a:gd name="connsiteY2" fmla="*/ 93357 h 126557"/>
              <a:gd name="connsiteX3" fmla="*/ 340965 w 431127"/>
              <a:gd name="connsiteY3" fmla="*/ 51024 h 126557"/>
              <a:gd name="connsiteX4" fmla="*/ 158931 w 431127"/>
              <a:gd name="connsiteY4" fmla="*/ 65840 h 126557"/>
              <a:gd name="connsiteX5" fmla="*/ 2298 w 431127"/>
              <a:gd name="connsiteY5" fmla="*/ 125107 h 12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1127" h="126557">
                <a:moveTo>
                  <a:pt x="2298" y="125107"/>
                </a:moveTo>
                <a:cubicBezTo>
                  <a:pt x="22406" y="114171"/>
                  <a:pt x="208320" y="5516"/>
                  <a:pt x="279581" y="224"/>
                </a:cubicBezTo>
                <a:cubicBezTo>
                  <a:pt x="350842" y="-5068"/>
                  <a:pt x="419634" y="84890"/>
                  <a:pt x="429865" y="93357"/>
                </a:cubicBezTo>
                <a:cubicBezTo>
                  <a:pt x="440096" y="101824"/>
                  <a:pt x="386121" y="55610"/>
                  <a:pt x="340965" y="51024"/>
                </a:cubicBezTo>
                <a:cubicBezTo>
                  <a:pt x="295809" y="46438"/>
                  <a:pt x="218903" y="49612"/>
                  <a:pt x="158931" y="65840"/>
                </a:cubicBezTo>
                <a:cubicBezTo>
                  <a:pt x="98959" y="82068"/>
                  <a:pt x="-17810" y="136043"/>
                  <a:pt x="2298" y="125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: 図形 324">
            <a:extLst>
              <a:ext uri="{FF2B5EF4-FFF2-40B4-BE49-F238E27FC236}">
                <a16:creationId xmlns:a16="http://schemas.microsoft.com/office/drawing/2014/main" id="{7633E288-51E5-41C5-8561-C801203082A1}"/>
              </a:ext>
            </a:extLst>
          </p:cNvPr>
          <p:cNvSpPr/>
          <p:nvPr/>
        </p:nvSpPr>
        <p:spPr>
          <a:xfrm>
            <a:off x="3467090" y="3456265"/>
            <a:ext cx="429703" cy="113404"/>
          </a:xfrm>
          <a:custGeom>
            <a:avLst/>
            <a:gdLst>
              <a:gd name="connsiteX0" fmla="*/ 10 w 429703"/>
              <a:gd name="connsiteY0" fmla="*/ 112435 h 113404"/>
              <a:gd name="connsiteX1" fmla="*/ 224377 w 429703"/>
              <a:gd name="connsiteY1" fmla="*/ 2368 h 113404"/>
              <a:gd name="connsiteX2" fmla="*/ 429693 w 429703"/>
              <a:gd name="connsiteY2" fmla="*/ 38352 h 113404"/>
              <a:gd name="connsiteX3" fmla="*/ 215910 w 429703"/>
              <a:gd name="connsiteY3" fmla="*/ 55285 h 113404"/>
              <a:gd name="connsiteX4" fmla="*/ 10 w 429703"/>
              <a:gd name="connsiteY4" fmla="*/ 112435 h 11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03" h="113404">
                <a:moveTo>
                  <a:pt x="10" y="112435"/>
                </a:moveTo>
                <a:cubicBezTo>
                  <a:pt x="1421" y="103615"/>
                  <a:pt x="152763" y="14715"/>
                  <a:pt x="224377" y="2368"/>
                </a:cubicBezTo>
                <a:cubicBezTo>
                  <a:pt x="295991" y="-9979"/>
                  <a:pt x="431104" y="29532"/>
                  <a:pt x="429693" y="38352"/>
                </a:cubicBezTo>
                <a:cubicBezTo>
                  <a:pt x="428282" y="47172"/>
                  <a:pt x="288229" y="43291"/>
                  <a:pt x="215910" y="55285"/>
                </a:cubicBezTo>
                <a:cubicBezTo>
                  <a:pt x="143591" y="67279"/>
                  <a:pt x="-1401" y="121255"/>
                  <a:pt x="10" y="112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: 図形 325">
            <a:extLst>
              <a:ext uri="{FF2B5EF4-FFF2-40B4-BE49-F238E27FC236}">
                <a16:creationId xmlns:a16="http://schemas.microsoft.com/office/drawing/2014/main" id="{5C197CCE-78A5-45D8-8BEB-B7BB823F4B69}"/>
              </a:ext>
            </a:extLst>
          </p:cNvPr>
          <p:cNvSpPr/>
          <p:nvPr/>
        </p:nvSpPr>
        <p:spPr>
          <a:xfrm>
            <a:off x="3604387" y="3507311"/>
            <a:ext cx="300230" cy="180001"/>
          </a:xfrm>
          <a:custGeom>
            <a:avLst/>
            <a:gdLst>
              <a:gd name="connsiteX0" fmla="*/ 2413 w 300230"/>
              <a:gd name="connsiteY0" fmla="*/ 173572 h 180001"/>
              <a:gd name="connsiteX1" fmla="*/ 260646 w 300230"/>
              <a:gd name="connsiteY1" fmla="*/ 82556 h 180001"/>
              <a:gd name="connsiteX2" fmla="*/ 288163 w 300230"/>
              <a:gd name="connsiteY2" fmla="*/ 6 h 180001"/>
              <a:gd name="connsiteX3" fmla="*/ 288163 w 300230"/>
              <a:gd name="connsiteY3" fmla="*/ 86789 h 180001"/>
              <a:gd name="connsiteX4" fmla="*/ 139996 w 300230"/>
              <a:gd name="connsiteY4" fmla="*/ 162989 h 180001"/>
              <a:gd name="connsiteX5" fmla="*/ 2413 w 300230"/>
              <a:gd name="connsiteY5" fmla="*/ 173572 h 18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230" h="180001">
                <a:moveTo>
                  <a:pt x="2413" y="173572"/>
                </a:moveTo>
                <a:cubicBezTo>
                  <a:pt x="22521" y="160166"/>
                  <a:pt x="213021" y="111484"/>
                  <a:pt x="260646" y="82556"/>
                </a:cubicBezTo>
                <a:cubicBezTo>
                  <a:pt x="308271" y="53628"/>
                  <a:pt x="283577" y="-700"/>
                  <a:pt x="288163" y="6"/>
                </a:cubicBezTo>
                <a:cubicBezTo>
                  <a:pt x="292749" y="711"/>
                  <a:pt x="312857" y="59625"/>
                  <a:pt x="288163" y="86789"/>
                </a:cubicBezTo>
                <a:cubicBezTo>
                  <a:pt x="263469" y="113953"/>
                  <a:pt x="186915" y="148525"/>
                  <a:pt x="139996" y="162989"/>
                </a:cubicBezTo>
                <a:cubicBezTo>
                  <a:pt x="93077" y="177453"/>
                  <a:pt x="-17695" y="186978"/>
                  <a:pt x="2413" y="173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: 図形 326">
            <a:extLst>
              <a:ext uri="{FF2B5EF4-FFF2-40B4-BE49-F238E27FC236}">
                <a16:creationId xmlns:a16="http://schemas.microsoft.com/office/drawing/2014/main" id="{E4C75AE5-2D41-49C1-B03E-619014054CF7}"/>
              </a:ext>
            </a:extLst>
          </p:cNvPr>
          <p:cNvSpPr/>
          <p:nvPr/>
        </p:nvSpPr>
        <p:spPr>
          <a:xfrm>
            <a:off x="3599760" y="3519982"/>
            <a:ext cx="299438" cy="84727"/>
          </a:xfrm>
          <a:custGeom>
            <a:avLst/>
            <a:gdLst>
              <a:gd name="connsiteX0" fmla="*/ 690 w 299438"/>
              <a:gd name="connsiteY0" fmla="*/ 84701 h 84727"/>
              <a:gd name="connsiteX1" fmla="*/ 248340 w 299438"/>
              <a:gd name="connsiteY1" fmla="*/ 40251 h 84727"/>
              <a:gd name="connsiteX2" fmla="*/ 294907 w 299438"/>
              <a:gd name="connsiteY2" fmla="*/ 35 h 84727"/>
              <a:gd name="connsiteX3" fmla="*/ 178490 w 299438"/>
              <a:gd name="connsiteY3" fmla="*/ 33901 h 84727"/>
              <a:gd name="connsiteX4" fmla="*/ 690 w 299438"/>
              <a:gd name="connsiteY4" fmla="*/ 84701 h 8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438" h="84727">
                <a:moveTo>
                  <a:pt x="690" y="84701"/>
                </a:moveTo>
                <a:cubicBezTo>
                  <a:pt x="12332" y="85759"/>
                  <a:pt x="199304" y="54362"/>
                  <a:pt x="248340" y="40251"/>
                </a:cubicBezTo>
                <a:cubicBezTo>
                  <a:pt x="297376" y="26140"/>
                  <a:pt x="306549" y="1093"/>
                  <a:pt x="294907" y="35"/>
                </a:cubicBezTo>
                <a:cubicBezTo>
                  <a:pt x="283265" y="-1023"/>
                  <a:pt x="229290" y="21554"/>
                  <a:pt x="178490" y="33901"/>
                </a:cubicBezTo>
                <a:cubicBezTo>
                  <a:pt x="127690" y="46248"/>
                  <a:pt x="-10952" y="83643"/>
                  <a:pt x="690" y="84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: 図形 327">
            <a:extLst>
              <a:ext uri="{FF2B5EF4-FFF2-40B4-BE49-F238E27FC236}">
                <a16:creationId xmlns:a16="http://schemas.microsoft.com/office/drawing/2014/main" id="{54FCAFF4-044C-4BE2-BE77-6BA3AC2348EB}"/>
              </a:ext>
            </a:extLst>
          </p:cNvPr>
          <p:cNvSpPr/>
          <p:nvPr/>
        </p:nvSpPr>
        <p:spPr>
          <a:xfrm>
            <a:off x="3701675" y="3595817"/>
            <a:ext cx="210936" cy="230335"/>
          </a:xfrm>
          <a:custGeom>
            <a:avLst/>
            <a:gdLst>
              <a:gd name="connsiteX0" fmla="*/ 375 w 210936"/>
              <a:gd name="connsiteY0" fmla="*/ 226883 h 230335"/>
              <a:gd name="connsiteX1" fmla="*/ 78692 w 210936"/>
              <a:gd name="connsiteY1" fmla="*/ 186666 h 230335"/>
              <a:gd name="connsiteX2" fmla="*/ 190875 w 210936"/>
              <a:gd name="connsiteY2" fmla="*/ 74483 h 230335"/>
              <a:gd name="connsiteX3" fmla="*/ 203575 w 210936"/>
              <a:gd name="connsiteY3" fmla="*/ 400 h 230335"/>
              <a:gd name="connsiteX4" fmla="*/ 110442 w 210936"/>
              <a:gd name="connsiteY4" fmla="*/ 106233 h 230335"/>
              <a:gd name="connsiteX5" fmla="*/ 375 w 210936"/>
              <a:gd name="connsiteY5" fmla="*/ 226883 h 230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36" h="230335">
                <a:moveTo>
                  <a:pt x="375" y="226883"/>
                </a:moveTo>
                <a:cubicBezTo>
                  <a:pt x="-4917" y="240288"/>
                  <a:pt x="46942" y="212066"/>
                  <a:pt x="78692" y="186666"/>
                </a:cubicBezTo>
                <a:cubicBezTo>
                  <a:pt x="110442" y="161266"/>
                  <a:pt x="170061" y="105527"/>
                  <a:pt x="190875" y="74483"/>
                </a:cubicBezTo>
                <a:cubicBezTo>
                  <a:pt x="211689" y="43439"/>
                  <a:pt x="216980" y="-4892"/>
                  <a:pt x="203575" y="400"/>
                </a:cubicBezTo>
                <a:cubicBezTo>
                  <a:pt x="190170" y="5692"/>
                  <a:pt x="144661" y="70603"/>
                  <a:pt x="110442" y="106233"/>
                </a:cubicBezTo>
                <a:cubicBezTo>
                  <a:pt x="76223" y="141863"/>
                  <a:pt x="5667" y="213478"/>
                  <a:pt x="375" y="2268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: 図形 328">
            <a:extLst>
              <a:ext uri="{FF2B5EF4-FFF2-40B4-BE49-F238E27FC236}">
                <a16:creationId xmlns:a16="http://schemas.microsoft.com/office/drawing/2014/main" id="{568CCB9D-9E40-47A8-B3FD-9083F024B4FB}"/>
              </a:ext>
            </a:extLst>
          </p:cNvPr>
          <p:cNvSpPr/>
          <p:nvPr/>
        </p:nvSpPr>
        <p:spPr>
          <a:xfrm>
            <a:off x="2953716" y="3128810"/>
            <a:ext cx="289475" cy="233494"/>
          </a:xfrm>
          <a:custGeom>
            <a:avLst/>
            <a:gdLst>
              <a:gd name="connsiteX0" fmla="*/ 45601 w 289475"/>
              <a:gd name="connsiteY0" fmla="*/ 232457 h 233494"/>
              <a:gd name="connsiteX1" fmla="*/ 20201 w 289475"/>
              <a:gd name="connsiteY1" fmla="*/ 132973 h 233494"/>
              <a:gd name="connsiteX2" fmla="*/ 87934 w 289475"/>
              <a:gd name="connsiteY2" fmla="*/ 71590 h 233494"/>
              <a:gd name="connsiteX3" fmla="*/ 289017 w 289475"/>
              <a:gd name="connsiteY3" fmla="*/ 3857 h 233494"/>
              <a:gd name="connsiteX4" fmla="*/ 138734 w 289475"/>
              <a:gd name="connsiteY4" fmla="*/ 14440 h 233494"/>
              <a:gd name="connsiteX5" fmla="*/ 3267 w 289475"/>
              <a:gd name="connsiteY5" fmla="*/ 65240 h 233494"/>
              <a:gd name="connsiteX6" fmla="*/ 45601 w 289475"/>
              <a:gd name="connsiteY6" fmla="*/ 232457 h 23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475" h="233494">
                <a:moveTo>
                  <a:pt x="45601" y="232457"/>
                </a:moveTo>
                <a:cubicBezTo>
                  <a:pt x="48423" y="243746"/>
                  <a:pt x="13146" y="159784"/>
                  <a:pt x="20201" y="132973"/>
                </a:cubicBezTo>
                <a:cubicBezTo>
                  <a:pt x="27256" y="106162"/>
                  <a:pt x="43131" y="93109"/>
                  <a:pt x="87934" y="71590"/>
                </a:cubicBezTo>
                <a:cubicBezTo>
                  <a:pt x="132737" y="50071"/>
                  <a:pt x="280550" y="13382"/>
                  <a:pt x="289017" y="3857"/>
                </a:cubicBezTo>
                <a:cubicBezTo>
                  <a:pt x="297484" y="-5668"/>
                  <a:pt x="186359" y="4209"/>
                  <a:pt x="138734" y="14440"/>
                </a:cubicBezTo>
                <a:cubicBezTo>
                  <a:pt x="91109" y="24670"/>
                  <a:pt x="20553" y="26787"/>
                  <a:pt x="3267" y="65240"/>
                </a:cubicBezTo>
                <a:cubicBezTo>
                  <a:pt x="-14019" y="103693"/>
                  <a:pt x="42779" y="221168"/>
                  <a:pt x="45601" y="232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: 図形 331">
            <a:extLst>
              <a:ext uri="{FF2B5EF4-FFF2-40B4-BE49-F238E27FC236}">
                <a16:creationId xmlns:a16="http://schemas.microsoft.com/office/drawing/2014/main" id="{E4005F0F-6975-453B-91D2-BE633C44C3CC}"/>
              </a:ext>
            </a:extLst>
          </p:cNvPr>
          <p:cNvSpPr/>
          <p:nvPr/>
        </p:nvSpPr>
        <p:spPr>
          <a:xfrm>
            <a:off x="2707196" y="3208939"/>
            <a:ext cx="264641" cy="175681"/>
          </a:xfrm>
          <a:custGeom>
            <a:avLst/>
            <a:gdLst>
              <a:gd name="connsiteX0" fmla="*/ 264604 w 264641"/>
              <a:gd name="connsiteY0" fmla="*/ 175611 h 175681"/>
              <a:gd name="connsiteX1" fmla="*/ 160887 w 264641"/>
              <a:gd name="connsiteY1" fmla="*/ 4161 h 175681"/>
              <a:gd name="connsiteX2" fmla="*/ 21 w 264641"/>
              <a:gd name="connsiteY2" fmla="*/ 50728 h 175681"/>
              <a:gd name="connsiteX3" fmla="*/ 150304 w 264641"/>
              <a:gd name="connsiteY3" fmla="*/ 25328 h 175681"/>
              <a:gd name="connsiteX4" fmla="*/ 264604 w 264641"/>
              <a:gd name="connsiteY4" fmla="*/ 175611 h 17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641" h="175681">
                <a:moveTo>
                  <a:pt x="264604" y="175611"/>
                </a:moveTo>
                <a:cubicBezTo>
                  <a:pt x="266368" y="172083"/>
                  <a:pt x="204984" y="24975"/>
                  <a:pt x="160887" y="4161"/>
                </a:cubicBezTo>
                <a:cubicBezTo>
                  <a:pt x="116790" y="-16653"/>
                  <a:pt x="1785" y="47200"/>
                  <a:pt x="21" y="50728"/>
                </a:cubicBezTo>
                <a:cubicBezTo>
                  <a:pt x="-1743" y="54256"/>
                  <a:pt x="104443" y="2045"/>
                  <a:pt x="150304" y="25328"/>
                </a:cubicBezTo>
                <a:cubicBezTo>
                  <a:pt x="196165" y="48611"/>
                  <a:pt x="262840" y="179139"/>
                  <a:pt x="264604" y="175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: 図形 332">
            <a:extLst>
              <a:ext uri="{FF2B5EF4-FFF2-40B4-BE49-F238E27FC236}">
                <a16:creationId xmlns:a16="http://schemas.microsoft.com/office/drawing/2014/main" id="{F696715E-B330-4EBB-A927-30D4015A95B4}"/>
              </a:ext>
            </a:extLst>
          </p:cNvPr>
          <p:cNvSpPr/>
          <p:nvPr/>
        </p:nvSpPr>
        <p:spPr>
          <a:xfrm>
            <a:off x="2556300" y="3303591"/>
            <a:ext cx="374592" cy="146837"/>
          </a:xfrm>
          <a:custGeom>
            <a:avLst/>
            <a:gdLst>
              <a:gd name="connsiteX0" fmla="*/ 373167 w 374592"/>
              <a:gd name="connsiteY0" fmla="*/ 95776 h 146837"/>
              <a:gd name="connsiteX1" fmla="*/ 182667 w 374592"/>
              <a:gd name="connsiteY1" fmla="*/ 526 h 146837"/>
              <a:gd name="connsiteX2" fmla="*/ 633 w 374592"/>
              <a:gd name="connsiteY2" fmla="*/ 146576 h 146837"/>
              <a:gd name="connsiteX3" fmla="*/ 127633 w 374592"/>
              <a:gd name="connsiteY3" fmla="*/ 36509 h 146837"/>
              <a:gd name="connsiteX4" fmla="*/ 260983 w 374592"/>
              <a:gd name="connsiteY4" fmla="*/ 44976 h 146837"/>
              <a:gd name="connsiteX5" fmla="*/ 373167 w 374592"/>
              <a:gd name="connsiteY5" fmla="*/ 95776 h 14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592" h="146837">
                <a:moveTo>
                  <a:pt x="373167" y="95776"/>
                </a:moveTo>
                <a:cubicBezTo>
                  <a:pt x="360114" y="88368"/>
                  <a:pt x="244756" y="-7941"/>
                  <a:pt x="182667" y="526"/>
                </a:cubicBezTo>
                <a:cubicBezTo>
                  <a:pt x="120578" y="8993"/>
                  <a:pt x="9805" y="140579"/>
                  <a:pt x="633" y="146576"/>
                </a:cubicBezTo>
                <a:cubicBezTo>
                  <a:pt x="-8539" y="152573"/>
                  <a:pt x="84241" y="53442"/>
                  <a:pt x="127633" y="36509"/>
                </a:cubicBezTo>
                <a:cubicBezTo>
                  <a:pt x="171025" y="19576"/>
                  <a:pt x="215475" y="32982"/>
                  <a:pt x="260983" y="44976"/>
                </a:cubicBezTo>
                <a:cubicBezTo>
                  <a:pt x="306491" y="56970"/>
                  <a:pt x="386220" y="103184"/>
                  <a:pt x="373167" y="95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: 図形 333">
            <a:extLst>
              <a:ext uri="{FF2B5EF4-FFF2-40B4-BE49-F238E27FC236}">
                <a16:creationId xmlns:a16="http://schemas.microsoft.com/office/drawing/2014/main" id="{69370BE9-F7E3-4D2B-9108-38AC6194D951}"/>
              </a:ext>
            </a:extLst>
          </p:cNvPr>
          <p:cNvSpPr/>
          <p:nvPr/>
        </p:nvSpPr>
        <p:spPr>
          <a:xfrm>
            <a:off x="2493410" y="3409933"/>
            <a:ext cx="412825" cy="222329"/>
          </a:xfrm>
          <a:custGeom>
            <a:avLst/>
            <a:gdLst>
              <a:gd name="connsiteX0" fmla="*/ 412773 w 412825"/>
              <a:gd name="connsiteY0" fmla="*/ 61400 h 222329"/>
              <a:gd name="connsiteX1" fmla="*/ 203223 w 412825"/>
              <a:gd name="connsiteY1" fmla="*/ 17 h 222329"/>
              <a:gd name="connsiteX2" fmla="*/ 67757 w 412825"/>
              <a:gd name="connsiteY2" fmla="*/ 57167 h 222329"/>
              <a:gd name="connsiteX3" fmla="*/ 23 w 412825"/>
              <a:gd name="connsiteY3" fmla="*/ 222267 h 222329"/>
              <a:gd name="connsiteX4" fmla="*/ 74107 w 412825"/>
              <a:gd name="connsiteY4" fmla="*/ 76217 h 222329"/>
              <a:gd name="connsiteX5" fmla="*/ 222273 w 412825"/>
              <a:gd name="connsiteY5" fmla="*/ 44467 h 222329"/>
              <a:gd name="connsiteX6" fmla="*/ 412773 w 412825"/>
              <a:gd name="connsiteY6" fmla="*/ 61400 h 22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825" h="222329">
                <a:moveTo>
                  <a:pt x="412773" y="61400"/>
                </a:moveTo>
                <a:cubicBezTo>
                  <a:pt x="409598" y="53992"/>
                  <a:pt x="260726" y="722"/>
                  <a:pt x="203223" y="17"/>
                </a:cubicBezTo>
                <a:cubicBezTo>
                  <a:pt x="145720" y="-689"/>
                  <a:pt x="101624" y="20125"/>
                  <a:pt x="67757" y="57167"/>
                </a:cubicBezTo>
                <a:cubicBezTo>
                  <a:pt x="33890" y="94209"/>
                  <a:pt x="-1035" y="219092"/>
                  <a:pt x="23" y="222267"/>
                </a:cubicBezTo>
                <a:cubicBezTo>
                  <a:pt x="1081" y="225442"/>
                  <a:pt x="37065" y="105850"/>
                  <a:pt x="74107" y="76217"/>
                </a:cubicBezTo>
                <a:cubicBezTo>
                  <a:pt x="111149" y="46584"/>
                  <a:pt x="170767" y="47289"/>
                  <a:pt x="222273" y="44467"/>
                </a:cubicBezTo>
                <a:cubicBezTo>
                  <a:pt x="273778" y="41645"/>
                  <a:pt x="415948" y="68808"/>
                  <a:pt x="412773" y="61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: 図形 334">
            <a:extLst>
              <a:ext uri="{FF2B5EF4-FFF2-40B4-BE49-F238E27FC236}">
                <a16:creationId xmlns:a16="http://schemas.microsoft.com/office/drawing/2014/main" id="{AD0E0617-9355-493D-9209-C612A23A6F6A}"/>
              </a:ext>
            </a:extLst>
          </p:cNvPr>
          <p:cNvSpPr/>
          <p:nvPr/>
        </p:nvSpPr>
        <p:spPr>
          <a:xfrm>
            <a:off x="2472934" y="3528106"/>
            <a:ext cx="270271" cy="326652"/>
          </a:xfrm>
          <a:custGeom>
            <a:avLst/>
            <a:gdLst>
              <a:gd name="connsiteX0" fmla="*/ 270266 w 270271"/>
              <a:gd name="connsiteY0" fmla="*/ 377 h 326652"/>
              <a:gd name="connsiteX1" fmla="*/ 71299 w 270271"/>
              <a:gd name="connsiteY1" fmla="*/ 61761 h 326652"/>
              <a:gd name="connsiteX2" fmla="*/ 12033 w 270271"/>
              <a:gd name="connsiteY2" fmla="*/ 201461 h 326652"/>
              <a:gd name="connsiteX3" fmla="*/ 5683 w 270271"/>
              <a:gd name="connsiteY3" fmla="*/ 324227 h 326652"/>
              <a:gd name="connsiteX4" fmla="*/ 77649 w 270271"/>
              <a:gd name="connsiteY4" fmla="*/ 87161 h 326652"/>
              <a:gd name="connsiteX5" fmla="*/ 270266 w 270271"/>
              <a:gd name="connsiteY5" fmla="*/ 377 h 326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271" h="326652">
                <a:moveTo>
                  <a:pt x="270266" y="377"/>
                </a:moveTo>
                <a:cubicBezTo>
                  <a:pt x="269208" y="-3856"/>
                  <a:pt x="114338" y="28247"/>
                  <a:pt x="71299" y="61761"/>
                </a:cubicBezTo>
                <a:cubicBezTo>
                  <a:pt x="28260" y="95275"/>
                  <a:pt x="22969" y="157717"/>
                  <a:pt x="12033" y="201461"/>
                </a:cubicBezTo>
                <a:cubicBezTo>
                  <a:pt x="1097" y="245205"/>
                  <a:pt x="-5253" y="343277"/>
                  <a:pt x="5683" y="324227"/>
                </a:cubicBezTo>
                <a:cubicBezTo>
                  <a:pt x="16619" y="305177"/>
                  <a:pt x="38138" y="138314"/>
                  <a:pt x="77649" y="87161"/>
                </a:cubicBezTo>
                <a:cubicBezTo>
                  <a:pt x="117160" y="36008"/>
                  <a:pt x="271324" y="4610"/>
                  <a:pt x="270266" y="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: 図形 335">
            <a:extLst>
              <a:ext uri="{FF2B5EF4-FFF2-40B4-BE49-F238E27FC236}">
                <a16:creationId xmlns:a16="http://schemas.microsoft.com/office/drawing/2014/main" id="{ACFC1029-3BE5-4282-BA87-9968573AD49D}"/>
              </a:ext>
            </a:extLst>
          </p:cNvPr>
          <p:cNvSpPr/>
          <p:nvPr/>
        </p:nvSpPr>
        <p:spPr>
          <a:xfrm>
            <a:off x="2568482" y="3572043"/>
            <a:ext cx="145212" cy="220577"/>
          </a:xfrm>
          <a:custGeom>
            <a:avLst/>
            <a:gdLst>
              <a:gd name="connsiteX0" fmla="*/ 145085 w 145212"/>
              <a:gd name="connsiteY0" fmla="*/ 3007 h 220577"/>
              <a:gd name="connsiteX1" fmla="*/ 18085 w 145212"/>
              <a:gd name="connsiteY1" fmla="*/ 161757 h 220577"/>
              <a:gd name="connsiteX2" fmla="*/ 3268 w 145212"/>
              <a:gd name="connsiteY2" fmla="*/ 216790 h 220577"/>
              <a:gd name="connsiteX3" fmla="*/ 41368 w 145212"/>
              <a:gd name="connsiteY3" fmla="*/ 68624 h 220577"/>
              <a:gd name="connsiteX4" fmla="*/ 145085 w 145212"/>
              <a:gd name="connsiteY4" fmla="*/ 3007 h 22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212" h="220577">
                <a:moveTo>
                  <a:pt x="145085" y="3007"/>
                </a:moveTo>
                <a:cubicBezTo>
                  <a:pt x="141204" y="18529"/>
                  <a:pt x="41721" y="126127"/>
                  <a:pt x="18085" y="161757"/>
                </a:cubicBezTo>
                <a:cubicBezTo>
                  <a:pt x="-5551" y="197387"/>
                  <a:pt x="-613" y="232312"/>
                  <a:pt x="3268" y="216790"/>
                </a:cubicBezTo>
                <a:cubicBezTo>
                  <a:pt x="7148" y="201268"/>
                  <a:pt x="19849" y="101785"/>
                  <a:pt x="41368" y="68624"/>
                </a:cubicBezTo>
                <a:cubicBezTo>
                  <a:pt x="62887" y="35463"/>
                  <a:pt x="148966" y="-12515"/>
                  <a:pt x="145085" y="30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: 図形 336">
            <a:extLst>
              <a:ext uri="{FF2B5EF4-FFF2-40B4-BE49-F238E27FC236}">
                <a16:creationId xmlns:a16="http://schemas.microsoft.com/office/drawing/2014/main" id="{9BBDFFEC-B405-480A-8E40-6DF0B6AAD5FA}"/>
              </a:ext>
            </a:extLst>
          </p:cNvPr>
          <p:cNvSpPr/>
          <p:nvPr/>
        </p:nvSpPr>
        <p:spPr>
          <a:xfrm>
            <a:off x="2419005" y="3845947"/>
            <a:ext cx="95795" cy="306982"/>
          </a:xfrm>
          <a:custGeom>
            <a:avLst/>
            <a:gdLst>
              <a:gd name="connsiteX0" fmla="*/ 57495 w 95795"/>
              <a:gd name="connsiteY0" fmla="*/ 36 h 306982"/>
              <a:gd name="connsiteX1" fmla="*/ 61728 w 95795"/>
              <a:gd name="connsiteY1" fmla="*/ 146086 h 306982"/>
              <a:gd name="connsiteX2" fmla="*/ 345 w 95795"/>
              <a:gd name="connsiteY2" fmla="*/ 306953 h 306982"/>
              <a:gd name="connsiteX3" fmla="*/ 93478 w 95795"/>
              <a:gd name="connsiteY3" fmla="*/ 133386 h 306982"/>
              <a:gd name="connsiteX4" fmla="*/ 57495 w 95795"/>
              <a:gd name="connsiteY4" fmla="*/ 36 h 30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95" h="306982">
                <a:moveTo>
                  <a:pt x="57495" y="36"/>
                </a:moveTo>
                <a:cubicBezTo>
                  <a:pt x="52203" y="2153"/>
                  <a:pt x="71253" y="94933"/>
                  <a:pt x="61728" y="146086"/>
                </a:cubicBezTo>
                <a:cubicBezTo>
                  <a:pt x="52203" y="197239"/>
                  <a:pt x="-4947" y="309070"/>
                  <a:pt x="345" y="306953"/>
                </a:cubicBezTo>
                <a:cubicBezTo>
                  <a:pt x="5637" y="304836"/>
                  <a:pt x="80778" y="178894"/>
                  <a:pt x="93478" y="133386"/>
                </a:cubicBezTo>
                <a:cubicBezTo>
                  <a:pt x="106178" y="87878"/>
                  <a:pt x="62787" y="-2081"/>
                  <a:pt x="57495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: 図形 337">
            <a:extLst>
              <a:ext uri="{FF2B5EF4-FFF2-40B4-BE49-F238E27FC236}">
                <a16:creationId xmlns:a16="http://schemas.microsoft.com/office/drawing/2014/main" id="{734DFCC7-42B9-4AEB-A22D-DDE97A198265}"/>
              </a:ext>
            </a:extLst>
          </p:cNvPr>
          <p:cNvSpPr/>
          <p:nvPr/>
        </p:nvSpPr>
        <p:spPr>
          <a:xfrm>
            <a:off x="2509807" y="3643307"/>
            <a:ext cx="64082" cy="276761"/>
          </a:xfrm>
          <a:custGeom>
            <a:avLst/>
            <a:gdLst>
              <a:gd name="connsiteX0" fmla="*/ 64060 w 64082"/>
              <a:gd name="connsiteY0" fmla="*/ 1593 h 276761"/>
              <a:gd name="connsiteX1" fmla="*/ 23843 w 64082"/>
              <a:gd name="connsiteY1" fmla="*/ 179393 h 276761"/>
              <a:gd name="connsiteX2" fmla="*/ 36543 w 64082"/>
              <a:gd name="connsiteY2" fmla="*/ 276760 h 276761"/>
              <a:gd name="connsiteX3" fmla="*/ 560 w 64082"/>
              <a:gd name="connsiteY3" fmla="*/ 181510 h 276761"/>
              <a:gd name="connsiteX4" fmla="*/ 17493 w 64082"/>
              <a:gd name="connsiteY4" fmla="*/ 96843 h 276761"/>
              <a:gd name="connsiteX5" fmla="*/ 64060 w 64082"/>
              <a:gd name="connsiteY5" fmla="*/ 1593 h 27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82" h="276761">
                <a:moveTo>
                  <a:pt x="64060" y="1593"/>
                </a:moveTo>
                <a:cubicBezTo>
                  <a:pt x="65118" y="15351"/>
                  <a:pt x="28429" y="133532"/>
                  <a:pt x="23843" y="179393"/>
                </a:cubicBezTo>
                <a:cubicBezTo>
                  <a:pt x="19257" y="225254"/>
                  <a:pt x="40423" y="276407"/>
                  <a:pt x="36543" y="276760"/>
                </a:cubicBezTo>
                <a:cubicBezTo>
                  <a:pt x="32663" y="277113"/>
                  <a:pt x="3735" y="211496"/>
                  <a:pt x="560" y="181510"/>
                </a:cubicBezTo>
                <a:cubicBezTo>
                  <a:pt x="-2615" y="151524"/>
                  <a:pt x="8321" y="126829"/>
                  <a:pt x="17493" y="96843"/>
                </a:cubicBezTo>
                <a:cubicBezTo>
                  <a:pt x="26665" y="66857"/>
                  <a:pt x="63002" y="-12165"/>
                  <a:pt x="64060" y="1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: 図形 338">
            <a:extLst>
              <a:ext uri="{FF2B5EF4-FFF2-40B4-BE49-F238E27FC236}">
                <a16:creationId xmlns:a16="http://schemas.microsoft.com/office/drawing/2014/main" id="{A26D9E8F-6E41-4BFA-B398-A744F8024626}"/>
              </a:ext>
            </a:extLst>
          </p:cNvPr>
          <p:cNvSpPr/>
          <p:nvPr/>
        </p:nvSpPr>
        <p:spPr>
          <a:xfrm>
            <a:off x="2398174" y="4072019"/>
            <a:ext cx="106239" cy="501238"/>
          </a:xfrm>
          <a:custGeom>
            <a:avLst/>
            <a:gdLst>
              <a:gd name="connsiteX0" fmla="*/ 88909 w 106239"/>
              <a:gd name="connsiteY0" fmla="*/ 448 h 501238"/>
              <a:gd name="connsiteX1" fmla="*/ 9 w 106239"/>
              <a:gd name="connsiteY1" fmla="*/ 161314 h 501238"/>
              <a:gd name="connsiteX2" fmla="*/ 95259 w 106239"/>
              <a:gd name="connsiteY2" fmla="*/ 392031 h 501238"/>
              <a:gd name="connsiteX3" fmla="*/ 103726 w 106239"/>
              <a:gd name="connsiteY3" fmla="*/ 499981 h 501238"/>
              <a:gd name="connsiteX4" fmla="*/ 91026 w 106239"/>
              <a:gd name="connsiteY4" fmla="*/ 326414 h 501238"/>
              <a:gd name="connsiteX5" fmla="*/ 23293 w 106239"/>
              <a:gd name="connsiteY5" fmla="*/ 209998 h 501238"/>
              <a:gd name="connsiteX6" fmla="*/ 88909 w 106239"/>
              <a:gd name="connsiteY6" fmla="*/ 448 h 50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239" h="501238">
                <a:moveTo>
                  <a:pt x="88909" y="448"/>
                </a:moveTo>
                <a:cubicBezTo>
                  <a:pt x="85028" y="-7666"/>
                  <a:pt x="-1049" y="96050"/>
                  <a:pt x="9" y="161314"/>
                </a:cubicBezTo>
                <a:cubicBezTo>
                  <a:pt x="1067" y="226578"/>
                  <a:pt x="77973" y="335587"/>
                  <a:pt x="95259" y="392031"/>
                </a:cubicBezTo>
                <a:cubicBezTo>
                  <a:pt x="112545" y="448475"/>
                  <a:pt x="104431" y="510917"/>
                  <a:pt x="103726" y="499981"/>
                </a:cubicBezTo>
                <a:cubicBezTo>
                  <a:pt x="103021" y="489045"/>
                  <a:pt x="104431" y="374744"/>
                  <a:pt x="91026" y="326414"/>
                </a:cubicBezTo>
                <a:cubicBezTo>
                  <a:pt x="77621" y="278084"/>
                  <a:pt x="23998" y="260445"/>
                  <a:pt x="23293" y="209998"/>
                </a:cubicBezTo>
                <a:cubicBezTo>
                  <a:pt x="22588" y="159551"/>
                  <a:pt x="92790" y="8562"/>
                  <a:pt x="88909" y="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: 図形 339">
            <a:extLst>
              <a:ext uri="{FF2B5EF4-FFF2-40B4-BE49-F238E27FC236}">
                <a16:creationId xmlns:a16="http://schemas.microsoft.com/office/drawing/2014/main" id="{173B4501-E22B-4760-BEFB-C866A7AD60B4}"/>
              </a:ext>
            </a:extLst>
          </p:cNvPr>
          <p:cNvSpPr/>
          <p:nvPr/>
        </p:nvSpPr>
        <p:spPr>
          <a:xfrm>
            <a:off x="2287507" y="4170989"/>
            <a:ext cx="176438" cy="338532"/>
          </a:xfrm>
          <a:custGeom>
            <a:avLst/>
            <a:gdLst>
              <a:gd name="connsiteX0" fmla="*/ 148776 w 176438"/>
              <a:gd name="connsiteY0" fmla="*/ 3078 h 338532"/>
              <a:gd name="connsiteX1" fmla="*/ 4843 w 176438"/>
              <a:gd name="connsiteY1" fmla="*/ 24244 h 338532"/>
              <a:gd name="connsiteX2" fmla="*/ 47176 w 176438"/>
              <a:gd name="connsiteY2" fmla="*/ 206278 h 338532"/>
              <a:gd name="connsiteX3" fmla="*/ 176293 w 176438"/>
              <a:gd name="connsiteY3" fmla="*/ 337511 h 338532"/>
              <a:gd name="connsiteX4" fmla="*/ 19660 w 176438"/>
              <a:gd name="connsiteY4" fmla="*/ 136428 h 338532"/>
              <a:gd name="connsiteX5" fmla="*/ 59876 w 176438"/>
              <a:gd name="connsiteY5" fmla="*/ 34828 h 338532"/>
              <a:gd name="connsiteX6" fmla="*/ 148776 w 176438"/>
              <a:gd name="connsiteY6" fmla="*/ 3078 h 338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438" h="338532">
                <a:moveTo>
                  <a:pt x="148776" y="3078"/>
                </a:moveTo>
                <a:cubicBezTo>
                  <a:pt x="139604" y="1314"/>
                  <a:pt x="21776" y="-9623"/>
                  <a:pt x="4843" y="24244"/>
                </a:cubicBezTo>
                <a:cubicBezTo>
                  <a:pt x="-12090" y="58111"/>
                  <a:pt x="18601" y="154067"/>
                  <a:pt x="47176" y="206278"/>
                </a:cubicBezTo>
                <a:cubicBezTo>
                  <a:pt x="75751" y="258489"/>
                  <a:pt x="180879" y="349153"/>
                  <a:pt x="176293" y="337511"/>
                </a:cubicBezTo>
                <a:cubicBezTo>
                  <a:pt x="171707" y="325869"/>
                  <a:pt x="39063" y="186875"/>
                  <a:pt x="19660" y="136428"/>
                </a:cubicBezTo>
                <a:cubicBezTo>
                  <a:pt x="257" y="85981"/>
                  <a:pt x="36946" y="54584"/>
                  <a:pt x="59876" y="34828"/>
                </a:cubicBezTo>
                <a:cubicBezTo>
                  <a:pt x="82806" y="15072"/>
                  <a:pt x="157948" y="4842"/>
                  <a:pt x="148776" y="3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: 図形 340">
            <a:extLst>
              <a:ext uri="{FF2B5EF4-FFF2-40B4-BE49-F238E27FC236}">
                <a16:creationId xmlns:a16="http://schemas.microsoft.com/office/drawing/2014/main" id="{08613437-A2B6-4296-A7BC-93F90BB57FAB}"/>
              </a:ext>
            </a:extLst>
          </p:cNvPr>
          <p:cNvSpPr/>
          <p:nvPr/>
        </p:nvSpPr>
        <p:spPr>
          <a:xfrm>
            <a:off x="3128433" y="4592654"/>
            <a:ext cx="80522" cy="68246"/>
          </a:xfrm>
          <a:custGeom>
            <a:avLst/>
            <a:gdLst>
              <a:gd name="connsiteX0" fmla="*/ 0 w 80522"/>
              <a:gd name="connsiteY0" fmla="*/ 68246 h 68246"/>
              <a:gd name="connsiteX1" fmla="*/ 80434 w 80522"/>
              <a:gd name="connsiteY1" fmla="*/ 513 h 68246"/>
              <a:gd name="connsiteX2" fmla="*/ 0 w 80522"/>
              <a:gd name="connsiteY2" fmla="*/ 68246 h 6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522" h="68246">
                <a:moveTo>
                  <a:pt x="0" y="68246"/>
                </a:moveTo>
                <a:cubicBezTo>
                  <a:pt x="0" y="68246"/>
                  <a:pt x="77259" y="7921"/>
                  <a:pt x="80434" y="513"/>
                </a:cubicBezTo>
                <a:cubicBezTo>
                  <a:pt x="83609" y="-6895"/>
                  <a:pt x="0" y="68246"/>
                  <a:pt x="0" y="68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: 図形 341">
            <a:extLst>
              <a:ext uri="{FF2B5EF4-FFF2-40B4-BE49-F238E27FC236}">
                <a16:creationId xmlns:a16="http://schemas.microsoft.com/office/drawing/2014/main" id="{6B61F85F-C8CA-45AA-8ECA-6B9947C5EA12}"/>
              </a:ext>
            </a:extLst>
          </p:cNvPr>
          <p:cNvSpPr/>
          <p:nvPr/>
        </p:nvSpPr>
        <p:spPr>
          <a:xfrm>
            <a:off x="2881208" y="4895392"/>
            <a:ext cx="556176" cy="53013"/>
          </a:xfrm>
          <a:custGeom>
            <a:avLst/>
            <a:gdLst>
              <a:gd name="connsiteX0" fmla="*/ 105 w 556176"/>
              <a:gd name="connsiteY0" fmla="*/ 6808 h 53013"/>
              <a:gd name="connsiteX1" fmla="*/ 225530 w 556176"/>
              <a:gd name="connsiteY1" fmla="*/ 14746 h 53013"/>
              <a:gd name="connsiteX2" fmla="*/ 303317 w 556176"/>
              <a:gd name="connsiteY2" fmla="*/ 19508 h 53013"/>
              <a:gd name="connsiteX3" fmla="*/ 555730 w 556176"/>
              <a:gd name="connsiteY3" fmla="*/ 458 h 53013"/>
              <a:gd name="connsiteX4" fmla="*/ 360467 w 556176"/>
              <a:gd name="connsiteY4" fmla="*/ 9983 h 53013"/>
              <a:gd name="connsiteX5" fmla="*/ 198542 w 556176"/>
              <a:gd name="connsiteY5" fmla="*/ 52846 h 53013"/>
              <a:gd name="connsiteX6" fmla="*/ 105 w 556176"/>
              <a:gd name="connsiteY6" fmla="*/ 6808 h 5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6176" h="53013">
                <a:moveTo>
                  <a:pt x="105" y="6808"/>
                </a:moveTo>
                <a:cubicBezTo>
                  <a:pt x="4603" y="458"/>
                  <a:pt x="174995" y="12629"/>
                  <a:pt x="225530" y="14746"/>
                </a:cubicBezTo>
                <a:cubicBezTo>
                  <a:pt x="276065" y="16863"/>
                  <a:pt x="248284" y="21889"/>
                  <a:pt x="303317" y="19508"/>
                </a:cubicBezTo>
                <a:cubicBezTo>
                  <a:pt x="358350" y="17127"/>
                  <a:pt x="546205" y="2045"/>
                  <a:pt x="555730" y="458"/>
                </a:cubicBezTo>
                <a:cubicBezTo>
                  <a:pt x="565255" y="-1130"/>
                  <a:pt x="419998" y="1252"/>
                  <a:pt x="360467" y="9983"/>
                </a:cubicBezTo>
                <a:cubicBezTo>
                  <a:pt x="300936" y="18714"/>
                  <a:pt x="261248" y="49671"/>
                  <a:pt x="198542" y="52846"/>
                </a:cubicBezTo>
                <a:cubicBezTo>
                  <a:pt x="135836" y="56021"/>
                  <a:pt x="-4393" y="13158"/>
                  <a:pt x="105" y="6808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: 図形 342">
            <a:extLst>
              <a:ext uri="{FF2B5EF4-FFF2-40B4-BE49-F238E27FC236}">
                <a16:creationId xmlns:a16="http://schemas.microsoft.com/office/drawing/2014/main" id="{ED395ECC-CAF9-417C-9409-0DFA6AA91103}"/>
              </a:ext>
            </a:extLst>
          </p:cNvPr>
          <p:cNvSpPr/>
          <p:nvPr/>
        </p:nvSpPr>
        <p:spPr>
          <a:xfrm>
            <a:off x="2890375" y="4927935"/>
            <a:ext cx="556691" cy="151214"/>
          </a:xfrm>
          <a:custGeom>
            <a:avLst/>
            <a:gdLst>
              <a:gd name="connsiteX0" fmla="*/ 2050 w 556691"/>
              <a:gd name="connsiteY0" fmla="*/ 37765 h 151214"/>
              <a:gd name="connsiteX1" fmla="*/ 443375 w 556691"/>
              <a:gd name="connsiteY1" fmla="*/ 18715 h 151214"/>
              <a:gd name="connsiteX2" fmla="*/ 556088 w 556691"/>
              <a:gd name="connsiteY2" fmla="*/ 6015 h 151214"/>
              <a:gd name="connsiteX3" fmla="*/ 413213 w 556691"/>
              <a:gd name="connsiteY3" fmla="*/ 121903 h 151214"/>
              <a:gd name="connsiteX4" fmla="*/ 284625 w 556691"/>
              <a:gd name="connsiteY4" fmla="*/ 145715 h 151214"/>
              <a:gd name="connsiteX5" fmla="*/ 2050 w 556691"/>
              <a:gd name="connsiteY5" fmla="*/ 37765 h 15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691" h="151214">
                <a:moveTo>
                  <a:pt x="2050" y="37765"/>
                </a:moveTo>
                <a:cubicBezTo>
                  <a:pt x="28508" y="16598"/>
                  <a:pt x="351035" y="24007"/>
                  <a:pt x="443375" y="18715"/>
                </a:cubicBezTo>
                <a:cubicBezTo>
                  <a:pt x="535715" y="13423"/>
                  <a:pt x="561115" y="-11183"/>
                  <a:pt x="556088" y="6015"/>
                </a:cubicBezTo>
                <a:cubicBezTo>
                  <a:pt x="551061" y="23213"/>
                  <a:pt x="458457" y="98620"/>
                  <a:pt x="413213" y="121903"/>
                </a:cubicBezTo>
                <a:cubicBezTo>
                  <a:pt x="367969" y="145186"/>
                  <a:pt x="356592" y="159738"/>
                  <a:pt x="284625" y="145715"/>
                </a:cubicBezTo>
                <a:cubicBezTo>
                  <a:pt x="212658" y="131692"/>
                  <a:pt x="-24408" y="58932"/>
                  <a:pt x="2050" y="37765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: 図形 343">
            <a:extLst>
              <a:ext uri="{FF2B5EF4-FFF2-40B4-BE49-F238E27FC236}">
                <a16:creationId xmlns:a16="http://schemas.microsoft.com/office/drawing/2014/main" id="{5CFBF9B3-356E-4B4A-B6E0-3D014DC5C8AA}"/>
              </a:ext>
            </a:extLst>
          </p:cNvPr>
          <p:cNvSpPr/>
          <p:nvPr/>
        </p:nvSpPr>
        <p:spPr>
          <a:xfrm>
            <a:off x="3034049" y="4957285"/>
            <a:ext cx="266521" cy="38048"/>
          </a:xfrm>
          <a:custGeom>
            <a:avLst/>
            <a:gdLst>
              <a:gd name="connsiteX0" fmla="*/ 2839 w 266521"/>
              <a:gd name="connsiteY0" fmla="*/ 19528 h 38048"/>
              <a:gd name="connsiteX1" fmla="*/ 191751 w 266521"/>
              <a:gd name="connsiteY1" fmla="*/ 16353 h 38048"/>
              <a:gd name="connsiteX2" fmla="*/ 266364 w 266521"/>
              <a:gd name="connsiteY2" fmla="*/ 478 h 38048"/>
              <a:gd name="connsiteX3" fmla="*/ 207626 w 266521"/>
              <a:gd name="connsiteY3" fmla="*/ 36990 h 38048"/>
              <a:gd name="connsiteX4" fmla="*/ 85389 w 266521"/>
              <a:gd name="connsiteY4" fmla="*/ 27465 h 38048"/>
              <a:gd name="connsiteX5" fmla="*/ 2839 w 266521"/>
              <a:gd name="connsiteY5" fmla="*/ 19528 h 3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521" h="38048">
                <a:moveTo>
                  <a:pt x="2839" y="19528"/>
                </a:moveTo>
                <a:cubicBezTo>
                  <a:pt x="20566" y="17676"/>
                  <a:pt x="147830" y="19528"/>
                  <a:pt x="191751" y="16353"/>
                </a:cubicBezTo>
                <a:cubicBezTo>
                  <a:pt x="235672" y="13178"/>
                  <a:pt x="263718" y="-2962"/>
                  <a:pt x="266364" y="478"/>
                </a:cubicBezTo>
                <a:cubicBezTo>
                  <a:pt x="269010" y="3918"/>
                  <a:pt x="237789" y="32492"/>
                  <a:pt x="207626" y="36990"/>
                </a:cubicBezTo>
                <a:cubicBezTo>
                  <a:pt x="177464" y="41488"/>
                  <a:pt x="115816" y="30375"/>
                  <a:pt x="85389" y="27465"/>
                </a:cubicBezTo>
                <a:cubicBezTo>
                  <a:pt x="54962" y="24555"/>
                  <a:pt x="-14888" y="21380"/>
                  <a:pt x="2839" y="195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楕円 344">
            <a:extLst>
              <a:ext uri="{FF2B5EF4-FFF2-40B4-BE49-F238E27FC236}">
                <a16:creationId xmlns:a16="http://schemas.microsoft.com/office/drawing/2014/main" id="{6B9475D6-AF39-462F-9613-369672D11968}"/>
              </a:ext>
            </a:extLst>
          </p:cNvPr>
          <p:cNvSpPr/>
          <p:nvPr/>
        </p:nvSpPr>
        <p:spPr>
          <a:xfrm>
            <a:off x="3429000" y="4457700"/>
            <a:ext cx="269875" cy="269875"/>
          </a:xfrm>
          <a:prstGeom prst="ellipse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楕円 345">
            <a:extLst>
              <a:ext uri="{FF2B5EF4-FFF2-40B4-BE49-F238E27FC236}">
                <a16:creationId xmlns:a16="http://schemas.microsoft.com/office/drawing/2014/main" id="{0AC0CF41-D8DF-4A08-A257-BBFA78853D0E}"/>
              </a:ext>
            </a:extLst>
          </p:cNvPr>
          <p:cNvSpPr/>
          <p:nvPr/>
        </p:nvSpPr>
        <p:spPr>
          <a:xfrm>
            <a:off x="2593975" y="4454525"/>
            <a:ext cx="269875" cy="269875"/>
          </a:xfrm>
          <a:prstGeom prst="ellipse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: 図形 346">
            <a:extLst>
              <a:ext uri="{FF2B5EF4-FFF2-40B4-BE49-F238E27FC236}">
                <a16:creationId xmlns:a16="http://schemas.microsoft.com/office/drawing/2014/main" id="{F8013FD0-9A6E-4921-AE31-FF81C4215E4F}"/>
              </a:ext>
            </a:extLst>
          </p:cNvPr>
          <p:cNvSpPr/>
          <p:nvPr/>
        </p:nvSpPr>
        <p:spPr>
          <a:xfrm>
            <a:off x="2989247" y="3882782"/>
            <a:ext cx="239299" cy="28883"/>
          </a:xfrm>
          <a:custGeom>
            <a:avLst/>
            <a:gdLst>
              <a:gd name="connsiteX0" fmla="*/ 16 w 239299"/>
              <a:gd name="connsiteY0" fmla="*/ 243 h 28883"/>
              <a:gd name="connsiteX1" fmla="*/ 204803 w 239299"/>
              <a:gd name="connsiteY1" fmla="*/ 14531 h 28883"/>
              <a:gd name="connsiteX2" fmla="*/ 238141 w 239299"/>
              <a:gd name="connsiteY2" fmla="*/ 5006 h 28883"/>
              <a:gd name="connsiteX3" fmla="*/ 193691 w 239299"/>
              <a:gd name="connsiteY3" fmla="*/ 28818 h 28883"/>
              <a:gd name="connsiteX4" fmla="*/ 16 w 239299"/>
              <a:gd name="connsiteY4" fmla="*/ 243 h 2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99" h="28883">
                <a:moveTo>
                  <a:pt x="16" y="243"/>
                </a:moveTo>
                <a:cubicBezTo>
                  <a:pt x="1868" y="-2138"/>
                  <a:pt x="165116" y="13737"/>
                  <a:pt x="204803" y="14531"/>
                </a:cubicBezTo>
                <a:cubicBezTo>
                  <a:pt x="244490" y="15325"/>
                  <a:pt x="239993" y="2625"/>
                  <a:pt x="238141" y="5006"/>
                </a:cubicBezTo>
                <a:cubicBezTo>
                  <a:pt x="236289" y="7387"/>
                  <a:pt x="232056" y="27231"/>
                  <a:pt x="193691" y="28818"/>
                </a:cubicBezTo>
                <a:cubicBezTo>
                  <a:pt x="155326" y="30405"/>
                  <a:pt x="-1836" y="2624"/>
                  <a:pt x="16" y="24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: 図形 347">
            <a:extLst>
              <a:ext uri="{FF2B5EF4-FFF2-40B4-BE49-F238E27FC236}">
                <a16:creationId xmlns:a16="http://schemas.microsoft.com/office/drawing/2014/main" id="{67E1505D-9DBA-4D23-BF02-46AA31C9A4BA}"/>
              </a:ext>
            </a:extLst>
          </p:cNvPr>
          <p:cNvSpPr/>
          <p:nvPr/>
        </p:nvSpPr>
        <p:spPr>
          <a:xfrm>
            <a:off x="7251584" y="3179902"/>
            <a:ext cx="175682" cy="646020"/>
          </a:xfrm>
          <a:custGeom>
            <a:avLst/>
            <a:gdLst>
              <a:gd name="connsiteX0" fmla="*/ 116 w 175682"/>
              <a:gd name="connsiteY0" fmla="*/ 1448 h 646020"/>
              <a:gd name="connsiteX1" fmla="*/ 136641 w 175682"/>
              <a:gd name="connsiteY1" fmla="*/ 433248 h 646020"/>
              <a:gd name="connsiteX2" fmla="*/ 168391 w 175682"/>
              <a:gd name="connsiteY2" fmla="*/ 645973 h 646020"/>
              <a:gd name="connsiteX3" fmla="*/ 171566 w 175682"/>
              <a:gd name="connsiteY3" fmla="*/ 417373 h 646020"/>
              <a:gd name="connsiteX4" fmla="*/ 162041 w 175682"/>
              <a:gd name="connsiteY4" fmla="*/ 296723 h 646020"/>
              <a:gd name="connsiteX5" fmla="*/ 116 w 175682"/>
              <a:gd name="connsiteY5" fmla="*/ 1448 h 64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82" h="646020">
                <a:moveTo>
                  <a:pt x="116" y="1448"/>
                </a:moveTo>
                <a:cubicBezTo>
                  <a:pt x="-4117" y="24202"/>
                  <a:pt x="108595" y="325827"/>
                  <a:pt x="136641" y="433248"/>
                </a:cubicBezTo>
                <a:cubicBezTo>
                  <a:pt x="164687" y="540669"/>
                  <a:pt x="162570" y="648619"/>
                  <a:pt x="168391" y="645973"/>
                </a:cubicBezTo>
                <a:cubicBezTo>
                  <a:pt x="174212" y="643327"/>
                  <a:pt x="172624" y="475581"/>
                  <a:pt x="171566" y="417373"/>
                </a:cubicBezTo>
                <a:cubicBezTo>
                  <a:pt x="170508" y="359165"/>
                  <a:pt x="186383" y="362869"/>
                  <a:pt x="162041" y="296723"/>
                </a:cubicBezTo>
                <a:cubicBezTo>
                  <a:pt x="137699" y="230577"/>
                  <a:pt x="4349" y="-21306"/>
                  <a:pt x="116" y="1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: 図形 348">
            <a:extLst>
              <a:ext uri="{FF2B5EF4-FFF2-40B4-BE49-F238E27FC236}">
                <a16:creationId xmlns:a16="http://schemas.microsoft.com/office/drawing/2014/main" id="{598902BB-1EDC-482B-A934-9B3FD1D69BCE}"/>
              </a:ext>
            </a:extLst>
          </p:cNvPr>
          <p:cNvSpPr/>
          <p:nvPr/>
        </p:nvSpPr>
        <p:spPr>
          <a:xfrm>
            <a:off x="8373063" y="2990813"/>
            <a:ext cx="523896" cy="872703"/>
          </a:xfrm>
          <a:custGeom>
            <a:avLst/>
            <a:gdLst>
              <a:gd name="connsiteX0" fmla="*/ 234362 w 523896"/>
              <a:gd name="connsiteY0" fmla="*/ 37 h 872703"/>
              <a:gd name="connsiteX1" fmla="*/ 520112 w 523896"/>
              <a:gd name="connsiteY1" fmla="*/ 184187 h 872703"/>
              <a:gd name="connsiteX2" fmla="*/ 389937 w 523896"/>
              <a:gd name="connsiteY2" fmla="*/ 181012 h 872703"/>
              <a:gd name="connsiteX3" fmla="*/ 269287 w 523896"/>
              <a:gd name="connsiteY3" fmla="*/ 495337 h 872703"/>
              <a:gd name="connsiteX4" fmla="*/ 186737 w 523896"/>
              <a:gd name="connsiteY4" fmla="*/ 638212 h 872703"/>
              <a:gd name="connsiteX5" fmla="*/ 5762 w 523896"/>
              <a:gd name="connsiteY5" fmla="*/ 860462 h 872703"/>
              <a:gd name="connsiteX6" fmla="*/ 424862 w 523896"/>
              <a:gd name="connsiteY6" fmla="*/ 234987 h 872703"/>
              <a:gd name="connsiteX7" fmla="*/ 437562 w 523896"/>
              <a:gd name="connsiteY7" fmla="*/ 168312 h 872703"/>
              <a:gd name="connsiteX8" fmla="*/ 234362 w 523896"/>
              <a:gd name="connsiteY8" fmla="*/ 37 h 87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896" h="872703">
                <a:moveTo>
                  <a:pt x="234362" y="37"/>
                </a:moveTo>
                <a:cubicBezTo>
                  <a:pt x="248120" y="2683"/>
                  <a:pt x="494183" y="154025"/>
                  <a:pt x="520112" y="184187"/>
                </a:cubicBezTo>
                <a:cubicBezTo>
                  <a:pt x="546041" y="214349"/>
                  <a:pt x="431741" y="129154"/>
                  <a:pt x="389937" y="181012"/>
                </a:cubicBezTo>
                <a:cubicBezTo>
                  <a:pt x="348133" y="232870"/>
                  <a:pt x="303154" y="419137"/>
                  <a:pt x="269287" y="495337"/>
                </a:cubicBezTo>
                <a:cubicBezTo>
                  <a:pt x="235420" y="571537"/>
                  <a:pt x="230658" y="577358"/>
                  <a:pt x="186737" y="638212"/>
                </a:cubicBezTo>
                <a:cubicBezTo>
                  <a:pt x="142816" y="699066"/>
                  <a:pt x="-33926" y="927666"/>
                  <a:pt x="5762" y="860462"/>
                </a:cubicBezTo>
                <a:cubicBezTo>
                  <a:pt x="45450" y="793258"/>
                  <a:pt x="352895" y="350345"/>
                  <a:pt x="424862" y="234987"/>
                </a:cubicBezTo>
                <a:cubicBezTo>
                  <a:pt x="496829" y="119629"/>
                  <a:pt x="469312" y="202179"/>
                  <a:pt x="437562" y="168312"/>
                </a:cubicBezTo>
                <a:cubicBezTo>
                  <a:pt x="405812" y="134445"/>
                  <a:pt x="220604" y="-2609"/>
                  <a:pt x="234362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: 図形 349">
            <a:extLst>
              <a:ext uri="{FF2B5EF4-FFF2-40B4-BE49-F238E27FC236}">
                <a16:creationId xmlns:a16="http://schemas.microsoft.com/office/drawing/2014/main" id="{32F604F4-6E18-4970-8332-505FC877F461}"/>
              </a:ext>
            </a:extLst>
          </p:cNvPr>
          <p:cNvSpPr/>
          <p:nvPr/>
        </p:nvSpPr>
        <p:spPr>
          <a:xfrm>
            <a:off x="7426762" y="3799855"/>
            <a:ext cx="567915" cy="203474"/>
          </a:xfrm>
          <a:custGeom>
            <a:avLst/>
            <a:gdLst>
              <a:gd name="connsiteX0" fmla="*/ 2738 w 567915"/>
              <a:gd name="connsiteY0" fmla="*/ 3795 h 203474"/>
              <a:gd name="connsiteX1" fmla="*/ 440888 w 567915"/>
              <a:gd name="connsiteY1" fmla="*/ 175245 h 203474"/>
              <a:gd name="connsiteX2" fmla="*/ 567888 w 567915"/>
              <a:gd name="connsiteY2" fmla="*/ 200645 h 203474"/>
              <a:gd name="connsiteX3" fmla="*/ 450413 w 567915"/>
              <a:gd name="connsiteY3" fmla="*/ 146670 h 203474"/>
              <a:gd name="connsiteX4" fmla="*/ 263088 w 567915"/>
              <a:gd name="connsiteY4" fmla="*/ 64120 h 203474"/>
              <a:gd name="connsiteX5" fmla="*/ 2738 w 567915"/>
              <a:gd name="connsiteY5" fmla="*/ 3795 h 20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915" h="203474">
                <a:moveTo>
                  <a:pt x="2738" y="3795"/>
                </a:moveTo>
                <a:cubicBezTo>
                  <a:pt x="32371" y="22316"/>
                  <a:pt x="346696" y="142437"/>
                  <a:pt x="440888" y="175245"/>
                </a:cubicBezTo>
                <a:cubicBezTo>
                  <a:pt x="535080" y="208053"/>
                  <a:pt x="566301" y="205407"/>
                  <a:pt x="567888" y="200645"/>
                </a:cubicBezTo>
                <a:cubicBezTo>
                  <a:pt x="569475" y="195883"/>
                  <a:pt x="501213" y="169424"/>
                  <a:pt x="450413" y="146670"/>
                </a:cubicBezTo>
                <a:cubicBezTo>
                  <a:pt x="399613" y="123916"/>
                  <a:pt x="333996" y="88991"/>
                  <a:pt x="263088" y="64120"/>
                </a:cubicBezTo>
                <a:cubicBezTo>
                  <a:pt x="192180" y="39249"/>
                  <a:pt x="-26895" y="-14726"/>
                  <a:pt x="2738" y="3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: 図形 350">
            <a:extLst>
              <a:ext uri="{FF2B5EF4-FFF2-40B4-BE49-F238E27FC236}">
                <a16:creationId xmlns:a16="http://schemas.microsoft.com/office/drawing/2014/main" id="{74ADEAEC-34C0-480D-858A-BF7FF2CE91A4}"/>
              </a:ext>
            </a:extLst>
          </p:cNvPr>
          <p:cNvSpPr/>
          <p:nvPr/>
        </p:nvSpPr>
        <p:spPr>
          <a:xfrm>
            <a:off x="8006417" y="3789038"/>
            <a:ext cx="460539" cy="208584"/>
          </a:xfrm>
          <a:custGeom>
            <a:avLst/>
            <a:gdLst>
              <a:gd name="connsiteX0" fmla="*/ 4108 w 460539"/>
              <a:gd name="connsiteY0" fmla="*/ 208287 h 208584"/>
              <a:gd name="connsiteX1" fmla="*/ 454958 w 460539"/>
              <a:gd name="connsiteY1" fmla="*/ 8262 h 208584"/>
              <a:gd name="connsiteX2" fmla="*/ 242233 w 460539"/>
              <a:gd name="connsiteY2" fmla="*/ 52712 h 208584"/>
              <a:gd name="connsiteX3" fmla="*/ 4108 w 460539"/>
              <a:gd name="connsiteY3" fmla="*/ 208287 h 20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539" h="208584">
                <a:moveTo>
                  <a:pt x="4108" y="208287"/>
                </a:moveTo>
                <a:cubicBezTo>
                  <a:pt x="39562" y="200879"/>
                  <a:pt x="415271" y="34191"/>
                  <a:pt x="454958" y="8262"/>
                </a:cubicBezTo>
                <a:cubicBezTo>
                  <a:pt x="494645" y="-17667"/>
                  <a:pt x="312083" y="23079"/>
                  <a:pt x="242233" y="52712"/>
                </a:cubicBezTo>
                <a:cubicBezTo>
                  <a:pt x="172383" y="82345"/>
                  <a:pt x="-31346" y="215695"/>
                  <a:pt x="4108" y="208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: 図形 351">
            <a:extLst>
              <a:ext uri="{FF2B5EF4-FFF2-40B4-BE49-F238E27FC236}">
                <a16:creationId xmlns:a16="http://schemas.microsoft.com/office/drawing/2014/main" id="{D3C52A8F-DEDB-47B5-AC53-0A4E26951022}"/>
              </a:ext>
            </a:extLst>
          </p:cNvPr>
          <p:cNvSpPr/>
          <p:nvPr/>
        </p:nvSpPr>
        <p:spPr>
          <a:xfrm>
            <a:off x="8613297" y="2903414"/>
            <a:ext cx="406057" cy="56109"/>
          </a:xfrm>
          <a:custGeom>
            <a:avLst/>
            <a:gdLst>
              <a:gd name="connsiteX0" fmla="*/ 5241 w 406057"/>
              <a:gd name="connsiteY0" fmla="*/ 30286 h 56109"/>
              <a:gd name="connsiteX1" fmla="*/ 298928 w 406057"/>
              <a:gd name="connsiteY1" fmla="*/ 30286 h 56109"/>
              <a:gd name="connsiteX2" fmla="*/ 405291 w 406057"/>
              <a:gd name="connsiteY2" fmla="*/ 55686 h 56109"/>
              <a:gd name="connsiteX3" fmla="*/ 254478 w 406057"/>
              <a:gd name="connsiteY3" fmla="*/ 6474 h 56109"/>
              <a:gd name="connsiteX4" fmla="*/ 122716 w 406057"/>
              <a:gd name="connsiteY4" fmla="*/ 3299 h 56109"/>
              <a:gd name="connsiteX5" fmla="*/ 5241 w 406057"/>
              <a:gd name="connsiteY5" fmla="*/ 30286 h 5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057" h="56109">
                <a:moveTo>
                  <a:pt x="5241" y="30286"/>
                </a:moveTo>
                <a:cubicBezTo>
                  <a:pt x="34610" y="34784"/>
                  <a:pt x="232253" y="26053"/>
                  <a:pt x="298928" y="30286"/>
                </a:cubicBezTo>
                <a:cubicBezTo>
                  <a:pt x="365603" y="34519"/>
                  <a:pt x="412699" y="59655"/>
                  <a:pt x="405291" y="55686"/>
                </a:cubicBezTo>
                <a:cubicBezTo>
                  <a:pt x="397883" y="51717"/>
                  <a:pt x="301574" y="15205"/>
                  <a:pt x="254478" y="6474"/>
                </a:cubicBezTo>
                <a:cubicBezTo>
                  <a:pt x="207382" y="-2257"/>
                  <a:pt x="167960" y="-934"/>
                  <a:pt x="122716" y="3299"/>
                </a:cubicBezTo>
                <a:cubicBezTo>
                  <a:pt x="77472" y="7532"/>
                  <a:pt x="-24128" y="25788"/>
                  <a:pt x="5241" y="30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: 図形 352">
            <a:extLst>
              <a:ext uri="{FF2B5EF4-FFF2-40B4-BE49-F238E27FC236}">
                <a16:creationId xmlns:a16="http://schemas.microsoft.com/office/drawing/2014/main" id="{C509BC1A-EC51-4624-AD9E-E5C7878D930D}"/>
              </a:ext>
            </a:extLst>
          </p:cNvPr>
          <p:cNvSpPr/>
          <p:nvPr/>
        </p:nvSpPr>
        <p:spPr>
          <a:xfrm>
            <a:off x="7157525" y="3382315"/>
            <a:ext cx="164032" cy="253426"/>
          </a:xfrm>
          <a:custGeom>
            <a:avLst/>
            <a:gdLst>
              <a:gd name="connsiteX0" fmla="*/ 164025 w 164032"/>
              <a:gd name="connsiteY0" fmla="*/ 648 h 253426"/>
              <a:gd name="connsiteX1" fmla="*/ 32263 w 164032"/>
              <a:gd name="connsiteY1" fmla="*/ 126060 h 253426"/>
              <a:gd name="connsiteX2" fmla="*/ 513 w 164032"/>
              <a:gd name="connsiteY2" fmla="*/ 253060 h 253426"/>
              <a:gd name="connsiteX3" fmla="*/ 25913 w 164032"/>
              <a:gd name="connsiteY3" fmla="*/ 84785 h 253426"/>
              <a:gd name="connsiteX4" fmla="*/ 164025 w 164032"/>
              <a:gd name="connsiteY4" fmla="*/ 648 h 25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032" h="253426">
                <a:moveTo>
                  <a:pt x="164025" y="648"/>
                </a:moveTo>
                <a:cubicBezTo>
                  <a:pt x="165083" y="7527"/>
                  <a:pt x="59515" y="83991"/>
                  <a:pt x="32263" y="126060"/>
                </a:cubicBezTo>
                <a:cubicBezTo>
                  <a:pt x="5011" y="168129"/>
                  <a:pt x="1571" y="259939"/>
                  <a:pt x="513" y="253060"/>
                </a:cubicBezTo>
                <a:cubicBezTo>
                  <a:pt x="-545" y="246181"/>
                  <a:pt x="-2662" y="126589"/>
                  <a:pt x="25913" y="84785"/>
                </a:cubicBezTo>
                <a:cubicBezTo>
                  <a:pt x="54488" y="42981"/>
                  <a:pt x="162967" y="-6231"/>
                  <a:pt x="164025" y="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: 図形 353">
            <a:extLst>
              <a:ext uri="{FF2B5EF4-FFF2-40B4-BE49-F238E27FC236}">
                <a16:creationId xmlns:a16="http://schemas.microsoft.com/office/drawing/2014/main" id="{DB49928A-B662-4733-8B7D-EB27AD7AB25A}"/>
              </a:ext>
            </a:extLst>
          </p:cNvPr>
          <p:cNvSpPr/>
          <p:nvPr/>
        </p:nvSpPr>
        <p:spPr>
          <a:xfrm>
            <a:off x="7130539" y="3299429"/>
            <a:ext cx="167206" cy="284809"/>
          </a:xfrm>
          <a:custGeom>
            <a:avLst/>
            <a:gdLst>
              <a:gd name="connsiteX0" fmla="*/ 167199 w 167206"/>
              <a:gd name="connsiteY0" fmla="*/ 984 h 284809"/>
              <a:gd name="connsiteX1" fmla="*/ 27499 w 167206"/>
              <a:gd name="connsiteY1" fmla="*/ 24796 h 284809"/>
              <a:gd name="connsiteX2" fmla="*/ 511 w 167206"/>
              <a:gd name="connsiteY2" fmla="*/ 134334 h 284809"/>
              <a:gd name="connsiteX3" fmla="*/ 11624 w 167206"/>
              <a:gd name="connsiteY3" fmla="*/ 283559 h 284809"/>
              <a:gd name="connsiteX4" fmla="*/ 33849 w 167206"/>
              <a:gd name="connsiteY4" fmla="*/ 45434 h 284809"/>
              <a:gd name="connsiteX5" fmla="*/ 167199 w 167206"/>
              <a:gd name="connsiteY5" fmla="*/ 984 h 28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206" h="284809">
                <a:moveTo>
                  <a:pt x="167199" y="984"/>
                </a:moveTo>
                <a:cubicBezTo>
                  <a:pt x="166141" y="-2455"/>
                  <a:pt x="55280" y="2571"/>
                  <a:pt x="27499" y="24796"/>
                </a:cubicBezTo>
                <a:cubicBezTo>
                  <a:pt x="-282" y="47021"/>
                  <a:pt x="3157" y="91207"/>
                  <a:pt x="511" y="134334"/>
                </a:cubicBezTo>
                <a:cubicBezTo>
                  <a:pt x="-2135" y="177461"/>
                  <a:pt x="6068" y="298376"/>
                  <a:pt x="11624" y="283559"/>
                </a:cubicBezTo>
                <a:cubicBezTo>
                  <a:pt x="17180" y="268742"/>
                  <a:pt x="4745" y="91207"/>
                  <a:pt x="33849" y="45434"/>
                </a:cubicBezTo>
                <a:cubicBezTo>
                  <a:pt x="62953" y="-339"/>
                  <a:pt x="168257" y="4423"/>
                  <a:pt x="167199" y="9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: 図形 354">
            <a:extLst>
              <a:ext uri="{FF2B5EF4-FFF2-40B4-BE49-F238E27FC236}">
                <a16:creationId xmlns:a16="http://schemas.microsoft.com/office/drawing/2014/main" id="{4540EB7A-D46C-431E-BFE8-17DFE7E1DD1B}"/>
              </a:ext>
            </a:extLst>
          </p:cNvPr>
          <p:cNvSpPr/>
          <p:nvPr/>
        </p:nvSpPr>
        <p:spPr>
          <a:xfrm>
            <a:off x="7031743" y="3277574"/>
            <a:ext cx="256816" cy="349869"/>
          </a:xfrm>
          <a:custGeom>
            <a:avLst/>
            <a:gdLst>
              <a:gd name="connsiteX0" fmla="*/ 256470 w 256816"/>
              <a:gd name="connsiteY0" fmla="*/ 2201 h 349869"/>
              <a:gd name="connsiteX1" fmla="*/ 105657 w 256816"/>
              <a:gd name="connsiteY1" fmla="*/ 37126 h 349869"/>
              <a:gd name="connsiteX2" fmla="*/ 37395 w 256816"/>
              <a:gd name="connsiteY2" fmla="*/ 121264 h 349869"/>
              <a:gd name="connsiteX3" fmla="*/ 2470 w 256816"/>
              <a:gd name="connsiteY3" fmla="*/ 219689 h 349869"/>
              <a:gd name="connsiteX4" fmla="*/ 4057 w 256816"/>
              <a:gd name="connsiteY4" fmla="*/ 349864 h 349869"/>
              <a:gd name="connsiteX5" fmla="*/ 13582 w 256816"/>
              <a:gd name="connsiteY5" fmla="*/ 214926 h 349869"/>
              <a:gd name="connsiteX6" fmla="*/ 59620 w 256816"/>
              <a:gd name="connsiteY6" fmla="*/ 95864 h 349869"/>
              <a:gd name="connsiteX7" fmla="*/ 256470 w 256816"/>
              <a:gd name="connsiteY7" fmla="*/ 2201 h 34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816" h="349869">
                <a:moveTo>
                  <a:pt x="256470" y="2201"/>
                </a:moveTo>
                <a:cubicBezTo>
                  <a:pt x="264143" y="-7589"/>
                  <a:pt x="142169" y="17282"/>
                  <a:pt x="105657" y="37126"/>
                </a:cubicBezTo>
                <a:cubicBezTo>
                  <a:pt x="69144" y="56970"/>
                  <a:pt x="54593" y="90837"/>
                  <a:pt x="37395" y="121264"/>
                </a:cubicBezTo>
                <a:cubicBezTo>
                  <a:pt x="20197" y="151691"/>
                  <a:pt x="8026" y="181589"/>
                  <a:pt x="2470" y="219689"/>
                </a:cubicBezTo>
                <a:cubicBezTo>
                  <a:pt x="-3086" y="257789"/>
                  <a:pt x="2205" y="350658"/>
                  <a:pt x="4057" y="349864"/>
                </a:cubicBezTo>
                <a:cubicBezTo>
                  <a:pt x="5909" y="349070"/>
                  <a:pt x="4322" y="257259"/>
                  <a:pt x="13582" y="214926"/>
                </a:cubicBezTo>
                <a:cubicBezTo>
                  <a:pt x="22842" y="172593"/>
                  <a:pt x="19403" y="129466"/>
                  <a:pt x="59620" y="95864"/>
                </a:cubicBezTo>
                <a:cubicBezTo>
                  <a:pt x="99837" y="62262"/>
                  <a:pt x="248797" y="11991"/>
                  <a:pt x="256470" y="2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: 図形 355">
            <a:extLst>
              <a:ext uri="{FF2B5EF4-FFF2-40B4-BE49-F238E27FC236}">
                <a16:creationId xmlns:a16="http://schemas.microsoft.com/office/drawing/2014/main" id="{C86DD7DA-4A20-4B98-BE72-CDF0995BA097}"/>
              </a:ext>
            </a:extLst>
          </p:cNvPr>
          <p:cNvSpPr/>
          <p:nvPr/>
        </p:nvSpPr>
        <p:spPr>
          <a:xfrm>
            <a:off x="7126604" y="3632853"/>
            <a:ext cx="382271" cy="229535"/>
          </a:xfrm>
          <a:custGeom>
            <a:avLst/>
            <a:gdLst>
              <a:gd name="connsiteX0" fmla="*/ 18734 w 382271"/>
              <a:gd name="connsiteY0" fmla="*/ 2522 h 229535"/>
              <a:gd name="connsiteX1" fmla="*/ 310834 w 382271"/>
              <a:gd name="connsiteY1" fmla="*/ 170797 h 229535"/>
              <a:gd name="connsiteX2" fmla="*/ 379096 w 382271"/>
              <a:gd name="connsiteY2" fmla="*/ 229535 h 229535"/>
              <a:gd name="connsiteX3" fmla="*/ 240984 w 382271"/>
              <a:gd name="connsiteY3" fmla="*/ 170797 h 229535"/>
              <a:gd name="connsiteX4" fmla="*/ 52071 w 382271"/>
              <a:gd name="connsiteY4" fmla="*/ 75547 h 229535"/>
              <a:gd name="connsiteX5" fmla="*/ 18734 w 382271"/>
              <a:gd name="connsiteY5" fmla="*/ 2522 h 22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271" h="229535">
                <a:moveTo>
                  <a:pt x="18734" y="2522"/>
                </a:moveTo>
                <a:cubicBezTo>
                  <a:pt x="61861" y="18397"/>
                  <a:pt x="250774" y="132962"/>
                  <a:pt x="310834" y="170797"/>
                </a:cubicBezTo>
                <a:cubicBezTo>
                  <a:pt x="370894" y="208632"/>
                  <a:pt x="390738" y="229535"/>
                  <a:pt x="379096" y="229535"/>
                </a:cubicBezTo>
                <a:cubicBezTo>
                  <a:pt x="367454" y="229535"/>
                  <a:pt x="295488" y="196462"/>
                  <a:pt x="240984" y="170797"/>
                </a:cubicBezTo>
                <a:cubicBezTo>
                  <a:pt x="186480" y="145132"/>
                  <a:pt x="88584" y="101212"/>
                  <a:pt x="52071" y="75547"/>
                </a:cubicBezTo>
                <a:cubicBezTo>
                  <a:pt x="15558" y="49882"/>
                  <a:pt x="-24393" y="-13353"/>
                  <a:pt x="18734" y="2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: 図形 356">
            <a:extLst>
              <a:ext uri="{FF2B5EF4-FFF2-40B4-BE49-F238E27FC236}">
                <a16:creationId xmlns:a16="http://schemas.microsoft.com/office/drawing/2014/main" id="{DF19E002-BF68-4EE3-9AA7-B414F072E4B5}"/>
              </a:ext>
            </a:extLst>
          </p:cNvPr>
          <p:cNvSpPr/>
          <p:nvPr/>
        </p:nvSpPr>
        <p:spPr>
          <a:xfrm>
            <a:off x="6966903" y="3376578"/>
            <a:ext cx="287973" cy="584318"/>
          </a:xfrm>
          <a:custGeom>
            <a:avLst/>
            <a:gdLst>
              <a:gd name="connsiteX0" fmla="*/ 103822 w 287973"/>
              <a:gd name="connsiteY0" fmla="*/ 35 h 584318"/>
              <a:gd name="connsiteX1" fmla="*/ 8572 w 287973"/>
              <a:gd name="connsiteY1" fmla="*/ 158785 h 584318"/>
              <a:gd name="connsiteX2" fmla="*/ 13335 w 287973"/>
              <a:gd name="connsiteY2" fmla="*/ 255622 h 584318"/>
              <a:gd name="connsiteX3" fmla="*/ 86360 w 287973"/>
              <a:gd name="connsiteY3" fmla="*/ 428660 h 584318"/>
              <a:gd name="connsiteX4" fmla="*/ 287972 w 287973"/>
              <a:gd name="connsiteY4" fmla="*/ 584235 h 584318"/>
              <a:gd name="connsiteX5" fmla="*/ 89535 w 287973"/>
              <a:gd name="connsiteY5" fmla="*/ 408022 h 584318"/>
              <a:gd name="connsiteX6" fmla="*/ 10160 w 287973"/>
              <a:gd name="connsiteY6" fmla="*/ 173072 h 584318"/>
              <a:gd name="connsiteX7" fmla="*/ 103822 w 287973"/>
              <a:gd name="connsiteY7" fmla="*/ 35 h 58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973" h="584318">
                <a:moveTo>
                  <a:pt x="103822" y="35"/>
                </a:moveTo>
                <a:cubicBezTo>
                  <a:pt x="103557" y="-2346"/>
                  <a:pt x="23653" y="116187"/>
                  <a:pt x="8572" y="158785"/>
                </a:cubicBezTo>
                <a:cubicBezTo>
                  <a:pt x="-6509" y="201383"/>
                  <a:pt x="370" y="210643"/>
                  <a:pt x="13335" y="255622"/>
                </a:cubicBezTo>
                <a:cubicBezTo>
                  <a:pt x="26300" y="300601"/>
                  <a:pt x="40587" y="373891"/>
                  <a:pt x="86360" y="428660"/>
                </a:cubicBezTo>
                <a:cubicBezTo>
                  <a:pt x="132133" y="483429"/>
                  <a:pt x="287443" y="587675"/>
                  <a:pt x="287972" y="584235"/>
                </a:cubicBezTo>
                <a:cubicBezTo>
                  <a:pt x="288501" y="580795"/>
                  <a:pt x="135837" y="476549"/>
                  <a:pt x="89535" y="408022"/>
                </a:cubicBezTo>
                <a:cubicBezTo>
                  <a:pt x="43233" y="339495"/>
                  <a:pt x="7779" y="239482"/>
                  <a:pt x="10160" y="173072"/>
                </a:cubicBezTo>
                <a:cubicBezTo>
                  <a:pt x="12541" y="106662"/>
                  <a:pt x="104087" y="2416"/>
                  <a:pt x="103822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: 図形 357">
            <a:extLst>
              <a:ext uri="{FF2B5EF4-FFF2-40B4-BE49-F238E27FC236}">
                <a16:creationId xmlns:a16="http://schemas.microsoft.com/office/drawing/2014/main" id="{2D358424-08C6-446C-86E9-89F4411F45C1}"/>
              </a:ext>
            </a:extLst>
          </p:cNvPr>
          <p:cNvSpPr/>
          <p:nvPr/>
        </p:nvSpPr>
        <p:spPr>
          <a:xfrm>
            <a:off x="7059137" y="3640136"/>
            <a:ext cx="240513" cy="184156"/>
          </a:xfrm>
          <a:custGeom>
            <a:avLst/>
            <a:gdLst>
              <a:gd name="connsiteX0" fmla="*/ 476 w 240513"/>
              <a:gd name="connsiteY0" fmla="*/ 2 h 184156"/>
              <a:gd name="connsiteX1" fmla="*/ 87788 w 240513"/>
              <a:gd name="connsiteY1" fmla="*/ 106364 h 184156"/>
              <a:gd name="connsiteX2" fmla="*/ 240188 w 240513"/>
              <a:gd name="connsiteY2" fmla="*/ 184152 h 184156"/>
              <a:gd name="connsiteX3" fmla="*/ 124301 w 240513"/>
              <a:gd name="connsiteY3" fmla="*/ 109539 h 184156"/>
              <a:gd name="connsiteX4" fmla="*/ 476 w 240513"/>
              <a:gd name="connsiteY4" fmla="*/ 2 h 18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513" h="184156">
                <a:moveTo>
                  <a:pt x="476" y="2"/>
                </a:moveTo>
                <a:cubicBezTo>
                  <a:pt x="-5609" y="-527"/>
                  <a:pt x="47836" y="75672"/>
                  <a:pt x="87788" y="106364"/>
                </a:cubicBezTo>
                <a:cubicBezTo>
                  <a:pt x="127740" y="137056"/>
                  <a:pt x="234103" y="183623"/>
                  <a:pt x="240188" y="184152"/>
                </a:cubicBezTo>
                <a:cubicBezTo>
                  <a:pt x="246273" y="184681"/>
                  <a:pt x="165576" y="138908"/>
                  <a:pt x="124301" y="109539"/>
                </a:cubicBezTo>
                <a:cubicBezTo>
                  <a:pt x="83026" y="80170"/>
                  <a:pt x="6561" y="531"/>
                  <a:pt x="47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: 図形 358">
            <a:extLst>
              <a:ext uri="{FF2B5EF4-FFF2-40B4-BE49-F238E27FC236}">
                <a16:creationId xmlns:a16="http://schemas.microsoft.com/office/drawing/2014/main" id="{79CC2A50-4E0E-470D-853B-D8712B22055C}"/>
              </a:ext>
            </a:extLst>
          </p:cNvPr>
          <p:cNvSpPr/>
          <p:nvPr/>
        </p:nvSpPr>
        <p:spPr>
          <a:xfrm>
            <a:off x="7036498" y="3651027"/>
            <a:ext cx="354948" cy="336235"/>
          </a:xfrm>
          <a:custGeom>
            <a:avLst/>
            <a:gdLst>
              <a:gd name="connsiteX0" fmla="*/ 19940 w 354948"/>
              <a:gd name="connsiteY0" fmla="*/ 1811 h 336235"/>
              <a:gd name="connsiteX1" fmla="*/ 124715 w 354948"/>
              <a:gd name="connsiteY1" fmla="*/ 171673 h 336235"/>
              <a:gd name="connsiteX2" fmla="*/ 315215 w 354948"/>
              <a:gd name="connsiteY2" fmla="*/ 284386 h 336235"/>
              <a:gd name="connsiteX3" fmla="*/ 348552 w 354948"/>
              <a:gd name="connsiteY3" fmla="*/ 335186 h 336235"/>
              <a:gd name="connsiteX4" fmla="*/ 226315 w 354948"/>
              <a:gd name="connsiteY4" fmla="*/ 241523 h 336235"/>
              <a:gd name="connsiteX5" fmla="*/ 19940 w 354948"/>
              <a:gd name="connsiteY5" fmla="*/ 90711 h 336235"/>
              <a:gd name="connsiteX6" fmla="*/ 19940 w 354948"/>
              <a:gd name="connsiteY6" fmla="*/ 1811 h 336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948" h="336235">
                <a:moveTo>
                  <a:pt x="19940" y="1811"/>
                </a:moveTo>
                <a:cubicBezTo>
                  <a:pt x="37403" y="15305"/>
                  <a:pt x="75503" y="124577"/>
                  <a:pt x="124715" y="171673"/>
                </a:cubicBezTo>
                <a:cubicBezTo>
                  <a:pt x="173928" y="218769"/>
                  <a:pt x="277909" y="257134"/>
                  <a:pt x="315215" y="284386"/>
                </a:cubicBezTo>
                <a:cubicBezTo>
                  <a:pt x="352521" y="311638"/>
                  <a:pt x="363369" y="342330"/>
                  <a:pt x="348552" y="335186"/>
                </a:cubicBezTo>
                <a:cubicBezTo>
                  <a:pt x="333735" y="328042"/>
                  <a:pt x="281084" y="282269"/>
                  <a:pt x="226315" y="241523"/>
                </a:cubicBezTo>
                <a:cubicBezTo>
                  <a:pt x="171546" y="200777"/>
                  <a:pt x="54336" y="128017"/>
                  <a:pt x="19940" y="90711"/>
                </a:cubicBezTo>
                <a:cubicBezTo>
                  <a:pt x="-14456" y="53405"/>
                  <a:pt x="2477" y="-11683"/>
                  <a:pt x="19940" y="18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: 図形 359">
            <a:extLst>
              <a:ext uri="{FF2B5EF4-FFF2-40B4-BE49-F238E27FC236}">
                <a16:creationId xmlns:a16="http://schemas.microsoft.com/office/drawing/2014/main" id="{28D8FA17-DC71-45E7-8E3A-58EFB21AC2ED}"/>
              </a:ext>
            </a:extLst>
          </p:cNvPr>
          <p:cNvSpPr/>
          <p:nvPr/>
        </p:nvSpPr>
        <p:spPr>
          <a:xfrm>
            <a:off x="7381766" y="3857548"/>
            <a:ext cx="141397" cy="130104"/>
          </a:xfrm>
          <a:custGeom>
            <a:avLst/>
            <a:gdLst>
              <a:gd name="connsiteX0" fmla="*/ 141397 w 141397"/>
              <a:gd name="connsiteY0" fmla="*/ 36590 h 130104"/>
              <a:gd name="connsiteX1" fmla="*/ 33447 w 141397"/>
              <a:gd name="connsiteY1" fmla="*/ 77 h 130104"/>
              <a:gd name="connsiteX2" fmla="*/ 109 w 141397"/>
              <a:gd name="connsiteY2" fmla="*/ 30240 h 130104"/>
              <a:gd name="connsiteX3" fmla="*/ 22334 w 141397"/>
              <a:gd name="connsiteY3" fmla="*/ 128665 h 130104"/>
              <a:gd name="connsiteX4" fmla="*/ 11222 w 141397"/>
              <a:gd name="connsiteY4" fmla="*/ 88977 h 130104"/>
              <a:gd name="connsiteX5" fmla="*/ 117584 w 141397"/>
              <a:gd name="connsiteY5" fmla="*/ 90565 h 130104"/>
              <a:gd name="connsiteX6" fmla="*/ 136634 w 141397"/>
              <a:gd name="connsiteY6" fmla="*/ 98502 h 130104"/>
              <a:gd name="connsiteX7" fmla="*/ 112822 w 141397"/>
              <a:gd name="connsiteY7" fmla="*/ 87390 h 130104"/>
              <a:gd name="connsiteX8" fmla="*/ 15984 w 141397"/>
              <a:gd name="connsiteY8" fmla="*/ 68340 h 130104"/>
              <a:gd name="connsiteX9" fmla="*/ 33447 w 141397"/>
              <a:gd name="connsiteY9" fmla="*/ 38177 h 130104"/>
              <a:gd name="connsiteX10" fmla="*/ 141397 w 141397"/>
              <a:gd name="connsiteY10" fmla="*/ 36590 h 13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397" h="130104">
                <a:moveTo>
                  <a:pt x="141397" y="36590"/>
                </a:moveTo>
                <a:cubicBezTo>
                  <a:pt x="141397" y="30240"/>
                  <a:pt x="56995" y="1135"/>
                  <a:pt x="33447" y="77"/>
                </a:cubicBezTo>
                <a:cubicBezTo>
                  <a:pt x="9899" y="-981"/>
                  <a:pt x="1961" y="8809"/>
                  <a:pt x="109" y="30240"/>
                </a:cubicBezTo>
                <a:cubicBezTo>
                  <a:pt x="-1743" y="51671"/>
                  <a:pt x="20482" y="118876"/>
                  <a:pt x="22334" y="128665"/>
                </a:cubicBezTo>
                <a:cubicBezTo>
                  <a:pt x="24186" y="138454"/>
                  <a:pt x="-4653" y="95327"/>
                  <a:pt x="11222" y="88977"/>
                </a:cubicBezTo>
                <a:cubicBezTo>
                  <a:pt x="27097" y="82627"/>
                  <a:pt x="96682" y="88978"/>
                  <a:pt x="117584" y="90565"/>
                </a:cubicBezTo>
                <a:cubicBezTo>
                  <a:pt x="138486" y="92152"/>
                  <a:pt x="137428" y="99031"/>
                  <a:pt x="136634" y="98502"/>
                </a:cubicBezTo>
                <a:cubicBezTo>
                  <a:pt x="135840" y="97973"/>
                  <a:pt x="132930" y="92417"/>
                  <a:pt x="112822" y="87390"/>
                </a:cubicBezTo>
                <a:cubicBezTo>
                  <a:pt x="92714" y="82363"/>
                  <a:pt x="29213" y="76542"/>
                  <a:pt x="15984" y="68340"/>
                </a:cubicBezTo>
                <a:cubicBezTo>
                  <a:pt x="2755" y="60138"/>
                  <a:pt x="14926" y="45585"/>
                  <a:pt x="33447" y="38177"/>
                </a:cubicBezTo>
                <a:cubicBezTo>
                  <a:pt x="51968" y="30769"/>
                  <a:pt x="141397" y="42940"/>
                  <a:pt x="141397" y="36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: 図形 360">
            <a:extLst>
              <a:ext uri="{FF2B5EF4-FFF2-40B4-BE49-F238E27FC236}">
                <a16:creationId xmlns:a16="http://schemas.microsoft.com/office/drawing/2014/main" id="{BE3ABF24-B3D6-4E9A-A116-1255448F2277}"/>
              </a:ext>
            </a:extLst>
          </p:cNvPr>
          <p:cNvSpPr/>
          <p:nvPr/>
        </p:nvSpPr>
        <p:spPr>
          <a:xfrm>
            <a:off x="7557426" y="3995403"/>
            <a:ext cx="286417" cy="87621"/>
          </a:xfrm>
          <a:custGeom>
            <a:avLst/>
            <a:gdLst>
              <a:gd name="connsiteX0" fmla="*/ 5424 w 286417"/>
              <a:gd name="connsiteY0" fmla="*/ 335 h 87621"/>
              <a:gd name="connsiteX1" fmla="*/ 164174 w 286417"/>
              <a:gd name="connsiteY1" fmla="*/ 70185 h 87621"/>
              <a:gd name="connsiteX2" fmla="*/ 286412 w 286417"/>
              <a:gd name="connsiteY2" fmla="*/ 78122 h 87621"/>
              <a:gd name="connsiteX3" fmla="*/ 168937 w 286417"/>
              <a:gd name="connsiteY3" fmla="*/ 86060 h 87621"/>
              <a:gd name="connsiteX4" fmla="*/ 48287 w 286417"/>
              <a:gd name="connsiteY4" fmla="*/ 44785 h 87621"/>
              <a:gd name="connsiteX5" fmla="*/ 5424 w 286417"/>
              <a:gd name="connsiteY5" fmla="*/ 335 h 8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417" h="87621">
                <a:moveTo>
                  <a:pt x="5424" y="335"/>
                </a:moveTo>
                <a:cubicBezTo>
                  <a:pt x="24738" y="4568"/>
                  <a:pt x="117343" y="57221"/>
                  <a:pt x="164174" y="70185"/>
                </a:cubicBezTo>
                <a:cubicBezTo>
                  <a:pt x="211005" y="83149"/>
                  <a:pt x="285618" y="75476"/>
                  <a:pt x="286412" y="78122"/>
                </a:cubicBezTo>
                <a:cubicBezTo>
                  <a:pt x="287206" y="80768"/>
                  <a:pt x="208625" y="91616"/>
                  <a:pt x="168937" y="86060"/>
                </a:cubicBezTo>
                <a:cubicBezTo>
                  <a:pt x="129250" y="80504"/>
                  <a:pt x="73952" y="56427"/>
                  <a:pt x="48287" y="44785"/>
                </a:cubicBezTo>
                <a:cubicBezTo>
                  <a:pt x="22622" y="33143"/>
                  <a:pt x="-13890" y="-3898"/>
                  <a:pt x="5424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: 図形 361">
            <a:extLst>
              <a:ext uri="{FF2B5EF4-FFF2-40B4-BE49-F238E27FC236}">
                <a16:creationId xmlns:a16="http://schemas.microsoft.com/office/drawing/2014/main" id="{BE7C4627-1ADE-4E7E-BF7E-07CD6966E31E}"/>
              </a:ext>
            </a:extLst>
          </p:cNvPr>
          <p:cNvSpPr/>
          <p:nvPr/>
        </p:nvSpPr>
        <p:spPr>
          <a:xfrm>
            <a:off x="7820413" y="3995717"/>
            <a:ext cx="236310" cy="111851"/>
          </a:xfrm>
          <a:custGeom>
            <a:avLst/>
            <a:gdLst>
              <a:gd name="connsiteX0" fmla="*/ 231387 w 236310"/>
              <a:gd name="connsiteY0" fmla="*/ 21 h 111851"/>
              <a:gd name="connsiteX1" fmla="*/ 93275 w 236310"/>
              <a:gd name="connsiteY1" fmla="*/ 55583 h 111851"/>
              <a:gd name="connsiteX2" fmla="*/ 5962 w 236310"/>
              <a:gd name="connsiteY2" fmla="*/ 107971 h 111851"/>
              <a:gd name="connsiteX3" fmla="*/ 7550 w 236310"/>
              <a:gd name="connsiteY3" fmla="*/ 107971 h 111851"/>
              <a:gd name="connsiteX4" fmla="*/ 185350 w 236310"/>
              <a:gd name="connsiteY4" fmla="*/ 61933 h 111851"/>
              <a:gd name="connsiteX5" fmla="*/ 231387 w 236310"/>
              <a:gd name="connsiteY5" fmla="*/ 21 h 11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310" h="111851">
                <a:moveTo>
                  <a:pt x="231387" y="21"/>
                </a:moveTo>
                <a:cubicBezTo>
                  <a:pt x="216041" y="-1037"/>
                  <a:pt x="130846" y="37591"/>
                  <a:pt x="93275" y="55583"/>
                </a:cubicBezTo>
                <a:cubicBezTo>
                  <a:pt x="55704" y="73575"/>
                  <a:pt x="20249" y="99240"/>
                  <a:pt x="5962" y="107971"/>
                </a:cubicBezTo>
                <a:cubicBezTo>
                  <a:pt x="-8325" y="116702"/>
                  <a:pt x="7550" y="107971"/>
                  <a:pt x="7550" y="107971"/>
                </a:cubicBezTo>
                <a:cubicBezTo>
                  <a:pt x="37448" y="100298"/>
                  <a:pt x="145927" y="78602"/>
                  <a:pt x="185350" y="61933"/>
                </a:cubicBezTo>
                <a:cubicBezTo>
                  <a:pt x="224773" y="45264"/>
                  <a:pt x="246733" y="1079"/>
                  <a:pt x="231387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フリーフォーム: 図形 362">
            <a:extLst>
              <a:ext uri="{FF2B5EF4-FFF2-40B4-BE49-F238E27FC236}">
                <a16:creationId xmlns:a16="http://schemas.microsoft.com/office/drawing/2014/main" id="{7CD13C71-4334-43C7-A04A-E73890104EA6}"/>
              </a:ext>
            </a:extLst>
          </p:cNvPr>
          <p:cNvSpPr/>
          <p:nvPr/>
        </p:nvSpPr>
        <p:spPr>
          <a:xfrm>
            <a:off x="7786990" y="3992523"/>
            <a:ext cx="190377" cy="96917"/>
          </a:xfrm>
          <a:custGeom>
            <a:avLst/>
            <a:gdLst>
              <a:gd name="connsiteX0" fmla="*/ 188610 w 190377"/>
              <a:gd name="connsiteY0" fmla="*/ 40 h 96917"/>
              <a:gd name="connsiteX1" fmla="*/ 48910 w 190377"/>
              <a:gd name="connsiteY1" fmla="*/ 50840 h 96917"/>
              <a:gd name="connsiteX2" fmla="*/ 2873 w 190377"/>
              <a:gd name="connsiteY2" fmla="*/ 96877 h 96917"/>
              <a:gd name="connsiteX3" fmla="*/ 120348 w 190377"/>
              <a:gd name="connsiteY3" fmla="*/ 42902 h 96917"/>
              <a:gd name="connsiteX4" fmla="*/ 188610 w 190377"/>
              <a:gd name="connsiteY4" fmla="*/ 40 h 9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377" h="96917">
                <a:moveTo>
                  <a:pt x="188610" y="40"/>
                </a:moveTo>
                <a:cubicBezTo>
                  <a:pt x="176704" y="1363"/>
                  <a:pt x="79866" y="34701"/>
                  <a:pt x="48910" y="50840"/>
                </a:cubicBezTo>
                <a:cubicBezTo>
                  <a:pt x="17954" y="66979"/>
                  <a:pt x="-9033" y="98200"/>
                  <a:pt x="2873" y="96877"/>
                </a:cubicBezTo>
                <a:cubicBezTo>
                  <a:pt x="14779" y="95554"/>
                  <a:pt x="91244" y="55866"/>
                  <a:pt x="120348" y="42902"/>
                </a:cubicBezTo>
                <a:cubicBezTo>
                  <a:pt x="149452" y="29938"/>
                  <a:pt x="200516" y="-1283"/>
                  <a:pt x="188610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: 図形 363">
            <a:extLst>
              <a:ext uri="{FF2B5EF4-FFF2-40B4-BE49-F238E27FC236}">
                <a16:creationId xmlns:a16="http://schemas.microsoft.com/office/drawing/2014/main" id="{5F24DD8E-3366-40D4-951D-510FD83C9FC2}"/>
              </a:ext>
            </a:extLst>
          </p:cNvPr>
          <p:cNvSpPr/>
          <p:nvPr/>
        </p:nvSpPr>
        <p:spPr>
          <a:xfrm>
            <a:off x="8132687" y="3825067"/>
            <a:ext cx="431216" cy="161408"/>
          </a:xfrm>
          <a:custGeom>
            <a:avLst/>
            <a:gdLst>
              <a:gd name="connsiteX0" fmla="*/ 76 w 431216"/>
              <a:gd name="connsiteY0" fmla="*/ 161146 h 161408"/>
              <a:gd name="connsiteX1" fmla="*/ 260426 w 431216"/>
              <a:gd name="connsiteY1" fmla="*/ 61133 h 161408"/>
              <a:gd name="connsiteX2" fmla="*/ 417588 w 431216"/>
              <a:gd name="connsiteY2" fmla="*/ 32558 h 161408"/>
              <a:gd name="connsiteX3" fmla="*/ 419176 w 431216"/>
              <a:gd name="connsiteY3" fmla="*/ 80183 h 161408"/>
              <a:gd name="connsiteX4" fmla="*/ 430288 w 431216"/>
              <a:gd name="connsiteY4" fmla="*/ 84946 h 161408"/>
              <a:gd name="connsiteX5" fmla="*/ 414413 w 431216"/>
              <a:gd name="connsiteY5" fmla="*/ 3983 h 161408"/>
              <a:gd name="connsiteX6" fmla="*/ 287413 w 431216"/>
              <a:gd name="connsiteY6" fmla="*/ 27796 h 161408"/>
              <a:gd name="connsiteX7" fmla="*/ 76 w 431216"/>
              <a:gd name="connsiteY7" fmla="*/ 161146 h 1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1216" h="161408">
                <a:moveTo>
                  <a:pt x="76" y="161146"/>
                </a:moveTo>
                <a:cubicBezTo>
                  <a:pt x="-4422" y="166702"/>
                  <a:pt x="190841" y="82564"/>
                  <a:pt x="260426" y="61133"/>
                </a:cubicBezTo>
                <a:cubicBezTo>
                  <a:pt x="330011" y="39702"/>
                  <a:pt x="391130" y="29383"/>
                  <a:pt x="417588" y="32558"/>
                </a:cubicBezTo>
                <a:cubicBezTo>
                  <a:pt x="444046" y="35733"/>
                  <a:pt x="417059" y="71452"/>
                  <a:pt x="419176" y="80183"/>
                </a:cubicBezTo>
                <a:cubicBezTo>
                  <a:pt x="421293" y="88914"/>
                  <a:pt x="431082" y="97646"/>
                  <a:pt x="430288" y="84946"/>
                </a:cubicBezTo>
                <a:cubicBezTo>
                  <a:pt x="429494" y="72246"/>
                  <a:pt x="438226" y="13508"/>
                  <a:pt x="414413" y="3983"/>
                </a:cubicBezTo>
                <a:cubicBezTo>
                  <a:pt x="390601" y="-5542"/>
                  <a:pt x="355940" y="1867"/>
                  <a:pt x="287413" y="27796"/>
                </a:cubicBezTo>
                <a:cubicBezTo>
                  <a:pt x="218886" y="53725"/>
                  <a:pt x="4574" y="155590"/>
                  <a:pt x="76" y="161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: 図形 364">
            <a:extLst>
              <a:ext uri="{FF2B5EF4-FFF2-40B4-BE49-F238E27FC236}">
                <a16:creationId xmlns:a16="http://schemas.microsoft.com/office/drawing/2014/main" id="{9BF65294-9A5F-4E85-A5B4-9CB1C1703798}"/>
              </a:ext>
            </a:extLst>
          </p:cNvPr>
          <p:cNvSpPr/>
          <p:nvPr/>
        </p:nvSpPr>
        <p:spPr>
          <a:xfrm>
            <a:off x="8553398" y="3735052"/>
            <a:ext cx="169320" cy="102455"/>
          </a:xfrm>
          <a:custGeom>
            <a:avLst/>
            <a:gdLst>
              <a:gd name="connsiteX0" fmla="*/ 168327 w 169320"/>
              <a:gd name="connsiteY0" fmla="*/ 1923 h 102455"/>
              <a:gd name="connsiteX1" fmla="*/ 3227 w 169320"/>
              <a:gd name="connsiteY1" fmla="*/ 101936 h 102455"/>
              <a:gd name="connsiteX2" fmla="*/ 68315 w 169320"/>
              <a:gd name="connsiteY2" fmla="*/ 40023 h 102455"/>
              <a:gd name="connsiteX3" fmla="*/ 168327 w 169320"/>
              <a:gd name="connsiteY3" fmla="*/ 1923 h 10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320" h="102455">
                <a:moveTo>
                  <a:pt x="168327" y="1923"/>
                </a:moveTo>
                <a:cubicBezTo>
                  <a:pt x="157479" y="12242"/>
                  <a:pt x="19896" y="95586"/>
                  <a:pt x="3227" y="101936"/>
                </a:cubicBezTo>
                <a:cubicBezTo>
                  <a:pt x="-13442" y="108286"/>
                  <a:pt x="38417" y="54575"/>
                  <a:pt x="68315" y="40023"/>
                </a:cubicBezTo>
                <a:cubicBezTo>
                  <a:pt x="98213" y="25471"/>
                  <a:pt x="179175" y="-8396"/>
                  <a:pt x="168327" y="19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フリーフォーム: 図形 365">
            <a:extLst>
              <a:ext uri="{FF2B5EF4-FFF2-40B4-BE49-F238E27FC236}">
                <a16:creationId xmlns:a16="http://schemas.microsoft.com/office/drawing/2014/main" id="{E208B00B-B8A4-4430-8F33-FA4B01A72EAA}"/>
              </a:ext>
            </a:extLst>
          </p:cNvPr>
          <p:cNvSpPr/>
          <p:nvPr/>
        </p:nvSpPr>
        <p:spPr>
          <a:xfrm>
            <a:off x="7816339" y="4003647"/>
            <a:ext cx="616839" cy="135069"/>
          </a:xfrm>
          <a:custGeom>
            <a:avLst/>
            <a:gdLst>
              <a:gd name="connsiteX0" fmla="*/ 616461 w 616839"/>
              <a:gd name="connsiteY0" fmla="*/ 28 h 135069"/>
              <a:gd name="connsiteX1" fmla="*/ 487874 w 616839"/>
              <a:gd name="connsiteY1" fmla="*/ 82578 h 135069"/>
              <a:gd name="connsiteX2" fmla="*/ 335474 w 616839"/>
              <a:gd name="connsiteY2" fmla="*/ 115916 h 135069"/>
              <a:gd name="connsiteX3" fmla="*/ 184661 w 616839"/>
              <a:gd name="connsiteY3" fmla="*/ 134966 h 135069"/>
              <a:gd name="connsiteX4" fmla="*/ 2099 w 616839"/>
              <a:gd name="connsiteY4" fmla="*/ 107978 h 135069"/>
              <a:gd name="connsiteX5" fmla="*/ 313249 w 616839"/>
              <a:gd name="connsiteY5" fmla="*/ 112741 h 135069"/>
              <a:gd name="connsiteX6" fmla="*/ 446599 w 616839"/>
              <a:gd name="connsiteY6" fmla="*/ 92103 h 135069"/>
              <a:gd name="connsiteX7" fmla="*/ 616461 w 616839"/>
              <a:gd name="connsiteY7" fmla="*/ 28 h 13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6839" h="135069">
                <a:moveTo>
                  <a:pt x="616461" y="28"/>
                </a:moveTo>
                <a:cubicBezTo>
                  <a:pt x="623340" y="-1559"/>
                  <a:pt x="534705" y="63263"/>
                  <a:pt x="487874" y="82578"/>
                </a:cubicBezTo>
                <a:cubicBezTo>
                  <a:pt x="441043" y="101893"/>
                  <a:pt x="386009" y="107185"/>
                  <a:pt x="335474" y="115916"/>
                </a:cubicBezTo>
                <a:cubicBezTo>
                  <a:pt x="284938" y="124647"/>
                  <a:pt x="240223" y="136289"/>
                  <a:pt x="184661" y="134966"/>
                </a:cubicBezTo>
                <a:cubicBezTo>
                  <a:pt x="129099" y="133643"/>
                  <a:pt x="-19332" y="111682"/>
                  <a:pt x="2099" y="107978"/>
                </a:cubicBezTo>
                <a:cubicBezTo>
                  <a:pt x="23530" y="104274"/>
                  <a:pt x="239166" y="115387"/>
                  <a:pt x="313249" y="112741"/>
                </a:cubicBezTo>
                <a:cubicBezTo>
                  <a:pt x="387332" y="110095"/>
                  <a:pt x="398180" y="109830"/>
                  <a:pt x="446599" y="92103"/>
                </a:cubicBezTo>
                <a:cubicBezTo>
                  <a:pt x="495018" y="74376"/>
                  <a:pt x="609582" y="1615"/>
                  <a:pt x="616461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フリーフォーム: 図形 366">
            <a:extLst>
              <a:ext uri="{FF2B5EF4-FFF2-40B4-BE49-F238E27FC236}">
                <a16:creationId xmlns:a16="http://schemas.microsoft.com/office/drawing/2014/main" id="{2B60DACC-1B51-4988-A8C4-7689DFE64500}"/>
              </a:ext>
            </a:extLst>
          </p:cNvPr>
          <p:cNvSpPr/>
          <p:nvPr/>
        </p:nvSpPr>
        <p:spPr>
          <a:xfrm>
            <a:off x="8464162" y="3808295"/>
            <a:ext cx="293443" cy="197573"/>
          </a:xfrm>
          <a:custGeom>
            <a:avLst/>
            <a:gdLst>
              <a:gd name="connsiteX0" fmla="*/ 289313 w 293443"/>
              <a:gd name="connsiteY0" fmla="*/ 4880 h 197573"/>
              <a:gd name="connsiteX1" fmla="*/ 75001 w 293443"/>
              <a:gd name="connsiteY1" fmla="*/ 133468 h 197573"/>
              <a:gd name="connsiteX2" fmla="*/ 388 w 293443"/>
              <a:gd name="connsiteY2" fmla="*/ 196968 h 197573"/>
              <a:gd name="connsiteX3" fmla="*/ 100401 w 293443"/>
              <a:gd name="connsiteY3" fmla="*/ 98543 h 197573"/>
              <a:gd name="connsiteX4" fmla="*/ 205176 w 293443"/>
              <a:gd name="connsiteY4" fmla="*/ 33455 h 197573"/>
              <a:gd name="connsiteX5" fmla="*/ 289313 w 293443"/>
              <a:gd name="connsiteY5" fmla="*/ 4880 h 197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443" h="197573">
                <a:moveTo>
                  <a:pt x="289313" y="4880"/>
                </a:moveTo>
                <a:cubicBezTo>
                  <a:pt x="267617" y="21549"/>
                  <a:pt x="123155" y="101453"/>
                  <a:pt x="75001" y="133468"/>
                </a:cubicBezTo>
                <a:cubicBezTo>
                  <a:pt x="26847" y="165483"/>
                  <a:pt x="-3845" y="202789"/>
                  <a:pt x="388" y="196968"/>
                </a:cubicBezTo>
                <a:cubicBezTo>
                  <a:pt x="4621" y="191147"/>
                  <a:pt x="66270" y="125795"/>
                  <a:pt x="100401" y="98543"/>
                </a:cubicBezTo>
                <a:cubicBezTo>
                  <a:pt x="134532" y="71291"/>
                  <a:pt x="168399" y="48536"/>
                  <a:pt x="205176" y="33455"/>
                </a:cubicBezTo>
                <a:cubicBezTo>
                  <a:pt x="241953" y="18374"/>
                  <a:pt x="311009" y="-11789"/>
                  <a:pt x="289313" y="4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: 図形 367">
            <a:extLst>
              <a:ext uri="{FF2B5EF4-FFF2-40B4-BE49-F238E27FC236}">
                <a16:creationId xmlns:a16="http://schemas.microsoft.com/office/drawing/2014/main" id="{4CA54085-E0A3-4610-8E63-480D434B7008}"/>
              </a:ext>
            </a:extLst>
          </p:cNvPr>
          <p:cNvSpPr/>
          <p:nvPr/>
        </p:nvSpPr>
        <p:spPr>
          <a:xfrm>
            <a:off x="6046709" y="3724562"/>
            <a:ext cx="965203" cy="566596"/>
          </a:xfrm>
          <a:custGeom>
            <a:avLst/>
            <a:gdLst>
              <a:gd name="connsiteX0" fmla="*/ 963691 w 965203"/>
              <a:gd name="connsiteY0" fmla="*/ 7651 h 566596"/>
              <a:gd name="connsiteX1" fmla="*/ 746204 w 965203"/>
              <a:gd name="connsiteY1" fmla="*/ 21938 h 566596"/>
              <a:gd name="connsiteX2" fmla="*/ 539829 w 965203"/>
              <a:gd name="connsiteY2" fmla="*/ 129888 h 566596"/>
              <a:gd name="connsiteX3" fmla="*/ 381079 w 965203"/>
              <a:gd name="connsiteY3" fmla="*/ 221963 h 566596"/>
              <a:gd name="connsiteX4" fmla="*/ 171529 w 965203"/>
              <a:gd name="connsiteY4" fmla="*/ 412463 h 566596"/>
              <a:gd name="connsiteX5" fmla="*/ 1666 w 965203"/>
              <a:gd name="connsiteY5" fmla="*/ 566451 h 566596"/>
              <a:gd name="connsiteX6" fmla="*/ 276304 w 965203"/>
              <a:gd name="connsiteY6" fmla="*/ 385476 h 566596"/>
              <a:gd name="connsiteX7" fmla="*/ 631904 w 965203"/>
              <a:gd name="connsiteY7" fmla="*/ 114013 h 566596"/>
              <a:gd name="connsiteX8" fmla="*/ 963691 w 965203"/>
              <a:gd name="connsiteY8" fmla="*/ 7651 h 56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5203" h="566596">
                <a:moveTo>
                  <a:pt x="963691" y="7651"/>
                </a:moveTo>
                <a:cubicBezTo>
                  <a:pt x="982741" y="-7695"/>
                  <a:pt x="816848" y="1565"/>
                  <a:pt x="746204" y="21938"/>
                </a:cubicBezTo>
                <a:cubicBezTo>
                  <a:pt x="675560" y="42311"/>
                  <a:pt x="600683" y="96551"/>
                  <a:pt x="539829" y="129888"/>
                </a:cubicBezTo>
                <a:cubicBezTo>
                  <a:pt x="478975" y="163225"/>
                  <a:pt x="442462" y="174867"/>
                  <a:pt x="381079" y="221963"/>
                </a:cubicBezTo>
                <a:cubicBezTo>
                  <a:pt x="319696" y="269059"/>
                  <a:pt x="171529" y="412463"/>
                  <a:pt x="171529" y="412463"/>
                </a:cubicBezTo>
                <a:cubicBezTo>
                  <a:pt x="108294" y="469877"/>
                  <a:pt x="-15796" y="570949"/>
                  <a:pt x="1666" y="566451"/>
                </a:cubicBezTo>
                <a:cubicBezTo>
                  <a:pt x="19128" y="561953"/>
                  <a:pt x="171264" y="460882"/>
                  <a:pt x="276304" y="385476"/>
                </a:cubicBezTo>
                <a:cubicBezTo>
                  <a:pt x="381344" y="310070"/>
                  <a:pt x="518927" y="179101"/>
                  <a:pt x="631904" y="114013"/>
                </a:cubicBezTo>
                <a:cubicBezTo>
                  <a:pt x="744881" y="48926"/>
                  <a:pt x="944641" y="22997"/>
                  <a:pt x="963691" y="7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: 図形 368">
            <a:extLst>
              <a:ext uri="{FF2B5EF4-FFF2-40B4-BE49-F238E27FC236}">
                <a16:creationId xmlns:a16="http://schemas.microsoft.com/office/drawing/2014/main" id="{062D1625-7349-4E73-8F66-2694F970C872}"/>
              </a:ext>
            </a:extLst>
          </p:cNvPr>
          <p:cNvSpPr/>
          <p:nvPr/>
        </p:nvSpPr>
        <p:spPr>
          <a:xfrm>
            <a:off x="5935461" y="4305284"/>
            <a:ext cx="123198" cy="705160"/>
          </a:xfrm>
          <a:custGeom>
            <a:avLst/>
            <a:gdLst>
              <a:gd name="connsiteX0" fmla="*/ 122439 w 123198"/>
              <a:gd name="connsiteY0" fmla="*/ 16 h 705160"/>
              <a:gd name="connsiteX1" fmla="*/ 62114 w 123198"/>
              <a:gd name="connsiteY1" fmla="*/ 130191 h 705160"/>
              <a:gd name="connsiteX2" fmla="*/ 52589 w 123198"/>
              <a:gd name="connsiteY2" fmla="*/ 544529 h 705160"/>
              <a:gd name="connsiteX3" fmla="*/ 70052 w 123198"/>
              <a:gd name="connsiteY3" fmla="*/ 692166 h 705160"/>
              <a:gd name="connsiteX4" fmla="*/ 8139 w 123198"/>
              <a:gd name="connsiteY4" fmla="*/ 244491 h 705160"/>
              <a:gd name="connsiteX5" fmla="*/ 14489 w 123198"/>
              <a:gd name="connsiteY5" fmla="*/ 122254 h 705160"/>
              <a:gd name="connsiteX6" fmla="*/ 122439 w 123198"/>
              <a:gd name="connsiteY6" fmla="*/ 16 h 7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198" h="705160">
                <a:moveTo>
                  <a:pt x="122439" y="16"/>
                </a:moveTo>
                <a:cubicBezTo>
                  <a:pt x="130377" y="1339"/>
                  <a:pt x="73756" y="39439"/>
                  <a:pt x="62114" y="130191"/>
                </a:cubicBezTo>
                <a:cubicBezTo>
                  <a:pt x="50472" y="220943"/>
                  <a:pt x="51266" y="450867"/>
                  <a:pt x="52589" y="544529"/>
                </a:cubicBezTo>
                <a:cubicBezTo>
                  <a:pt x="53912" y="638191"/>
                  <a:pt x="77460" y="742172"/>
                  <a:pt x="70052" y="692166"/>
                </a:cubicBezTo>
                <a:cubicBezTo>
                  <a:pt x="62644" y="642160"/>
                  <a:pt x="17399" y="339476"/>
                  <a:pt x="8139" y="244491"/>
                </a:cubicBezTo>
                <a:cubicBezTo>
                  <a:pt x="-1121" y="149506"/>
                  <a:pt x="-6413" y="167233"/>
                  <a:pt x="14489" y="122254"/>
                </a:cubicBezTo>
                <a:cubicBezTo>
                  <a:pt x="35391" y="77275"/>
                  <a:pt x="114501" y="-1307"/>
                  <a:pt x="122439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: 図形 369">
            <a:extLst>
              <a:ext uri="{FF2B5EF4-FFF2-40B4-BE49-F238E27FC236}">
                <a16:creationId xmlns:a16="http://schemas.microsoft.com/office/drawing/2014/main" id="{29886379-EB56-42F9-883F-9F21DCC35C97}"/>
              </a:ext>
            </a:extLst>
          </p:cNvPr>
          <p:cNvSpPr/>
          <p:nvPr/>
        </p:nvSpPr>
        <p:spPr>
          <a:xfrm>
            <a:off x="5999467" y="4941041"/>
            <a:ext cx="212126" cy="609843"/>
          </a:xfrm>
          <a:custGeom>
            <a:avLst/>
            <a:gdLst>
              <a:gd name="connsiteX0" fmla="*/ 6046 w 212126"/>
              <a:gd name="connsiteY0" fmla="*/ 11959 h 609843"/>
              <a:gd name="connsiteX1" fmla="*/ 13983 w 212126"/>
              <a:gd name="connsiteY1" fmla="*/ 65934 h 609843"/>
              <a:gd name="connsiteX2" fmla="*/ 160033 w 212126"/>
              <a:gd name="connsiteY2" fmla="*/ 513609 h 609843"/>
              <a:gd name="connsiteX3" fmla="*/ 210833 w 212126"/>
              <a:gd name="connsiteY3" fmla="*/ 604097 h 609843"/>
              <a:gd name="connsiteX4" fmla="*/ 115583 w 212126"/>
              <a:gd name="connsiteY4" fmla="*/ 412009 h 609843"/>
              <a:gd name="connsiteX5" fmla="*/ 15571 w 212126"/>
              <a:gd name="connsiteY5" fmla="*/ 161184 h 609843"/>
              <a:gd name="connsiteX6" fmla="*/ 6046 w 212126"/>
              <a:gd name="connsiteY6" fmla="*/ 11959 h 60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126" h="609843">
                <a:moveTo>
                  <a:pt x="6046" y="11959"/>
                </a:moveTo>
                <a:cubicBezTo>
                  <a:pt x="5781" y="-3916"/>
                  <a:pt x="-11681" y="-17674"/>
                  <a:pt x="13983" y="65934"/>
                </a:cubicBezTo>
                <a:cubicBezTo>
                  <a:pt x="39647" y="149542"/>
                  <a:pt x="127225" y="423915"/>
                  <a:pt x="160033" y="513609"/>
                </a:cubicBezTo>
                <a:cubicBezTo>
                  <a:pt x="192841" y="603303"/>
                  <a:pt x="218241" y="621030"/>
                  <a:pt x="210833" y="604097"/>
                </a:cubicBezTo>
                <a:cubicBezTo>
                  <a:pt x="203425" y="587164"/>
                  <a:pt x="148127" y="485828"/>
                  <a:pt x="115583" y="412009"/>
                </a:cubicBezTo>
                <a:cubicBezTo>
                  <a:pt x="83039" y="338190"/>
                  <a:pt x="38590" y="229711"/>
                  <a:pt x="15571" y="161184"/>
                </a:cubicBezTo>
                <a:cubicBezTo>
                  <a:pt x="-7448" y="92657"/>
                  <a:pt x="6311" y="27834"/>
                  <a:pt x="6046" y="119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: 図形 370">
            <a:extLst>
              <a:ext uri="{FF2B5EF4-FFF2-40B4-BE49-F238E27FC236}">
                <a16:creationId xmlns:a16="http://schemas.microsoft.com/office/drawing/2014/main" id="{B8D1C465-975A-4A14-914B-C3D81FBD8AFC}"/>
              </a:ext>
            </a:extLst>
          </p:cNvPr>
          <p:cNvSpPr/>
          <p:nvPr/>
        </p:nvSpPr>
        <p:spPr>
          <a:xfrm>
            <a:off x="5891812" y="4916299"/>
            <a:ext cx="105333" cy="527252"/>
          </a:xfrm>
          <a:custGeom>
            <a:avLst/>
            <a:gdLst>
              <a:gd name="connsiteX0" fmla="*/ 104176 w 105333"/>
              <a:gd name="connsiteY0" fmla="*/ 189 h 527252"/>
              <a:gd name="connsiteX1" fmla="*/ 13688 w 105333"/>
              <a:gd name="connsiteY1" fmla="*/ 198626 h 527252"/>
              <a:gd name="connsiteX2" fmla="*/ 2576 w 105333"/>
              <a:gd name="connsiteY2" fmla="*/ 279589 h 527252"/>
              <a:gd name="connsiteX3" fmla="*/ 35913 w 105333"/>
              <a:gd name="connsiteY3" fmla="*/ 527239 h 527252"/>
              <a:gd name="connsiteX4" fmla="*/ 13688 w 105333"/>
              <a:gd name="connsiteY4" fmla="*/ 268476 h 527252"/>
              <a:gd name="connsiteX5" fmla="*/ 61313 w 105333"/>
              <a:gd name="connsiteY5" fmla="*/ 163701 h 527252"/>
              <a:gd name="connsiteX6" fmla="*/ 104176 w 105333"/>
              <a:gd name="connsiteY6" fmla="*/ 189 h 52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333" h="527252">
                <a:moveTo>
                  <a:pt x="104176" y="189"/>
                </a:moveTo>
                <a:cubicBezTo>
                  <a:pt x="96239" y="6010"/>
                  <a:pt x="30621" y="152059"/>
                  <a:pt x="13688" y="198626"/>
                </a:cubicBezTo>
                <a:cubicBezTo>
                  <a:pt x="-3245" y="245193"/>
                  <a:pt x="-1128" y="224820"/>
                  <a:pt x="2576" y="279589"/>
                </a:cubicBezTo>
                <a:cubicBezTo>
                  <a:pt x="6280" y="334358"/>
                  <a:pt x="34061" y="529091"/>
                  <a:pt x="35913" y="527239"/>
                </a:cubicBezTo>
                <a:cubicBezTo>
                  <a:pt x="37765" y="525387"/>
                  <a:pt x="9455" y="329066"/>
                  <a:pt x="13688" y="268476"/>
                </a:cubicBezTo>
                <a:cubicBezTo>
                  <a:pt x="17921" y="207886"/>
                  <a:pt x="45438" y="202859"/>
                  <a:pt x="61313" y="163701"/>
                </a:cubicBezTo>
                <a:cubicBezTo>
                  <a:pt x="77188" y="124543"/>
                  <a:pt x="112113" y="-5632"/>
                  <a:pt x="104176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: 図形 371">
            <a:extLst>
              <a:ext uri="{FF2B5EF4-FFF2-40B4-BE49-F238E27FC236}">
                <a16:creationId xmlns:a16="http://schemas.microsoft.com/office/drawing/2014/main" id="{DDFA1A6A-4373-40CA-A812-A6E94479C078}"/>
              </a:ext>
            </a:extLst>
          </p:cNvPr>
          <p:cNvSpPr/>
          <p:nvPr/>
        </p:nvSpPr>
        <p:spPr>
          <a:xfrm>
            <a:off x="5690253" y="5405752"/>
            <a:ext cx="249444" cy="419157"/>
          </a:xfrm>
          <a:custGeom>
            <a:avLst/>
            <a:gdLst>
              <a:gd name="connsiteX0" fmla="*/ 246997 w 249444"/>
              <a:gd name="connsiteY0" fmla="*/ 215 h 419157"/>
              <a:gd name="connsiteX1" fmla="*/ 172914 w 249444"/>
              <a:gd name="connsiteY1" fmla="*/ 199181 h 419157"/>
              <a:gd name="connsiteX2" fmla="*/ 84014 w 249444"/>
              <a:gd name="connsiteY2" fmla="*/ 326181 h 419157"/>
              <a:gd name="connsiteX3" fmla="*/ 3580 w 249444"/>
              <a:gd name="connsiteY3" fmla="*/ 417198 h 419157"/>
              <a:gd name="connsiteX4" fmla="*/ 206780 w 249444"/>
              <a:gd name="connsiteY4" fmla="*/ 239398 h 419157"/>
              <a:gd name="connsiteX5" fmla="*/ 246997 w 249444"/>
              <a:gd name="connsiteY5" fmla="*/ 215 h 41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444" h="419157">
                <a:moveTo>
                  <a:pt x="246997" y="215"/>
                </a:moveTo>
                <a:cubicBezTo>
                  <a:pt x="241353" y="-6488"/>
                  <a:pt x="200078" y="144853"/>
                  <a:pt x="172914" y="199181"/>
                </a:cubicBezTo>
                <a:cubicBezTo>
                  <a:pt x="145750" y="253509"/>
                  <a:pt x="112236" y="289845"/>
                  <a:pt x="84014" y="326181"/>
                </a:cubicBezTo>
                <a:cubicBezTo>
                  <a:pt x="55792" y="362517"/>
                  <a:pt x="-16881" y="431662"/>
                  <a:pt x="3580" y="417198"/>
                </a:cubicBezTo>
                <a:cubicBezTo>
                  <a:pt x="24041" y="402734"/>
                  <a:pt x="161624" y="302898"/>
                  <a:pt x="206780" y="239398"/>
                </a:cubicBezTo>
                <a:cubicBezTo>
                  <a:pt x="251936" y="175898"/>
                  <a:pt x="252641" y="6918"/>
                  <a:pt x="246997" y="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フリーフォーム: 図形 372">
            <a:extLst>
              <a:ext uri="{FF2B5EF4-FFF2-40B4-BE49-F238E27FC236}">
                <a16:creationId xmlns:a16="http://schemas.microsoft.com/office/drawing/2014/main" id="{5E48E894-DC56-451E-B984-321D38B38610}"/>
              </a:ext>
            </a:extLst>
          </p:cNvPr>
          <p:cNvSpPr/>
          <p:nvPr/>
        </p:nvSpPr>
        <p:spPr>
          <a:xfrm>
            <a:off x="5640716" y="5816408"/>
            <a:ext cx="254201" cy="717987"/>
          </a:xfrm>
          <a:custGeom>
            <a:avLst/>
            <a:gdLst>
              <a:gd name="connsiteX0" fmla="*/ 59467 w 254201"/>
              <a:gd name="connsiteY0" fmla="*/ 192 h 717987"/>
              <a:gd name="connsiteX1" fmla="*/ 76401 w 254201"/>
              <a:gd name="connsiteY1" fmla="*/ 48875 h 717987"/>
              <a:gd name="connsiteX2" fmla="*/ 89101 w 254201"/>
              <a:gd name="connsiteY2" fmla="*/ 177992 h 717987"/>
              <a:gd name="connsiteX3" fmla="*/ 55234 w 254201"/>
              <a:gd name="connsiteY3" fmla="*/ 277475 h 717987"/>
              <a:gd name="connsiteX4" fmla="*/ 201 w 254201"/>
              <a:gd name="connsiteY4" fmla="*/ 544175 h 717987"/>
              <a:gd name="connsiteX5" fmla="*/ 76401 w 254201"/>
              <a:gd name="connsiteY5" fmla="*/ 641542 h 717987"/>
              <a:gd name="connsiteX6" fmla="*/ 254201 w 254201"/>
              <a:gd name="connsiteY6" fmla="*/ 717742 h 717987"/>
              <a:gd name="connsiteX7" fmla="*/ 78517 w 254201"/>
              <a:gd name="connsiteY7" fmla="*/ 616142 h 717987"/>
              <a:gd name="connsiteX8" fmla="*/ 63701 w 254201"/>
              <a:gd name="connsiteY8" fmla="*/ 478559 h 717987"/>
              <a:gd name="connsiteX9" fmla="*/ 91217 w 254201"/>
              <a:gd name="connsiteY9" fmla="*/ 63692 h 717987"/>
              <a:gd name="connsiteX10" fmla="*/ 59467 w 254201"/>
              <a:gd name="connsiteY10" fmla="*/ 192 h 7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201" h="717987">
                <a:moveTo>
                  <a:pt x="59467" y="192"/>
                </a:moveTo>
                <a:cubicBezTo>
                  <a:pt x="56998" y="-2277"/>
                  <a:pt x="71462" y="19242"/>
                  <a:pt x="76401" y="48875"/>
                </a:cubicBezTo>
                <a:cubicBezTo>
                  <a:pt x="81340" y="78508"/>
                  <a:pt x="92629" y="139892"/>
                  <a:pt x="89101" y="177992"/>
                </a:cubicBezTo>
                <a:cubicBezTo>
                  <a:pt x="85573" y="216092"/>
                  <a:pt x="70051" y="216445"/>
                  <a:pt x="55234" y="277475"/>
                </a:cubicBezTo>
                <a:cubicBezTo>
                  <a:pt x="40417" y="338505"/>
                  <a:pt x="-3327" y="483497"/>
                  <a:pt x="201" y="544175"/>
                </a:cubicBezTo>
                <a:cubicBezTo>
                  <a:pt x="3729" y="604853"/>
                  <a:pt x="34068" y="612614"/>
                  <a:pt x="76401" y="641542"/>
                </a:cubicBezTo>
                <a:cubicBezTo>
                  <a:pt x="118734" y="670470"/>
                  <a:pt x="253848" y="721975"/>
                  <a:pt x="254201" y="717742"/>
                </a:cubicBezTo>
                <a:cubicBezTo>
                  <a:pt x="254554" y="713509"/>
                  <a:pt x="110267" y="656006"/>
                  <a:pt x="78517" y="616142"/>
                </a:cubicBezTo>
                <a:cubicBezTo>
                  <a:pt x="46767" y="576278"/>
                  <a:pt x="61584" y="570634"/>
                  <a:pt x="63701" y="478559"/>
                </a:cubicBezTo>
                <a:cubicBezTo>
                  <a:pt x="65818" y="386484"/>
                  <a:pt x="92628" y="140245"/>
                  <a:pt x="91217" y="63692"/>
                </a:cubicBezTo>
                <a:cubicBezTo>
                  <a:pt x="89806" y="-12861"/>
                  <a:pt x="61936" y="2661"/>
                  <a:pt x="59467" y="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フリーフォーム: 図形 373">
            <a:extLst>
              <a:ext uri="{FF2B5EF4-FFF2-40B4-BE49-F238E27FC236}">
                <a16:creationId xmlns:a16="http://schemas.microsoft.com/office/drawing/2014/main" id="{664CE302-6300-4221-9C13-7708CF9811A3}"/>
              </a:ext>
            </a:extLst>
          </p:cNvPr>
          <p:cNvSpPr/>
          <p:nvPr/>
        </p:nvSpPr>
        <p:spPr>
          <a:xfrm>
            <a:off x="5766103" y="6388069"/>
            <a:ext cx="410373" cy="508477"/>
          </a:xfrm>
          <a:custGeom>
            <a:avLst/>
            <a:gdLst>
              <a:gd name="connsiteX0" fmla="*/ 410330 w 410373"/>
              <a:gd name="connsiteY0" fmla="*/ 31 h 508477"/>
              <a:gd name="connsiteX1" fmla="*/ 190197 w 410373"/>
              <a:gd name="connsiteY1" fmla="*/ 141848 h 508477"/>
              <a:gd name="connsiteX2" fmla="*/ 90714 w 410373"/>
              <a:gd name="connsiteY2" fmla="*/ 321764 h 508477"/>
              <a:gd name="connsiteX3" fmla="*/ 1814 w 410373"/>
              <a:gd name="connsiteY3" fmla="*/ 508031 h 508477"/>
              <a:gd name="connsiteX4" fmla="*/ 42030 w 410373"/>
              <a:gd name="connsiteY4" fmla="*/ 366214 h 508477"/>
              <a:gd name="connsiteX5" fmla="*/ 171147 w 410373"/>
              <a:gd name="connsiteY5" fmla="*/ 131264 h 508477"/>
              <a:gd name="connsiteX6" fmla="*/ 410330 w 410373"/>
              <a:gd name="connsiteY6" fmla="*/ 31 h 50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373" h="508477">
                <a:moveTo>
                  <a:pt x="410330" y="31"/>
                </a:moveTo>
                <a:cubicBezTo>
                  <a:pt x="413505" y="1795"/>
                  <a:pt x="243466" y="88226"/>
                  <a:pt x="190197" y="141848"/>
                </a:cubicBezTo>
                <a:cubicBezTo>
                  <a:pt x="136928" y="195470"/>
                  <a:pt x="122111" y="260734"/>
                  <a:pt x="90714" y="321764"/>
                </a:cubicBezTo>
                <a:cubicBezTo>
                  <a:pt x="59317" y="382795"/>
                  <a:pt x="9928" y="500623"/>
                  <a:pt x="1814" y="508031"/>
                </a:cubicBezTo>
                <a:cubicBezTo>
                  <a:pt x="-6300" y="515439"/>
                  <a:pt x="13808" y="429008"/>
                  <a:pt x="42030" y="366214"/>
                </a:cubicBezTo>
                <a:cubicBezTo>
                  <a:pt x="70252" y="303420"/>
                  <a:pt x="107294" y="191589"/>
                  <a:pt x="171147" y="131264"/>
                </a:cubicBezTo>
                <a:cubicBezTo>
                  <a:pt x="235000" y="70939"/>
                  <a:pt x="407155" y="-1733"/>
                  <a:pt x="410330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フリーフォーム: 図形 374">
            <a:extLst>
              <a:ext uri="{FF2B5EF4-FFF2-40B4-BE49-F238E27FC236}">
                <a16:creationId xmlns:a16="http://schemas.microsoft.com/office/drawing/2014/main" id="{C6A2358E-18E8-43D5-9EAC-AC29D5935694}"/>
              </a:ext>
            </a:extLst>
          </p:cNvPr>
          <p:cNvSpPr/>
          <p:nvPr/>
        </p:nvSpPr>
        <p:spPr>
          <a:xfrm>
            <a:off x="5699543" y="6450381"/>
            <a:ext cx="70912" cy="454732"/>
          </a:xfrm>
          <a:custGeom>
            <a:avLst/>
            <a:gdLst>
              <a:gd name="connsiteX0" fmla="*/ 640 w 70912"/>
              <a:gd name="connsiteY0" fmla="*/ 1219 h 454732"/>
              <a:gd name="connsiteX1" fmla="*/ 34507 w 70912"/>
              <a:gd name="connsiteY1" fmla="*/ 200186 h 454732"/>
              <a:gd name="connsiteX2" fmla="*/ 62024 w 70912"/>
              <a:gd name="connsiteY2" fmla="*/ 454186 h 454732"/>
              <a:gd name="connsiteX3" fmla="*/ 64140 w 70912"/>
              <a:gd name="connsiteY3" fmla="*/ 263686 h 454732"/>
              <a:gd name="connsiteX4" fmla="*/ 66257 w 70912"/>
              <a:gd name="connsiteY4" fmla="*/ 123986 h 454732"/>
              <a:gd name="connsiteX5" fmla="*/ 640 w 70912"/>
              <a:gd name="connsiteY5" fmla="*/ 1219 h 45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12" h="454732">
                <a:moveTo>
                  <a:pt x="640" y="1219"/>
                </a:moveTo>
                <a:cubicBezTo>
                  <a:pt x="-4652" y="13919"/>
                  <a:pt x="24276" y="124692"/>
                  <a:pt x="34507" y="200186"/>
                </a:cubicBezTo>
                <a:cubicBezTo>
                  <a:pt x="44738" y="275680"/>
                  <a:pt x="57085" y="443603"/>
                  <a:pt x="62024" y="454186"/>
                </a:cubicBezTo>
                <a:cubicBezTo>
                  <a:pt x="66963" y="464769"/>
                  <a:pt x="63435" y="318719"/>
                  <a:pt x="64140" y="263686"/>
                </a:cubicBezTo>
                <a:cubicBezTo>
                  <a:pt x="64845" y="208653"/>
                  <a:pt x="77546" y="169847"/>
                  <a:pt x="66257" y="123986"/>
                </a:cubicBezTo>
                <a:cubicBezTo>
                  <a:pt x="54968" y="78125"/>
                  <a:pt x="5932" y="-11481"/>
                  <a:pt x="640" y="1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フリーフォーム: 図形 375">
            <a:extLst>
              <a:ext uri="{FF2B5EF4-FFF2-40B4-BE49-F238E27FC236}">
                <a16:creationId xmlns:a16="http://schemas.microsoft.com/office/drawing/2014/main" id="{B5BDE11E-EB46-44BE-A7FC-DE6CD25EF38E}"/>
              </a:ext>
            </a:extLst>
          </p:cNvPr>
          <p:cNvSpPr/>
          <p:nvPr/>
        </p:nvSpPr>
        <p:spPr>
          <a:xfrm>
            <a:off x="5723127" y="6391839"/>
            <a:ext cx="157767" cy="268770"/>
          </a:xfrm>
          <a:custGeom>
            <a:avLst/>
            <a:gdLst>
              <a:gd name="connsiteX0" fmla="*/ 340 w 157767"/>
              <a:gd name="connsiteY0" fmla="*/ 13194 h 268770"/>
              <a:gd name="connsiteX1" fmla="*/ 44790 w 157767"/>
              <a:gd name="connsiteY1" fmla="*/ 40711 h 268770"/>
              <a:gd name="connsiteX2" fmla="*/ 133690 w 157767"/>
              <a:gd name="connsiteY2" fmla="*/ 176178 h 268770"/>
              <a:gd name="connsiteX3" fmla="*/ 150623 w 157767"/>
              <a:gd name="connsiteY3" fmla="*/ 265078 h 268770"/>
              <a:gd name="connsiteX4" fmla="*/ 32090 w 157767"/>
              <a:gd name="connsiteY4" fmla="*/ 231211 h 268770"/>
              <a:gd name="connsiteX5" fmla="*/ 340 w 157767"/>
              <a:gd name="connsiteY5" fmla="*/ 13194 h 26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767" h="268770">
                <a:moveTo>
                  <a:pt x="340" y="13194"/>
                </a:moveTo>
                <a:cubicBezTo>
                  <a:pt x="2457" y="-18556"/>
                  <a:pt x="22565" y="13547"/>
                  <a:pt x="44790" y="40711"/>
                </a:cubicBezTo>
                <a:cubicBezTo>
                  <a:pt x="67015" y="67875"/>
                  <a:pt x="116051" y="138783"/>
                  <a:pt x="133690" y="176178"/>
                </a:cubicBezTo>
                <a:cubicBezTo>
                  <a:pt x="151329" y="213573"/>
                  <a:pt x="167556" y="255906"/>
                  <a:pt x="150623" y="265078"/>
                </a:cubicBezTo>
                <a:cubicBezTo>
                  <a:pt x="133690" y="274250"/>
                  <a:pt x="58548" y="267547"/>
                  <a:pt x="32090" y="231211"/>
                </a:cubicBezTo>
                <a:cubicBezTo>
                  <a:pt x="5632" y="194875"/>
                  <a:pt x="-1777" y="44944"/>
                  <a:pt x="340" y="13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フリーフォーム: 図形 376">
            <a:extLst>
              <a:ext uri="{FF2B5EF4-FFF2-40B4-BE49-F238E27FC236}">
                <a16:creationId xmlns:a16="http://schemas.microsoft.com/office/drawing/2014/main" id="{F37509FD-1F2F-4834-955C-F42D9D83BE66}"/>
              </a:ext>
            </a:extLst>
          </p:cNvPr>
          <p:cNvSpPr/>
          <p:nvPr/>
        </p:nvSpPr>
        <p:spPr>
          <a:xfrm>
            <a:off x="6066834" y="4385775"/>
            <a:ext cx="622969" cy="962311"/>
          </a:xfrm>
          <a:custGeom>
            <a:avLst/>
            <a:gdLst>
              <a:gd name="connsiteX0" fmla="*/ 25991 w 622969"/>
              <a:gd name="connsiteY0" fmla="*/ 27475 h 962311"/>
              <a:gd name="connsiteX1" fmla="*/ 64091 w 622969"/>
              <a:gd name="connsiteY1" fmla="*/ 84625 h 962311"/>
              <a:gd name="connsiteX2" fmla="*/ 426041 w 622969"/>
              <a:gd name="connsiteY2" fmla="*/ 560875 h 962311"/>
              <a:gd name="connsiteX3" fmla="*/ 616541 w 622969"/>
              <a:gd name="connsiteY3" fmla="*/ 960925 h 962311"/>
              <a:gd name="connsiteX4" fmla="*/ 556216 w 622969"/>
              <a:gd name="connsiteY4" fmla="*/ 681525 h 962311"/>
              <a:gd name="connsiteX5" fmla="*/ 343491 w 622969"/>
              <a:gd name="connsiteY5" fmla="*/ 386250 h 962311"/>
              <a:gd name="connsiteX6" fmla="*/ 25991 w 622969"/>
              <a:gd name="connsiteY6" fmla="*/ 27475 h 96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69" h="962311">
                <a:moveTo>
                  <a:pt x="25991" y="27475"/>
                </a:moveTo>
                <a:cubicBezTo>
                  <a:pt x="-20576" y="-22796"/>
                  <a:pt x="-2584" y="-4275"/>
                  <a:pt x="64091" y="84625"/>
                </a:cubicBezTo>
                <a:cubicBezTo>
                  <a:pt x="130766" y="173525"/>
                  <a:pt x="333966" y="414825"/>
                  <a:pt x="426041" y="560875"/>
                </a:cubicBezTo>
                <a:cubicBezTo>
                  <a:pt x="518116" y="706925"/>
                  <a:pt x="594845" y="940817"/>
                  <a:pt x="616541" y="960925"/>
                </a:cubicBezTo>
                <a:cubicBezTo>
                  <a:pt x="638237" y="981033"/>
                  <a:pt x="601724" y="777304"/>
                  <a:pt x="556216" y="681525"/>
                </a:cubicBezTo>
                <a:cubicBezTo>
                  <a:pt x="510708" y="585746"/>
                  <a:pt x="435037" y="494729"/>
                  <a:pt x="343491" y="386250"/>
                </a:cubicBezTo>
                <a:cubicBezTo>
                  <a:pt x="251945" y="277771"/>
                  <a:pt x="72558" y="77746"/>
                  <a:pt x="25991" y="27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フリーフォーム: 図形 377">
            <a:extLst>
              <a:ext uri="{FF2B5EF4-FFF2-40B4-BE49-F238E27FC236}">
                <a16:creationId xmlns:a16="http://schemas.microsoft.com/office/drawing/2014/main" id="{0381899A-F1AA-4439-B0EB-689B745E2DF6}"/>
              </a:ext>
            </a:extLst>
          </p:cNvPr>
          <p:cNvSpPr/>
          <p:nvPr/>
        </p:nvSpPr>
        <p:spPr>
          <a:xfrm>
            <a:off x="6621369" y="4882086"/>
            <a:ext cx="177144" cy="1122428"/>
          </a:xfrm>
          <a:custGeom>
            <a:avLst/>
            <a:gdLst>
              <a:gd name="connsiteX0" fmla="*/ 173131 w 177144"/>
              <a:gd name="connsiteY0" fmla="*/ 10589 h 1122428"/>
              <a:gd name="connsiteX1" fmla="*/ 141381 w 177144"/>
              <a:gd name="connsiteY1" fmla="*/ 102664 h 1122428"/>
              <a:gd name="connsiteX2" fmla="*/ 46131 w 177144"/>
              <a:gd name="connsiteY2" fmla="*/ 617014 h 1122428"/>
              <a:gd name="connsiteX3" fmla="*/ 122331 w 177144"/>
              <a:gd name="connsiteY3" fmla="*/ 1121839 h 1122428"/>
              <a:gd name="connsiteX4" fmla="*/ 1681 w 177144"/>
              <a:gd name="connsiteY4" fmla="*/ 515414 h 1122428"/>
              <a:gd name="connsiteX5" fmla="*/ 58831 w 177144"/>
              <a:gd name="connsiteY5" fmla="*/ 255064 h 1122428"/>
              <a:gd name="connsiteX6" fmla="*/ 173131 w 177144"/>
              <a:gd name="connsiteY6" fmla="*/ 10589 h 112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144" h="1122428">
                <a:moveTo>
                  <a:pt x="173131" y="10589"/>
                </a:moveTo>
                <a:cubicBezTo>
                  <a:pt x="186889" y="-14811"/>
                  <a:pt x="162548" y="1593"/>
                  <a:pt x="141381" y="102664"/>
                </a:cubicBezTo>
                <a:cubicBezTo>
                  <a:pt x="120214" y="203735"/>
                  <a:pt x="49306" y="447152"/>
                  <a:pt x="46131" y="617014"/>
                </a:cubicBezTo>
                <a:cubicBezTo>
                  <a:pt x="42956" y="786876"/>
                  <a:pt x="129739" y="1138772"/>
                  <a:pt x="122331" y="1121839"/>
                </a:cubicBezTo>
                <a:cubicBezTo>
                  <a:pt x="114923" y="1104906"/>
                  <a:pt x="12264" y="659877"/>
                  <a:pt x="1681" y="515414"/>
                </a:cubicBezTo>
                <a:cubicBezTo>
                  <a:pt x="-8902" y="370951"/>
                  <a:pt x="32902" y="337085"/>
                  <a:pt x="58831" y="255064"/>
                </a:cubicBezTo>
                <a:cubicBezTo>
                  <a:pt x="84760" y="173043"/>
                  <a:pt x="159373" y="35989"/>
                  <a:pt x="173131" y="10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フリーフォーム: 図形 381">
            <a:extLst>
              <a:ext uri="{FF2B5EF4-FFF2-40B4-BE49-F238E27FC236}">
                <a16:creationId xmlns:a16="http://schemas.microsoft.com/office/drawing/2014/main" id="{1F0FCB04-5B18-44B2-8054-452099B73180}"/>
              </a:ext>
            </a:extLst>
          </p:cNvPr>
          <p:cNvSpPr/>
          <p:nvPr/>
        </p:nvSpPr>
        <p:spPr>
          <a:xfrm>
            <a:off x="6527867" y="5861225"/>
            <a:ext cx="273072" cy="182524"/>
          </a:xfrm>
          <a:custGeom>
            <a:avLst/>
            <a:gdLst>
              <a:gd name="connsiteX0" fmla="*/ 272983 w 273072"/>
              <a:gd name="connsiteY0" fmla="*/ 182388 h 182524"/>
              <a:gd name="connsiteX1" fmla="*/ 131696 w 273072"/>
              <a:gd name="connsiteY1" fmla="*/ 23638 h 182524"/>
              <a:gd name="connsiteX2" fmla="*/ 55496 w 273072"/>
              <a:gd name="connsiteY2" fmla="*/ 1413 h 182524"/>
              <a:gd name="connsiteX3" fmla="*/ 6283 w 273072"/>
              <a:gd name="connsiteY3" fmla="*/ 29988 h 182524"/>
              <a:gd name="connsiteX4" fmla="*/ 1521 w 273072"/>
              <a:gd name="connsiteY4" fmla="*/ 104600 h 182524"/>
              <a:gd name="connsiteX5" fmla="*/ 14221 w 273072"/>
              <a:gd name="connsiteY5" fmla="*/ 41100 h 182524"/>
              <a:gd name="connsiteX6" fmla="*/ 50733 w 273072"/>
              <a:gd name="connsiteY6" fmla="*/ 17288 h 182524"/>
              <a:gd name="connsiteX7" fmla="*/ 93596 w 273072"/>
              <a:gd name="connsiteY7" fmla="*/ 14113 h 182524"/>
              <a:gd name="connsiteX8" fmla="*/ 152333 w 273072"/>
              <a:gd name="connsiteY8" fmla="*/ 50625 h 182524"/>
              <a:gd name="connsiteX9" fmla="*/ 272983 w 273072"/>
              <a:gd name="connsiteY9" fmla="*/ 182388 h 182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072" h="182524">
                <a:moveTo>
                  <a:pt x="272983" y="182388"/>
                </a:moveTo>
                <a:cubicBezTo>
                  <a:pt x="269544" y="177890"/>
                  <a:pt x="167944" y="53800"/>
                  <a:pt x="131696" y="23638"/>
                </a:cubicBezTo>
                <a:cubicBezTo>
                  <a:pt x="95448" y="-6525"/>
                  <a:pt x="76398" y="355"/>
                  <a:pt x="55496" y="1413"/>
                </a:cubicBezTo>
                <a:cubicBezTo>
                  <a:pt x="34594" y="2471"/>
                  <a:pt x="15279" y="12790"/>
                  <a:pt x="6283" y="29988"/>
                </a:cubicBezTo>
                <a:cubicBezTo>
                  <a:pt x="-2713" y="47186"/>
                  <a:pt x="198" y="102748"/>
                  <a:pt x="1521" y="104600"/>
                </a:cubicBezTo>
                <a:cubicBezTo>
                  <a:pt x="2844" y="106452"/>
                  <a:pt x="6019" y="55652"/>
                  <a:pt x="14221" y="41100"/>
                </a:cubicBezTo>
                <a:cubicBezTo>
                  <a:pt x="22423" y="26548"/>
                  <a:pt x="37504" y="21786"/>
                  <a:pt x="50733" y="17288"/>
                </a:cubicBezTo>
                <a:cubicBezTo>
                  <a:pt x="63962" y="12790"/>
                  <a:pt x="76663" y="8557"/>
                  <a:pt x="93596" y="14113"/>
                </a:cubicBezTo>
                <a:cubicBezTo>
                  <a:pt x="110529" y="19669"/>
                  <a:pt x="124552" y="22579"/>
                  <a:pt x="152333" y="50625"/>
                </a:cubicBezTo>
                <a:cubicBezTo>
                  <a:pt x="180114" y="78671"/>
                  <a:pt x="276422" y="186886"/>
                  <a:pt x="272983" y="182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フリーフォーム: 図形 382">
            <a:extLst>
              <a:ext uri="{FF2B5EF4-FFF2-40B4-BE49-F238E27FC236}">
                <a16:creationId xmlns:a16="http://schemas.microsoft.com/office/drawing/2014/main" id="{5A3B658A-510B-4C0E-A173-7A8F4E0E5AC7}"/>
              </a:ext>
            </a:extLst>
          </p:cNvPr>
          <p:cNvSpPr/>
          <p:nvPr/>
        </p:nvSpPr>
        <p:spPr>
          <a:xfrm>
            <a:off x="6604107" y="5864185"/>
            <a:ext cx="95189" cy="79441"/>
          </a:xfrm>
          <a:custGeom>
            <a:avLst/>
            <a:gdLst>
              <a:gd name="connsiteX0" fmla="*/ 95143 w 95189"/>
              <a:gd name="connsiteY0" fmla="*/ 79415 h 79441"/>
              <a:gd name="connsiteX1" fmla="*/ 14181 w 95189"/>
              <a:gd name="connsiteY1" fmla="*/ 36553 h 79441"/>
              <a:gd name="connsiteX2" fmla="*/ 17356 w 95189"/>
              <a:gd name="connsiteY2" fmla="*/ 40 h 79441"/>
              <a:gd name="connsiteX3" fmla="*/ 1481 w 95189"/>
              <a:gd name="connsiteY3" fmla="*/ 30203 h 79441"/>
              <a:gd name="connsiteX4" fmla="*/ 95143 w 95189"/>
              <a:gd name="connsiteY4" fmla="*/ 79415 h 7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89" h="79441">
                <a:moveTo>
                  <a:pt x="95143" y="79415"/>
                </a:moveTo>
                <a:cubicBezTo>
                  <a:pt x="97260" y="80473"/>
                  <a:pt x="27145" y="49782"/>
                  <a:pt x="14181" y="36553"/>
                </a:cubicBezTo>
                <a:cubicBezTo>
                  <a:pt x="1217" y="23324"/>
                  <a:pt x="19473" y="1098"/>
                  <a:pt x="17356" y="40"/>
                </a:cubicBezTo>
                <a:cubicBezTo>
                  <a:pt x="15239" y="-1018"/>
                  <a:pt x="-5663" y="18826"/>
                  <a:pt x="1481" y="30203"/>
                </a:cubicBezTo>
                <a:cubicBezTo>
                  <a:pt x="8625" y="41580"/>
                  <a:pt x="93026" y="78357"/>
                  <a:pt x="95143" y="79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フリーフォーム: 図形 383">
            <a:extLst>
              <a:ext uri="{FF2B5EF4-FFF2-40B4-BE49-F238E27FC236}">
                <a16:creationId xmlns:a16="http://schemas.microsoft.com/office/drawing/2014/main" id="{978B7FA6-9274-41A4-8205-23EF48A5A59A}"/>
              </a:ext>
            </a:extLst>
          </p:cNvPr>
          <p:cNvSpPr/>
          <p:nvPr/>
        </p:nvSpPr>
        <p:spPr>
          <a:xfrm>
            <a:off x="6842125" y="6076615"/>
            <a:ext cx="124370" cy="316191"/>
          </a:xfrm>
          <a:custGeom>
            <a:avLst/>
            <a:gdLst>
              <a:gd name="connsiteX0" fmla="*/ 0 w 124370"/>
              <a:gd name="connsiteY0" fmla="*/ 335 h 316191"/>
              <a:gd name="connsiteX1" fmla="*/ 77788 w 124370"/>
              <a:gd name="connsiteY1" fmla="*/ 143210 h 316191"/>
              <a:gd name="connsiteX2" fmla="*/ 104775 w 124370"/>
              <a:gd name="connsiteY2" fmla="*/ 279735 h 316191"/>
              <a:gd name="connsiteX3" fmla="*/ 103188 w 124370"/>
              <a:gd name="connsiteY3" fmla="*/ 313073 h 316191"/>
              <a:gd name="connsiteX4" fmla="*/ 123825 w 124370"/>
              <a:gd name="connsiteY4" fmla="*/ 219410 h 316191"/>
              <a:gd name="connsiteX5" fmla="*/ 77788 w 124370"/>
              <a:gd name="connsiteY5" fmla="*/ 106698 h 316191"/>
              <a:gd name="connsiteX6" fmla="*/ 0 w 124370"/>
              <a:gd name="connsiteY6" fmla="*/ 335 h 316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370" h="316191">
                <a:moveTo>
                  <a:pt x="0" y="335"/>
                </a:moveTo>
                <a:cubicBezTo>
                  <a:pt x="0" y="6420"/>
                  <a:pt x="60325" y="96643"/>
                  <a:pt x="77788" y="143210"/>
                </a:cubicBezTo>
                <a:cubicBezTo>
                  <a:pt x="95251" y="189777"/>
                  <a:pt x="100542" y="251425"/>
                  <a:pt x="104775" y="279735"/>
                </a:cubicBezTo>
                <a:cubicBezTo>
                  <a:pt x="109008" y="308045"/>
                  <a:pt x="100013" y="323127"/>
                  <a:pt x="103188" y="313073"/>
                </a:cubicBezTo>
                <a:cubicBezTo>
                  <a:pt x="106363" y="303019"/>
                  <a:pt x="128058" y="253806"/>
                  <a:pt x="123825" y="219410"/>
                </a:cubicBezTo>
                <a:cubicBezTo>
                  <a:pt x="119592" y="185014"/>
                  <a:pt x="96838" y="140829"/>
                  <a:pt x="77788" y="106698"/>
                </a:cubicBezTo>
                <a:cubicBezTo>
                  <a:pt x="58738" y="72567"/>
                  <a:pt x="0" y="-5750"/>
                  <a:pt x="0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フリーフォーム: 図形 384">
            <a:extLst>
              <a:ext uri="{FF2B5EF4-FFF2-40B4-BE49-F238E27FC236}">
                <a16:creationId xmlns:a16="http://schemas.microsoft.com/office/drawing/2014/main" id="{CB0B2ECC-61BD-41F4-9487-A48AC0B438F0}"/>
              </a:ext>
            </a:extLst>
          </p:cNvPr>
          <p:cNvSpPr/>
          <p:nvPr/>
        </p:nvSpPr>
        <p:spPr>
          <a:xfrm>
            <a:off x="6478588" y="5973683"/>
            <a:ext cx="387350" cy="114491"/>
          </a:xfrm>
          <a:custGeom>
            <a:avLst/>
            <a:gdLst>
              <a:gd name="connsiteX0" fmla="*/ 0 w 387350"/>
              <a:gd name="connsiteY0" fmla="*/ 80 h 114491"/>
              <a:gd name="connsiteX1" fmla="*/ 255587 w 387350"/>
              <a:gd name="connsiteY1" fmla="*/ 57230 h 114491"/>
              <a:gd name="connsiteX2" fmla="*/ 387350 w 387350"/>
              <a:gd name="connsiteY2" fmla="*/ 114380 h 114491"/>
              <a:gd name="connsiteX3" fmla="*/ 255587 w 387350"/>
              <a:gd name="connsiteY3" fmla="*/ 69930 h 114491"/>
              <a:gd name="connsiteX4" fmla="*/ 0 w 387350"/>
              <a:gd name="connsiteY4" fmla="*/ 80 h 114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350" h="114491">
                <a:moveTo>
                  <a:pt x="0" y="80"/>
                </a:moveTo>
                <a:cubicBezTo>
                  <a:pt x="0" y="-2037"/>
                  <a:pt x="191029" y="38180"/>
                  <a:pt x="255587" y="57230"/>
                </a:cubicBezTo>
                <a:cubicBezTo>
                  <a:pt x="320145" y="76280"/>
                  <a:pt x="387350" y="112263"/>
                  <a:pt x="387350" y="114380"/>
                </a:cubicBezTo>
                <a:cubicBezTo>
                  <a:pt x="387350" y="116497"/>
                  <a:pt x="317235" y="87922"/>
                  <a:pt x="255587" y="69930"/>
                </a:cubicBezTo>
                <a:cubicBezTo>
                  <a:pt x="193939" y="51938"/>
                  <a:pt x="0" y="2197"/>
                  <a:pt x="0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フリーフォーム: 図形 385">
            <a:extLst>
              <a:ext uri="{FF2B5EF4-FFF2-40B4-BE49-F238E27FC236}">
                <a16:creationId xmlns:a16="http://schemas.microsoft.com/office/drawing/2014/main" id="{AF9B3ED9-C090-4A92-9F1C-05BB4AB2D8C7}"/>
              </a:ext>
            </a:extLst>
          </p:cNvPr>
          <p:cNvSpPr/>
          <p:nvPr/>
        </p:nvSpPr>
        <p:spPr>
          <a:xfrm>
            <a:off x="6204228" y="5975350"/>
            <a:ext cx="279253" cy="242827"/>
          </a:xfrm>
          <a:custGeom>
            <a:avLst/>
            <a:gdLst>
              <a:gd name="connsiteX0" fmla="*/ 279122 w 279253"/>
              <a:gd name="connsiteY0" fmla="*/ 0 h 242827"/>
              <a:gd name="connsiteX1" fmla="*/ 96560 w 279253"/>
              <a:gd name="connsiteY1" fmla="*/ 139700 h 242827"/>
              <a:gd name="connsiteX2" fmla="*/ 20360 w 279253"/>
              <a:gd name="connsiteY2" fmla="*/ 211138 h 242827"/>
              <a:gd name="connsiteX3" fmla="*/ 7660 w 279253"/>
              <a:gd name="connsiteY3" fmla="*/ 239713 h 242827"/>
              <a:gd name="connsiteX4" fmla="*/ 123547 w 279253"/>
              <a:gd name="connsiteY4" fmla="*/ 141288 h 242827"/>
              <a:gd name="connsiteX5" fmla="*/ 279122 w 279253"/>
              <a:gd name="connsiteY5" fmla="*/ 0 h 24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253" h="242827">
                <a:moveTo>
                  <a:pt x="279122" y="0"/>
                </a:moveTo>
                <a:cubicBezTo>
                  <a:pt x="274624" y="-265"/>
                  <a:pt x="139687" y="104510"/>
                  <a:pt x="96560" y="139700"/>
                </a:cubicBezTo>
                <a:cubicBezTo>
                  <a:pt x="53433" y="174890"/>
                  <a:pt x="35177" y="194469"/>
                  <a:pt x="20360" y="211138"/>
                </a:cubicBezTo>
                <a:cubicBezTo>
                  <a:pt x="5543" y="227807"/>
                  <a:pt x="-9538" y="251355"/>
                  <a:pt x="7660" y="239713"/>
                </a:cubicBezTo>
                <a:cubicBezTo>
                  <a:pt x="24858" y="228071"/>
                  <a:pt x="75657" y="180182"/>
                  <a:pt x="123547" y="141288"/>
                </a:cubicBezTo>
                <a:cubicBezTo>
                  <a:pt x="171437" y="102394"/>
                  <a:pt x="283620" y="265"/>
                  <a:pt x="27912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7" name="フリーフォーム: 図形 386">
            <a:extLst>
              <a:ext uri="{FF2B5EF4-FFF2-40B4-BE49-F238E27FC236}">
                <a16:creationId xmlns:a16="http://schemas.microsoft.com/office/drawing/2014/main" id="{A7505067-BAEF-4DE7-A23A-EA084FBB2682}"/>
              </a:ext>
            </a:extLst>
          </p:cNvPr>
          <p:cNvSpPr/>
          <p:nvPr/>
        </p:nvSpPr>
        <p:spPr>
          <a:xfrm>
            <a:off x="6232525" y="6080798"/>
            <a:ext cx="285926" cy="164427"/>
          </a:xfrm>
          <a:custGeom>
            <a:avLst/>
            <a:gdLst>
              <a:gd name="connsiteX0" fmla="*/ 0 w 285926"/>
              <a:gd name="connsiteY0" fmla="*/ 164427 h 164427"/>
              <a:gd name="connsiteX1" fmla="*/ 277813 w 285926"/>
              <a:gd name="connsiteY1" fmla="*/ 8852 h 164427"/>
              <a:gd name="connsiteX2" fmla="*/ 204788 w 285926"/>
              <a:gd name="connsiteY2" fmla="*/ 24727 h 164427"/>
              <a:gd name="connsiteX3" fmla="*/ 133350 w 285926"/>
              <a:gd name="connsiteY3" fmla="*/ 70765 h 164427"/>
              <a:gd name="connsiteX4" fmla="*/ 0 w 285926"/>
              <a:gd name="connsiteY4" fmla="*/ 164427 h 164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926" h="164427">
                <a:moveTo>
                  <a:pt x="0" y="164427"/>
                </a:moveTo>
                <a:cubicBezTo>
                  <a:pt x="121841" y="98281"/>
                  <a:pt x="243682" y="32135"/>
                  <a:pt x="277813" y="8852"/>
                </a:cubicBezTo>
                <a:cubicBezTo>
                  <a:pt x="311944" y="-14431"/>
                  <a:pt x="228865" y="14408"/>
                  <a:pt x="204788" y="24727"/>
                </a:cubicBezTo>
                <a:cubicBezTo>
                  <a:pt x="180711" y="35046"/>
                  <a:pt x="133350" y="70765"/>
                  <a:pt x="133350" y="70765"/>
                </a:cubicBezTo>
                <a:lnTo>
                  <a:pt x="0" y="1644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フリーフォーム: 図形 387">
            <a:extLst>
              <a:ext uri="{FF2B5EF4-FFF2-40B4-BE49-F238E27FC236}">
                <a16:creationId xmlns:a16="http://schemas.microsoft.com/office/drawing/2014/main" id="{FA537908-CFF0-4A84-9548-CA267A9C881B}"/>
              </a:ext>
            </a:extLst>
          </p:cNvPr>
          <p:cNvSpPr/>
          <p:nvPr/>
        </p:nvSpPr>
        <p:spPr>
          <a:xfrm>
            <a:off x="6522630" y="6070558"/>
            <a:ext cx="144293" cy="18002"/>
          </a:xfrm>
          <a:custGeom>
            <a:avLst/>
            <a:gdLst>
              <a:gd name="connsiteX0" fmla="*/ 408 w 144293"/>
              <a:gd name="connsiteY0" fmla="*/ 12742 h 18002"/>
              <a:gd name="connsiteX1" fmla="*/ 98833 w 144293"/>
              <a:gd name="connsiteY1" fmla="*/ 42 h 18002"/>
              <a:gd name="connsiteX2" fmla="*/ 140108 w 144293"/>
              <a:gd name="connsiteY2" fmla="*/ 17505 h 18002"/>
              <a:gd name="connsiteX3" fmla="*/ 408 w 144293"/>
              <a:gd name="connsiteY3" fmla="*/ 12742 h 1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293" h="18002">
                <a:moveTo>
                  <a:pt x="408" y="12742"/>
                </a:moveTo>
                <a:cubicBezTo>
                  <a:pt x="-6471" y="9831"/>
                  <a:pt x="75550" y="-752"/>
                  <a:pt x="98833" y="42"/>
                </a:cubicBezTo>
                <a:cubicBezTo>
                  <a:pt x="122116" y="836"/>
                  <a:pt x="156248" y="15653"/>
                  <a:pt x="140108" y="17505"/>
                </a:cubicBezTo>
                <a:cubicBezTo>
                  <a:pt x="123968" y="19357"/>
                  <a:pt x="7287" y="15653"/>
                  <a:pt x="408" y="12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フリーフォーム: 図形 388">
            <a:extLst>
              <a:ext uri="{FF2B5EF4-FFF2-40B4-BE49-F238E27FC236}">
                <a16:creationId xmlns:a16="http://schemas.microsoft.com/office/drawing/2014/main" id="{1AC3C509-C24F-4C61-A003-48F580E5F747}"/>
              </a:ext>
            </a:extLst>
          </p:cNvPr>
          <p:cNvSpPr/>
          <p:nvPr/>
        </p:nvSpPr>
        <p:spPr>
          <a:xfrm>
            <a:off x="6513305" y="6086350"/>
            <a:ext cx="217040" cy="47902"/>
          </a:xfrm>
          <a:custGeom>
            <a:avLst/>
            <a:gdLst>
              <a:gd name="connsiteX0" fmla="*/ 1795 w 217040"/>
              <a:gd name="connsiteY0" fmla="*/ 9650 h 47902"/>
              <a:gd name="connsiteX1" fmla="*/ 170070 w 217040"/>
              <a:gd name="connsiteY1" fmla="*/ 36638 h 47902"/>
              <a:gd name="connsiteX2" fmla="*/ 212933 w 217040"/>
              <a:gd name="connsiteY2" fmla="*/ 46163 h 47902"/>
              <a:gd name="connsiteX3" fmla="*/ 89108 w 217040"/>
              <a:gd name="connsiteY3" fmla="*/ 3300 h 47902"/>
              <a:gd name="connsiteX4" fmla="*/ 1795 w 217040"/>
              <a:gd name="connsiteY4" fmla="*/ 9650 h 4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40" h="47902">
                <a:moveTo>
                  <a:pt x="1795" y="9650"/>
                </a:moveTo>
                <a:cubicBezTo>
                  <a:pt x="15289" y="15206"/>
                  <a:pt x="134880" y="30553"/>
                  <a:pt x="170070" y="36638"/>
                </a:cubicBezTo>
                <a:cubicBezTo>
                  <a:pt x="205260" y="42723"/>
                  <a:pt x="226427" y="51719"/>
                  <a:pt x="212933" y="46163"/>
                </a:cubicBezTo>
                <a:cubicBezTo>
                  <a:pt x="199439" y="40607"/>
                  <a:pt x="124033" y="11502"/>
                  <a:pt x="89108" y="3300"/>
                </a:cubicBezTo>
                <a:cubicBezTo>
                  <a:pt x="54183" y="-4902"/>
                  <a:pt x="-11699" y="4094"/>
                  <a:pt x="1795" y="9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フリーフォーム: 図形 389">
            <a:extLst>
              <a:ext uri="{FF2B5EF4-FFF2-40B4-BE49-F238E27FC236}">
                <a16:creationId xmlns:a16="http://schemas.microsoft.com/office/drawing/2014/main" id="{F9CCF7A1-0EDB-404D-B016-C89D348ED8D0}"/>
              </a:ext>
            </a:extLst>
          </p:cNvPr>
          <p:cNvSpPr/>
          <p:nvPr/>
        </p:nvSpPr>
        <p:spPr>
          <a:xfrm>
            <a:off x="6237946" y="6210288"/>
            <a:ext cx="281918" cy="74637"/>
          </a:xfrm>
          <a:custGeom>
            <a:avLst/>
            <a:gdLst>
              <a:gd name="connsiteX0" fmla="*/ 929 w 281918"/>
              <a:gd name="connsiteY0" fmla="*/ 74625 h 74637"/>
              <a:gd name="connsiteX1" fmla="*/ 204129 w 281918"/>
              <a:gd name="connsiteY1" fmla="*/ 47637 h 74637"/>
              <a:gd name="connsiteX2" fmla="*/ 281917 w 281918"/>
              <a:gd name="connsiteY2" fmla="*/ 1600 h 74637"/>
              <a:gd name="connsiteX3" fmla="*/ 202542 w 281918"/>
              <a:gd name="connsiteY3" fmla="*/ 14300 h 74637"/>
              <a:gd name="connsiteX4" fmla="*/ 131104 w 281918"/>
              <a:gd name="connsiteY4" fmla="*/ 50812 h 74637"/>
              <a:gd name="connsiteX5" fmla="*/ 929 w 281918"/>
              <a:gd name="connsiteY5" fmla="*/ 74625 h 7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918" h="74637">
                <a:moveTo>
                  <a:pt x="929" y="74625"/>
                </a:moveTo>
                <a:cubicBezTo>
                  <a:pt x="13100" y="74096"/>
                  <a:pt x="157298" y="59808"/>
                  <a:pt x="204129" y="47637"/>
                </a:cubicBezTo>
                <a:cubicBezTo>
                  <a:pt x="250960" y="35466"/>
                  <a:pt x="282182" y="7156"/>
                  <a:pt x="281917" y="1600"/>
                </a:cubicBezTo>
                <a:cubicBezTo>
                  <a:pt x="281653" y="-3956"/>
                  <a:pt x="227677" y="6098"/>
                  <a:pt x="202542" y="14300"/>
                </a:cubicBezTo>
                <a:cubicBezTo>
                  <a:pt x="177407" y="22502"/>
                  <a:pt x="162589" y="43404"/>
                  <a:pt x="131104" y="50812"/>
                </a:cubicBezTo>
                <a:cubicBezTo>
                  <a:pt x="99619" y="58220"/>
                  <a:pt x="-11242" y="75154"/>
                  <a:pt x="929" y="74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1" name="フリーフォーム: 図形 390">
            <a:extLst>
              <a:ext uri="{FF2B5EF4-FFF2-40B4-BE49-F238E27FC236}">
                <a16:creationId xmlns:a16="http://schemas.microsoft.com/office/drawing/2014/main" id="{40C13987-FC69-4FE1-A0C7-B07D9B9C722F}"/>
              </a:ext>
            </a:extLst>
          </p:cNvPr>
          <p:cNvSpPr/>
          <p:nvPr/>
        </p:nvSpPr>
        <p:spPr>
          <a:xfrm>
            <a:off x="6179768" y="6328548"/>
            <a:ext cx="234616" cy="66341"/>
          </a:xfrm>
          <a:custGeom>
            <a:avLst/>
            <a:gdLst>
              <a:gd name="connsiteX0" fmla="*/ 370 w 234616"/>
              <a:gd name="connsiteY0" fmla="*/ 45265 h 66341"/>
              <a:gd name="connsiteX1" fmla="*/ 206745 w 234616"/>
              <a:gd name="connsiteY1" fmla="*/ 29390 h 66341"/>
              <a:gd name="connsiteX2" fmla="*/ 227382 w 234616"/>
              <a:gd name="connsiteY2" fmla="*/ 815 h 66341"/>
              <a:gd name="connsiteX3" fmla="*/ 157532 w 234616"/>
              <a:gd name="connsiteY3" fmla="*/ 64315 h 66341"/>
              <a:gd name="connsiteX4" fmla="*/ 370 w 234616"/>
              <a:gd name="connsiteY4" fmla="*/ 45265 h 6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616" h="66341">
                <a:moveTo>
                  <a:pt x="370" y="45265"/>
                </a:moveTo>
                <a:cubicBezTo>
                  <a:pt x="8572" y="39444"/>
                  <a:pt x="168910" y="36798"/>
                  <a:pt x="206745" y="29390"/>
                </a:cubicBezTo>
                <a:cubicBezTo>
                  <a:pt x="244580" y="21982"/>
                  <a:pt x="235584" y="-5006"/>
                  <a:pt x="227382" y="815"/>
                </a:cubicBezTo>
                <a:cubicBezTo>
                  <a:pt x="219180" y="6636"/>
                  <a:pt x="192721" y="55584"/>
                  <a:pt x="157532" y="64315"/>
                </a:cubicBezTo>
                <a:cubicBezTo>
                  <a:pt x="122343" y="73046"/>
                  <a:pt x="-7832" y="51086"/>
                  <a:pt x="370" y="45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フリーフォーム: 図形 391">
            <a:extLst>
              <a:ext uri="{FF2B5EF4-FFF2-40B4-BE49-F238E27FC236}">
                <a16:creationId xmlns:a16="http://schemas.microsoft.com/office/drawing/2014/main" id="{8F34A91D-1FA0-4CAD-B513-2AB7AF07EFF1}"/>
              </a:ext>
            </a:extLst>
          </p:cNvPr>
          <p:cNvSpPr/>
          <p:nvPr/>
        </p:nvSpPr>
        <p:spPr>
          <a:xfrm>
            <a:off x="6423025" y="6279965"/>
            <a:ext cx="171450" cy="59310"/>
          </a:xfrm>
          <a:custGeom>
            <a:avLst/>
            <a:gdLst>
              <a:gd name="connsiteX0" fmla="*/ 0 w 171450"/>
              <a:gd name="connsiteY0" fmla="*/ 58923 h 59310"/>
              <a:gd name="connsiteX1" fmla="*/ 130175 w 171450"/>
              <a:gd name="connsiteY1" fmla="*/ 28760 h 59310"/>
              <a:gd name="connsiteX2" fmla="*/ 171450 w 171450"/>
              <a:gd name="connsiteY2" fmla="*/ 185 h 59310"/>
              <a:gd name="connsiteX3" fmla="*/ 130175 w 171450"/>
              <a:gd name="connsiteY3" fmla="*/ 43048 h 59310"/>
              <a:gd name="connsiteX4" fmla="*/ 0 w 171450"/>
              <a:gd name="connsiteY4" fmla="*/ 58923 h 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50" h="59310">
                <a:moveTo>
                  <a:pt x="0" y="58923"/>
                </a:moveTo>
                <a:cubicBezTo>
                  <a:pt x="0" y="56542"/>
                  <a:pt x="101600" y="38550"/>
                  <a:pt x="130175" y="28760"/>
                </a:cubicBezTo>
                <a:cubicBezTo>
                  <a:pt x="158750" y="18970"/>
                  <a:pt x="171450" y="-2196"/>
                  <a:pt x="171450" y="185"/>
                </a:cubicBezTo>
                <a:cubicBezTo>
                  <a:pt x="171450" y="2566"/>
                  <a:pt x="159808" y="33787"/>
                  <a:pt x="130175" y="43048"/>
                </a:cubicBezTo>
                <a:cubicBezTo>
                  <a:pt x="100542" y="52308"/>
                  <a:pt x="0" y="61304"/>
                  <a:pt x="0" y="589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フリーフォーム: 図形 392">
            <a:extLst>
              <a:ext uri="{FF2B5EF4-FFF2-40B4-BE49-F238E27FC236}">
                <a16:creationId xmlns:a16="http://schemas.microsoft.com/office/drawing/2014/main" id="{E2A97F54-28CD-497A-ACCC-B1E583C7E6B5}"/>
              </a:ext>
            </a:extLst>
          </p:cNvPr>
          <p:cNvSpPr/>
          <p:nvPr/>
        </p:nvSpPr>
        <p:spPr>
          <a:xfrm>
            <a:off x="6384913" y="6350760"/>
            <a:ext cx="335555" cy="81940"/>
          </a:xfrm>
          <a:custGeom>
            <a:avLst/>
            <a:gdLst>
              <a:gd name="connsiteX0" fmla="*/ 12 w 335555"/>
              <a:gd name="connsiteY0" fmla="*/ 81790 h 81940"/>
              <a:gd name="connsiteX1" fmla="*/ 73037 w 335555"/>
              <a:gd name="connsiteY1" fmla="*/ 7178 h 81940"/>
              <a:gd name="connsiteX2" fmla="*/ 333387 w 335555"/>
              <a:gd name="connsiteY2" fmla="*/ 2415 h 81940"/>
              <a:gd name="connsiteX3" fmla="*/ 190512 w 335555"/>
              <a:gd name="connsiteY3" fmla="*/ 2415 h 81940"/>
              <a:gd name="connsiteX4" fmla="*/ 68275 w 335555"/>
              <a:gd name="connsiteY4" fmla="*/ 26228 h 81940"/>
              <a:gd name="connsiteX5" fmla="*/ 12 w 335555"/>
              <a:gd name="connsiteY5" fmla="*/ 81790 h 8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555" h="81940">
                <a:moveTo>
                  <a:pt x="12" y="81790"/>
                </a:moveTo>
                <a:cubicBezTo>
                  <a:pt x="806" y="78615"/>
                  <a:pt x="17475" y="20407"/>
                  <a:pt x="73037" y="7178"/>
                </a:cubicBezTo>
                <a:cubicBezTo>
                  <a:pt x="128599" y="-6051"/>
                  <a:pt x="313808" y="3209"/>
                  <a:pt x="333387" y="2415"/>
                </a:cubicBezTo>
                <a:cubicBezTo>
                  <a:pt x="352966" y="1621"/>
                  <a:pt x="234697" y="-1554"/>
                  <a:pt x="190512" y="2415"/>
                </a:cubicBezTo>
                <a:cubicBezTo>
                  <a:pt x="146327" y="6384"/>
                  <a:pt x="98702" y="15645"/>
                  <a:pt x="68275" y="26228"/>
                </a:cubicBezTo>
                <a:cubicBezTo>
                  <a:pt x="37848" y="36811"/>
                  <a:pt x="-782" y="84965"/>
                  <a:pt x="12" y="81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フリーフォーム: 図形 393">
            <a:extLst>
              <a:ext uri="{FF2B5EF4-FFF2-40B4-BE49-F238E27FC236}">
                <a16:creationId xmlns:a16="http://schemas.microsoft.com/office/drawing/2014/main" id="{3CB62F70-93ED-4979-B638-7DBDDD1AAF08}"/>
              </a:ext>
            </a:extLst>
          </p:cNvPr>
          <p:cNvSpPr/>
          <p:nvPr/>
        </p:nvSpPr>
        <p:spPr>
          <a:xfrm>
            <a:off x="6365641" y="6376721"/>
            <a:ext cx="594385" cy="62182"/>
          </a:xfrm>
          <a:custGeom>
            <a:avLst/>
            <a:gdLst>
              <a:gd name="connsiteX0" fmla="*/ 593959 w 594385"/>
              <a:gd name="connsiteY0" fmla="*/ 38367 h 62182"/>
              <a:gd name="connsiteX1" fmla="*/ 376472 w 594385"/>
              <a:gd name="connsiteY1" fmla="*/ 267 h 62182"/>
              <a:gd name="connsiteX2" fmla="*/ 234 w 594385"/>
              <a:gd name="connsiteY2" fmla="*/ 62179 h 62182"/>
              <a:gd name="connsiteX3" fmla="*/ 324084 w 594385"/>
              <a:gd name="connsiteY3" fmla="*/ 3442 h 62182"/>
              <a:gd name="connsiteX4" fmla="*/ 593959 w 594385"/>
              <a:gd name="connsiteY4" fmla="*/ 38367 h 6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385" h="62182">
                <a:moveTo>
                  <a:pt x="593959" y="38367"/>
                </a:moveTo>
                <a:cubicBezTo>
                  <a:pt x="602690" y="37838"/>
                  <a:pt x="475426" y="-3702"/>
                  <a:pt x="376472" y="267"/>
                </a:cubicBezTo>
                <a:cubicBezTo>
                  <a:pt x="277518" y="4236"/>
                  <a:pt x="8965" y="61650"/>
                  <a:pt x="234" y="62179"/>
                </a:cubicBezTo>
                <a:cubicBezTo>
                  <a:pt x="-8497" y="62708"/>
                  <a:pt x="228834" y="10056"/>
                  <a:pt x="324084" y="3442"/>
                </a:cubicBezTo>
                <a:cubicBezTo>
                  <a:pt x="419334" y="-3172"/>
                  <a:pt x="585228" y="38896"/>
                  <a:pt x="593959" y="38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6" name="フリーフォーム: 図形 395">
            <a:extLst>
              <a:ext uri="{FF2B5EF4-FFF2-40B4-BE49-F238E27FC236}">
                <a16:creationId xmlns:a16="http://schemas.microsoft.com/office/drawing/2014/main" id="{4B740D36-861B-424E-BDBB-02A13E842C73}"/>
              </a:ext>
            </a:extLst>
          </p:cNvPr>
          <p:cNvSpPr/>
          <p:nvPr/>
        </p:nvSpPr>
        <p:spPr>
          <a:xfrm>
            <a:off x="6208645" y="6151469"/>
            <a:ext cx="104673" cy="128191"/>
          </a:xfrm>
          <a:custGeom>
            <a:avLst/>
            <a:gdLst>
              <a:gd name="connsiteX0" fmla="*/ 4830 w 104673"/>
              <a:gd name="connsiteY0" fmla="*/ 54069 h 128191"/>
              <a:gd name="connsiteX1" fmla="*/ 11180 w 104673"/>
              <a:gd name="connsiteY1" fmla="*/ 127094 h 128191"/>
              <a:gd name="connsiteX2" fmla="*/ 34993 w 104673"/>
              <a:gd name="connsiteY2" fmla="*/ 95344 h 128191"/>
              <a:gd name="connsiteX3" fmla="*/ 101668 w 104673"/>
              <a:gd name="connsiteY3" fmla="*/ 58831 h 128191"/>
              <a:gd name="connsiteX4" fmla="*/ 92143 w 104673"/>
              <a:gd name="connsiteY4" fmla="*/ 94 h 128191"/>
              <a:gd name="connsiteX5" fmla="*/ 82618 w 104673"/>
              <a:gd name="connsiteY5" fmla="*/ 46131 h 128191"/>
              <a:gd name="connsiteX6" fmla="*/ 4830 w 104673"/>
              <a:gd name="connsiteY6" fmla="*/ 54069 h 12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673" h="128191">
                <a:moveTo>
                  <a:pt x="4830" y="54069"/>
                </a:moveTo>
                <a:cubicBezTo>
                  <a:pt x="-7076" y="67563"/>
                  <a:pt x="6153" y="120215"/>
                  <a:pt x="11180" y="127094"/>
                </a:cubicBezTo>
                <a:cubicBezTo>
                  <a:pt x="16207" y="133973"/>
                  <a:pt x="19912" y="106721"/>
                  <a:pt x="34993" y="95344"/>
                </a:cubicBezTo>
                <a:cubicBezTo>
                  <a:pt x="50074" y="83967"/>
                  <a:pt x="92143" y="74706"/>
                  <a:pt x="101668" y="58831"/>
                </a:cubicBezTo>
                <a:cubicBezTo>
                  <a:pt x="111193" y="42956"/>
                  <a:pt x="95318" y="2211"/>
                  <a:pt x="92143" y="94"/>
                </a:cubicBezTo>
                <a:cubicBezTo>
                  <a:pt x="88968" y="-2023"/>
                  <a:pt x="94260" y="31844"/>
                  <a:pt x="82618" y="46131"/>
                </a:cubicBezTo>
                <a:cubicBezTo>
                  <a:pt x="70976" y="60418"/>
                  <a:pt x="16736" y="40575"/>
                  <a:pt x="4830" y="540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フリーフォーム: 図形 396">
            <a:extLst>
              <a:ext uri="{FF2B5EF4-FFF2-40B4-BE49-F238E27FC236}">
                <a16:creationId xmlns:a16="http://schemas.microsoft.com/office/drawing/2014/main" id="{835C23B9-A66A-4271-9C1D-3C017537E375}"/>
              </a:ext>
            </a:extLst>
          </p:cNvPr>
          <p:cNvSpPr/>
          <p:nvPr/>
        </p:nvSpPr>
        <p:spPr>
          <a:xfrm>
            <a:off x="6155368" y="6264252"/>
            <a:ext cx="170833" cy="110624"/>
          </a:xfrm>
          <a:custGeom>
            <a:avLst/>
            <a:gdLst>
              <a:gd name="connsiteX0" fmla="*/ 83507 w 170833"/>
              <a:gd name="connsiteY0" fmla="*/ 23 h 110624"/>
              <a:gd name="connsiteX1" fmla="*/ 957 w 170833"/>
              <a:gd name="connsiteY1" fmla="*/ 103211 h 110624"/>
              <a:gd name="connsiteX2" fmla="*/ 46995 w 170833"/>
              <a:gd name="connsiteY2" fmla="*/ 103211 h 110624"/>
              <a:gd name="connsiteX3" fmla="*/ 170820 w 170833"/>
              <a:gd name="connsiteY3" fmla="*/ 109561 h 110624"/>
              <a:gd name="connsiteX4" fmla="*/ 39057 w 170833"/>
              <a:gd name="connsiteY4" fmla="*/ 93686 h 110624"/>
              <a:gd name="connsiteX5" fmla="*/ 83507 w 170833"/>
              <a:gd name="connsiteY5" fmla="*/ 23 h 11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833" h="110624">
                <a:moveTo>
                  <a:pt x="83507" y="23"/>
                </a:moveTo>
                <a:cubicBezTo>
                  <a:pt x="77157" y="1611"/>
                  <a:pt x="7042" y="86013"/>
                  <a:pt x="957" y="103211"/>
                </a:cubicBezTo>
                <a:cubicBezTo>
                  <a:pt x="-5128" y="120409"/>
                  <a:pt x="18685" y="102153"/>
                  <a:pt x="46995" y="103211"/>
                </a:cubicBezTo>
                <a:cubicBezTo>
                  <a:pt x="75305" y="104269"/>
                  <a:pt x="172143" y="111148"/>
                  <a:pt x="170820" y="109561"/>
                </a:cubicBezTo>
                <a:cubicBezTo>
                  <a:pt x="169497" y="107974"/>
                  <a:pt x="55461" y="108503"/>
                  <a:pt x="39057" y="93686"/>
                </a:cubicBezTo>
                <a:cubicBezTo>
                  <a:pt x="22653" y="78869"/>
                  <a:pt x="89857" y="-1565"/>
                  <a:pt x="83507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フリーフォーム: 図形 397">
            <a:extLst>
              <a:ext uri="{FF2B5EF4-FFF2-40B4-BE49-F238E27FC236}">
                <a16:creationId xmlns:a16="http://schemas.microsoft.com/office/drawing/2014/main" id="{6A473AF3-540D-4FAB-8CC8-E4151DF940A6}"/>
              </a:ext>
            </a:extLst>
          </p:cNvPr>
          <p:cNvSpPr/>
          <p:nvPr/>
        </p:nvSpPr>
        <p:spPr>
          <a:xfrm>
            <a:off x="6254750" y="6280150"/>
            <a:ext cx="96840" cy="90320"/>
          </a:xfrm>
          <a:custGeom>
            <a:avLst/>
            <a:gdLst>
              <a:gd name="connsiteX0" fmla="*/ 63 w 104840"/>
              <a:gd name="connsiteY0" fmla="*/ 1367 h 98037"/>
              <a:gd name="connsiteX1" fmla="*/ 100075 w 104840"/>
              <a:gd name="connsiteY1" fmla="*/ 9305 h 98037"/>
              <a:gd name="connsiteX2" fmla="*/ 79438 w 104840"/>
              <a:gd name="connsiteY2" fmla="*/ 41055 h 98037"/>
              <a:gd name="connsiteX3" fmla="*/ 104838 w 104840"/>
              <a:gd name="connsiteY3" fmla="*/ 74392 h 98037"/>
              <a:gd name="connsiteX4" fmla="*/ 77850 w 104840"/>
              <a:gd name="connsiteY4" fmla="*/ 96617 h 98037"/>
              <a:gd name="connsiteX5" fmla="*/ 84200 w 104840"/>
              <a:gd name="connsiteY5" fmla="*/ 33117 h 98037"/>
              <a:gd name="connsiteX6" fmla="*/ 63 w 104840"/>
              <a:gd name="connsiteY6" fmla="*/ 1367 h 9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840" h="98037">
                <a:moveTo>
                  <a:pt x="63" y="1367"/>
                </a:moveTo>
                <a:cubicBezTo>
                  <a:pt x="2709" y="-2602"/>
                  <a:pt x="86846" y="2690"/>
                  <a:pt x="100075" y="9305"/>
                </a:cubicBezTo>
                <a:cubicBezTo>
                  <a:pt x="113304" y="15920"/>
                  <a:pt x="78644" y="30207"/>
                  <a:pt x="79438" y="41055"/>
                </a:cubicBezTo>
                <a:cubicBezTo>
                  <a:pt x="80232" y="51903"/>
                  <a:pt x="105103" y="65132"/>
                  <a:pt x="104838" y="74392"/>
                </a:cubicBezTo>
                <a:cubicBezTo>
                  <a:pt x="104573" y="83652"/>
                  <a:pt x="81290" y="103496"/>
                  <a:pt x="77850" y="96617"/>
                </a:cubicBezTo>
                <a:cubicBezTo>
                  <a:pt x="74410" y="89738"/>
                  <a:pt x="89756" y="47140"/>
                  <a:pt x="84200" y="33117"/>
                </a:cubicBezTo>
                <a:cubicBezTo>
                  <a:pt x="78644" y="19094"/>
                  <a:pt x="-2583" y="5336"/>
                  <a:pt x="63" y="1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0" name="フリーフォーム: 図形 399">
            <a:extLst>
              <a:ext uri="{FF2B5EF4-FFF2-40B4-BE49-F238E27FC236}">
                <a16:creationId xmlns:a16="http://schemas.microsoft.com/office/drawing/2014/main" id="{10453046-39BF-4DE3-AFCB-524ECC3F93AF}"/>
              </a:ext>
            </a:extLst>
          </p:cNvPr>
          <p:cNvSpPr/>
          <p:nvPr/>
        </p:nvSpPr>
        <p:spPr>
          <a:xfrm>
            <a:off x="6462667" y="5998963"/>
            <a:ext cx="62259" cy="89684"/>
          </a:xfrm>
          <a:custGeom>
            <a:avLst/>
            <a:gdLst>
              <a:gd name="connsiteX0" fmla="*/ 9571 w 62259"/>
              <a:gd name="connsiteY0" fmla="*/ 200 h 89684"/>
              <a:gd name="connsiteX1" fmla="*/ 3221 w 62259"/>
              <a:gd name="connsiteY1" fmla="*/ 89100 h 89684"/>
              <a:gd name="connsiteX2" fmla="*/ 61958 w 62259"/>
              <a:gd name="connsiteY2" fmla="*/ 39887 h 89684"/>
              <a:gd name="connsiteX3" fmla="*/ 25446 w 62259"/>
              <a:gd name="connsiteY3" fmla="*/ 63700 h 89684"/>
              <a:gd name="connsiteX4" fmla="*/ 9571 w 62259"/>
              <a:gd name="connsiteY4" fmla="*/ 200 h 8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59" h="89684">
                <a:moveTo>
                  <a:pt x="9571" y="200"/>
                </a:moveTo>
                <a:cubicBezTo>
                  <a:pt x="5867" y="4433"/>
                  <a:pt x="-5510" y="82486"/>
                  <a:pt x="3221" y="89100"/>
                </a:cubicBezTo>
                <a:cubicBezTo>
                  <a:pt x="11952" y="95714"/>
                  <a:pt x="58254" y="44120"/>
                  <a:pt x="61958" y="39887"/>
                </a:cubicBezTo>
                <a:cubicBezTo>
                  <a:pt x="65662" y="35654"/>
                  <a:pt x="34177" y="67404"/>
                  <a:pt x="25446" y="63700"/>
                </a:cubicBezTo>
                <a:cubicBezTo>
                  <a:pt x="16715" y="59996"/>
                  <a:pt x="13275" y="-4033"/>
                  <a:pt x="9571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1" name="フリーフォーム: 図形 400">
            <a:extLst>
              <a:ext uri="{FF2B5EF4-FFF2-40B4-BE49-F238E27FC236}">
                <a16:creationId xmlns:a16="http://schemas.microsoft.com/office/drawing/2014/main" id="{C6FF39C2-7DA4-41F7-BDF0-77007F427161}"/>
              </a:ext>
            </a:extLst>
          </p:cNvPr>
          <p:cNvSpPr/>
          <p:nvPr/>
        </p:nvSpPr>
        <p:spPr>
          <a:xfrm>
            <a:off x="6446189" y="6132469"/>
            <a:ext cx="77878" cy="79315"/>
          </a:xfrm>
          <a:custGeom>
            <a:avLst/>
            <a:gdLst>
              <a:gd name="connsiteX0" fmla="*/ 5411 w 77878"/>
              <a:gd name="connsiteY0" fmla="*/ 44 h 79315"/>
              <a:gd name="connsiteX1" fmla="*/ 5411 w 77878"/>
              <a:gd name="connsiteY1" fmla="*/ 73069 h 79315"/>
              <a:gd name="connsiteX2" fmla="*/ 76849 w 77878"/>
              <a:gd name="connsiteY2" fmla="*/ 74656 h 79315"/>
              <a:gd name="connsiteX3" fmla="*/ 45099 w 77878"/>
              <a:gd name="connsiteY3" fmla="*/ 66719 h 79315"/>
              <a:gd name="connsiteX4" fmla="*/ 8586 w 77878"/>
              <a:gd name="connsiteY4" fmla="*/ 61956 h 79315"/>
              <a:gd name="connsiteX5" fmla="*/ 5411 w 77878"/>
              <a:gd name="connsiteY5" fmla="*/ 44 h 7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78" h="79315">
                <a:moveTo>
                  <a:pt x="5411" y="44"/>
                </a:moveTo>
                <a:cubicBezTo>
                  <a:pt x="4882" y="1896"/>
                  <a:pt x="-6495" y="60634"/>
                  <a:pt x="5411" y="73069"/>
                </a:cubicBezTo>
                <a:cubicBezTo>
                  <a:pt x="17317" y="85504"/>
                  <a:pt x="70234" y="75714"/>
                  <a:pt x="76849" y="74656"/>
                </a:cubicBezTo>
                <a:cubicBezTo>
                  <a:pt x="83464" y="73598"/>
                  <a:pt x="56476" y="68836"/>
                  <a:pt x="45099" y="66719"/>
                </a:cubicBezTo>
                <a:cubicBezTo>
                  <a:pt x="33722" y="64602"/>
                  <a:pt x="14936" y="68835"/>
                  <a:pt x="8586" y="61956"/>
                </a:cubicBezTo>
                <a:cubicBezTo>
                  <a:pt x="2236" y="55077"/>
                  <a:pt x="5940" y="-1808"/>
                  <a:pt x="5411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フリーフォーム: 図形 401">
            <a:extLst>
              <a:ext uri="{FF2B5EF4-FFF2-40B4-BE49-F238E27FC236}">
                <a16:creationId xmlns:a16="http://schemas.microsoft.com/office/drawing/2014/main" id="{14F934A6-8192-424A-B95D-86FC20F81ED2}"/>
              </a:ext>
            </a:extLst>
          </p:cNvPr>
          <p:cNvSpPr/>
          <p:nvPr/>
        </p:nvSpPr>
        <p:spPr>
          <a:xfrm>
            <a:off x="6527790" y="4303418"/>
            <a:ext cx="207978" cy="542622"/>
          </a:xfrm>
          <a:custGeom>
            <a:avLst/>
            <a:gdLst>
              <a:gd name="connsiteX0" fmla="*/ 10 w 207978"/>
              <a:gd name="connsiteY0" fmla="*/ 1882 h 542622"/>
              <a:gd name="connsiteX1" fmla="*/ 186277 w 207978"/>
              <a:gd name="connsiteY1" fmla="*/ 467549 h 542622"/>
              <a:gd name="connsiteX2" fmla="*/ 203210 w 207978"/>
              <a:gd name="connsiteY2" fmla="*/ 526815 h 542622"/>
              <a:gd name="connsiteX3" fmla="*/ 177810 w 207978"/>
              <a:gd name="connsiteY3" fmla="*/ 310915 h 542622"/>
              <a:gd name="connsiteX4" fmla="*/ 10 w 207978"/>
              <a:gd name="connsiteY4" fmla="*/ 1882 h 54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78" h="542622">
                <a:moveTo>
                  <a:pt x="10" y="1882"/>
                </a:moveTo>
                <a:cubicBezTo>
                  <a:pt x="1421" y="27987"/>
                  <a:pt x="152410" y="380060"/>
                  <a:pt x="186277" y="467549"/>
                </a:cubicBezTo>
                <a:cubicBezTo>
                  <a:pt x="220144" y="555038"/>
                  <a:pt x="204621" y="552920"/>
                  <a:pt x="203210" y="526815"/>
                </a:cubicBezTo>
                <a:cubicBezTo>
                  <a:pt x="201799" y="500710"/>
                  <a:pt x="210265" y="393465"/>
                  <a:pt x="177810" y="310915"/>
                </a:cubicBezTo>
                <a:cubicBezTo>
                  <a:pt x="145355" y="228365"/>
                  <a:pt x="-1401" y="-24223"/>
                  <a:pt x="10" y="1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3" name="フリーフォーム: 図形 402">
            <a:extLst>
              <a:ext uri="{FF2B5EF4-FFF2-40B4-BE49-F238E27FC236}">
                <a16:creationId xmlns:a16="http://schemas.microsoft.com/office/drawing/2014/main" id="{99E68E78-92C3-4D85-AFEE-B027B17B573D}"/>
              </a:ext>
            </a:extLst>
          </p:cNvPr>
          <p:cNvSpPr/>
          <p:nvPr/>
        </p:nvSpPr>
        <p:spPr>
          <a:xfrm>
            <a:off x="5024327" y="5280010"/>
            <a:ext cx="136170" cy="635203"/>
          </a:xfrm>
          <a:custGeom>
            <a:avLst/>
            <a:gdLst>
              <a:gd name="connsiteX0" fmla="*/ 8048 w 136170"/>
              <a:gd name="connsiteY0" fmla="*/ 15 h 635203"/>
              <a:gd name="connsiteX1" fmla="*/ 27098 w 136170"/>
              <a:gd name="connsiteY1" fmla="*/ 190515 h 635203"/>
              <a:gd name="connsiteX2" fmla="*/ 112823 w 136170"/>
              <a:gd name="connsiteY2" fmla="*/ 320690 h 635203"/>
              <a:gd name="connsiteX3" fmla="*/ 128698 w 136170"/>
              <a:gd name="connsiteY3" fmla="*/ 406415 h 635203"/>
              <a:gd name="connsiteX4" fmla="*/ 8048 w 136170"/>
              <a:gd name="connsiteY4" fmla="*/ 635015 h 635203"/>
              <a:gd name="connsiteX5" fmla="*/ 106473 w 136170"/>
              <a:gd name="connsiteY5" fmla="*/ 365140 h 635203"/>
              <a:gd name="connsiteX6" fmla="*/ 8048 w 136170"/>
              <a:gd name="connsiteY6" fmla="*/ 180990 h 635203"/>
              <a:gd name="connsiteX7" fmla="*/ 8048 w 136170"/>
              <a:gd name="connsiteY7" fmla="*/ 15 h 63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170" h="635203">
                <a:moveTo>
                  <a:pt x="8048" y="15"/>
                </a:moveTo>
                <a:cubicBezTo>
                  <a:pt x="11223" y="1602"/>
                  <a:pt x="9636" y="137069"/>
                  <a:pt x="27098" y="190515"/>
                </a:cubicBezTo>
                <a:cubicBezTo>
                  <a:pt x="44560" y="243961"/>
                  <a:pt x="95890" y="284707"/>
                  <a:pt x="112823" y="320690"/>
                </a:cubicBezTo>
                <a:cubicBezTo>
                  <a:pt x="129756" y="356673"/>
                  <a:pt x="146160" y="354028"/>
                  <a:pt x="128698" y="406415"/>
                </a:cubicBezTo>
                <a:cubicBezTo>
                  <a:pt x="111236" y="458802"/>
                  <a:pt x="11752" y="641894"/>
                  <a:pt x="8048" y="635015"/>
                </a:cubicBezTo>
                <a:cubicBezTo>
                  <a:pt x="4344" y="628136"/>
                  <a:pt x="106473" y="440811"/>
                  <a:pt x="106473" y="365140"/>
                </a:cubicBezTo>
                <a:cubicBezTo>
                  <a:pt x="106473" y="289469"/>
                  <a:pt x="24452" y="239198"/>
                  <a:pt x="8048" y="180990"/>
                </a:cubicBezTo>
                <a:cubicBezTo>
                  <a:pt x="-8356" y="122782"/>
                  <a:pt x="4873" y="-1572"/>
                  <a:pt x="8048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4" name="フリーフォーム: 図形 403">
            <a:extLst>
              <a:ext uri="{FF2B5EF4-FFF2-40B4-BE49-F238E27FC236}">
                <a16:creationId xmlns:a16="http://schemas.microsoft.com/office/drawing/2014/main" id="{06024090-B868-41FF-8DE2-00C67B6151B2}"/>
              </a:ext>
            </a:extLst>
          </p:cNvPr>
          <p:cNvSpPr/>
          <p:nvPr/>
        </p:nvSpPr>
        <p:spPr>
          <a:xfrm>
            <a:off x="4000089" y="5119807"/>
            <a:ext cx="1042779" cy="983459"/>
          </a:xfrm>
          <a:custGeom>
            <a:avLst/>
            <a:gdLst>
              <a:gd name="connsiteX0" fmla="*/ 124236 w 1042779"/>
              <a:gd name="connsiteY0" fmla="*/ 1468 h 983459"/>
              <a:gd name="connsiteX1" fmla="*/ 95661 w 1042779"/>
              <a:gd name="connsiteY1" fmla="*/ 284043 h 983459"/>
              <a:gd name="connsiteX2" fmla="*/ 411 w 1042779"/>
              <a:gd name="connsiteY2" fmla="*/ 474543 h 983459"/>
              <a:gd name="connsiteX3" fmla="*/ 63911 w 1042779"/>
              <a:gd name="connsiteY3" fmla="*/ 645993 h 983459"/>
              <a:gd name="connsiteX4" fmla="*/ 130586 w 1042779"/>
              <a:gd name="connsiteY4" fmla="*/ 795218 h 983459"/>
              <a:gd name="connsiteX5" fmla="*/ 251236 w 1042779"/>
              <a:gd name="connsiteY5" fmla="*/ 909518 h 983459"/>
              <a:gd name="connsiteX6" fmla="*/ 498886 w 1042779"/>
              <a:gd name="connsiteY6" fmla="*/ 973018 h 983459"/>
              <a:gd name="connsiteX7" fmla="*/ 648111 w 1042779"/>
              <a:gd name="connsiteY7" fmla="*/ 979368 h 983459"/>
              <a:gd name="connsiteX8" fmla="*/ 883061 w 1042779"/>
              <a:gd name="connsiteY8" fmla="*/ 931743 h 983459"/>
              <a:gd name="connsiteX9" fmla="*/ 1041811 w 1042779"/>
              <a:gd name="connsiteY9" fmla="*/ 801568 h 983459"/>
              <a:gd name="connsiteX10" fmla="*/ 810036 w 1042779"/>
              <a:gd name="connsiteY10" fmla="*/ 928568 h 983459"/>
              <a:gd name="connsiteX11" fmla="*/ 352836 w 1042779"/>
              <a:gd name="connsiteY11" fmla="*/ 906343 h 983459"/>
              <a:gd name="connsiteX12" fmla="*/ 25811 w 1042779"/>
              <a:gd name="connsiteY12" fmla="*/ 465018 h 983459"/>
              <a:gd name="connsiteX13" fmla="*/ 152811 w 1042779"/>
              <a:gd name="connsiteY13" fmla="*/ 185618 h 983459"/>
              <a:gd name="connsiteX14" fmla="*/ 124236 w 1042779"/>
              <a:gd name="connsiteY14" fmla="*/ 1468 h 98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2779" h="983459">
                <a:moveTo>
                  <a:pt x="124236" y="1468"/>
                </a:moveTo>
                <a:cubicBezTo>
                  <a:pt x="114711" y="17872"/>
                  <a:pt x="116298" y="205197"/>
                  <a:pt x="95661" y="284043"/>
                </a:cubicBezTo>
                <a:cubicBezTo>
                  <a:pt x="75024" y="362889"/>
                  <a:pt x="5703" y="414218"/>
                  <a:pt x="411" y="474543"/>
                </a:cubicBezTo>
                <a:cubicBezTo>
                  <a:pt x="-4881" y="534868"/>
                  <a:pt x="42215" y="592547"/>
                  <a:pt x="63911" y="645993"/>
                </a:cubicBezTo>
                <a:cubicBezTo>
                  <a:pt x="85607" y="699439"/>
                  <a:pt x="99365" y="751297"/>
                  <a:pt x="130586" y="795218"/>
                </a:cubicBezTo>
                <a:cubicBezTo>
                  <a:pt x="161807" y="839139"/>
                  <a:pt x="189853" y="879885"/>
                  <a:pt x="251236" y="909518"/>
                </a:cubicBezTo>
                <a:cubicBezTo>
                  <a:pt x="312619" y="939151"/>
                  <a:pt x="432740" y="961376"/>
                  <a:pt x="498886" y="973018"/>
                </a:cubicBezTo>
                <a:cubicBezTo>
                  <a:pt x="565032" y="984660"/>
                  <a:pt x="584082" y="986247"/>
                  <a:pt x="648111" y="979368"/>
                </a:cubicBezTo>
                <a:cubicBezTo>
                  <a:pt x="712140" y="972489"/>
                  <a:pt x="817444" y="961376"/>
                  <a:pt x="883061" y="931743"/>
                </a:cubicBezTo>
                <a:cubicBezTo>
                  <a:pt x="948678" y="902110"/>
                  <a:pt x="1053982" y="802097"/>
                  <a:pt x="1041811" y="801568"/>
                </a:cubicBezTo>
                <a:cubicBezTo>
                  <a:pt x="1029640" y="801039"/>
                  <a:pt x="924865" y="911106"/>
                  <a:pt x="810036" y="928568"/>
                </a:cubicBezTo>
                <a:cubicBezTo>
                  <a:pt x="695207" y="946030"/>
                  <a:pt x="483540" y="983601"/>
                  <a:pt x="352836" y="906343"/>
                </a:cubicBezTo>
                <a:cubicBezTo>
                  <a:pt x="222132" y="829085"/>
                  <a:pt x="59148" y="585139"/>
                  <a:pt x="25811" y="465018"/>
                </a:cubicBezTo>
                <a:cubicBezTo>
                  <a:pt x="-7526" y="344897"/>
                  <a:pt x="135349" y="261289"/>
                  <a:pt x="152811" y="185618"/>
                </a:cubicBezTo>
                <a:cubicBezTo>
                  <a:pt x="170274" y="109947"/>
                  <a:pt x="133761" y="-14936"/>
                  <a:pt x="124236" y="1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5" name="フリーフォーム: 図形 404">
            <a:extLst>
              <a:ext uri="{FF2B5EF4-FFF2-40B4-BE49-F238E27FC236}">
                <a16:creationId xmlns:a16="http://schemas.microsoft.com/office/drawing/2014/main" id="{F42349A7-6889-4FCE-8E87-5B3E7368BC1A}"/>
              </a:ext>
            </a:extLst>
          </p:cNvPr>
          <p:cNvSpPr/>
          <p:nvPr/>
        </p:nvSpPr>
        <p:spPr>
          <a:xfrm>
            <a:off x="5040662" y="5431344"/>
            <a:ext cx="399635" cy="326071"/>
          </a:xfrm>
          <a:custGeom>
            <a:avLst/>
            <a:gdLst>
              <a:gd name="connsiteX0" fmla="*/ 1238 w 399635"/>
              <a:gd name="connsiteY0" fmla="*/ 23 h 326071"/>
              <a:gd name="connsiteX1" fmla="*/ 267938 w 399635"/>
              <a:gd name="connsiteY1" fmla="*/ 55056 h 326071"/>
              <a:gd name="connsiteX2" fmla="*/ 335671 w 399635"/>
              <a:gd name="connsiteY2" fmla="*/ 124906 h 326071"/>
              <a:gd name="connsiteX3" fmla="*/ 399171 w 399635"/>
              <a:gd name="connsiteY3" fmla="*/ 325989 h 326071"/>
              <a:gd name="connsiteX4" fmla="*/ 301805 w 399635"/>
              <a:gd name="connsiteY4" fmla="*/ 99506 h 326071"/>
              <a:gd name="connsiteX5" fmla="*/ 172688 w 399635"/>
              <a:gd name="connsiteY5" fmla="*/ 48706 h 326071"/>
              <a:gd name="connsiteX6" fmla="*/ 1238 w 399635"/>
              <a:gd name="connsiteY6" fmla="*/ 23 h 32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635" h="326071">
                <a:moveTo>
                  <a:pt x="1238" y="23"/>
                </a:moveTo>
                <a:cubicBezTo>
                  <a:pt x="17113" y="1081"/>
                  <a:pt x="212199" y="34242"/>
                  <a:pt x="267938" y="55056"/>
                </a:cubicBezTo>
                <a:cubicBezTo>
                  <a:pt x="323677" y="75870"/>
                  <a:pt x="313799" y="79751"/>
                  <a:pt x="335671" y="124906"/>
                </a:cubicBezTo>
                <a:cubicBezTo>
                  <a:pt x="357543" y="170061"/>
                  <a:pt x="404815" y="330222"/>
                  <a:pt x="399171" y="325989"/>
                </a:cubicBezTo>
                <a:cubicBezTo>
                  <a:pt x="393527" y="321756"/>
                  <a:pt x="339552" y="145720"/>
                  <a:pt x="301805" y="99506"/>
                </a:cubicBezTo>
                <a:cubicBezTo>
                  <a:pt x="264058" y="53292"/>
                  <a:pt x="218902" y="63876"/>
                  <a:pt x="172688" y="48706"/>
                </a:cubicBezTo>
                <a:cubicBezTo>
                  <a:pt x="126474" y="33536"/>
                  <a:pt x="-14637" y="-1035"/>
                  <a:pt x="1238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6" name="フリーフォーム: 図形 405">
            <a:extLst>
              <a:ext uri="{FF2B5EF4-FFF2-40B4-BE49-F238E27FC236}">
                <a16:creationId xmlns:a16="http://schemas.microsoft.com/office/drawing/2014/main" id="{7A944B0E-9C43-4BD8-8EF6-D4BF5BE1BD9C}"/>
              </a:ext>
            </a:extLst>
          </p:cNvPr>
          <p:cNvSpPr/>
          <p:nvPr/>
        </p:nvSpPr>
        <p:spPr>
          <a:xfrm>
            <a:off x="5049833" y="5754038"/>
            <a:ext cx="379965" cy="1366463"/>
          </a:xfrm>
          <a:custGeom>
            <a:avLst/>
            <a:gdLst>
              <a:gd name="connsiteX0" fmla="*/ 379417 w 379965"/>
              <a:gd name="connsiteY0" fmla="*/ 1179 h 1366463"/>
              <a:gd name="connsiteX1" fmla="*/ 284167 w 379965"/>
              <a:gd name="connsiteY1" fmla="*/ 689095 h 1366463"/>
              <a:gd name="connsiteX2" fmla="*/ 167750 w 379965"/>
              <a:gd name="connsiteY2" fmla="*/ 1042579 h 1366463"/>
              <a:gd name="connsiteX3" fmla="*/ 534 w 379965"/>
              <a:gd name="connsiteY3" fmla="*/ 1366429 h 1366463"/>
              <a:gd name="connsiteX4" fmla="*/ 227017 w 379965"/>
              <a:gd name="connsiteY4" fmla="*/ 1023529 h 1366463"/>
              <a:gd name="connsiteX5" fmla="*/ 318034 w 379965"/>
              <a:gd name="connsiteY5" fmla="*/ 536695 h 1366463"/>
              <a:gd name="connsiteX6" fmla="*/ 379417 w 379965"/>
              <a:gd name="connsiteY6" fmla="*/ 1179 h 136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9965" h="1366463">
                <a:moveTo>
                  <a:pt x="379417" y="1179"/>
                </a:moveTo>
                <a:cubicBezTo>
                  <a:pt x="373772" y="26579"/>
                  <a:pt x="319445" y="515528"/>
                  <a:pt x="284167" y="689095"/>
                </a:cubicBezTo>
                <a:cubicBezTo>
                  <a:pt x="248889" y="862662"/>
                  <a:pt x="215022" y="929690"/>
                  <a:pt x="167750" y="1042579"/>
                </a:cubicBezTo>
                <a:cubicBezTo>
                  <a:pt x="120478" y="1155468"/>
                  <a:pt x="-9344" y="1369604"/>
                  <a:pt x="534" y="1366429"/>
                </a:cubicBezTo>
                <a:cubicBezTo>
                  <a:pt x="10412" y="1363254"/>
                  <a:pt x="174100" y="1161818"/>
                  <a:pt x="227017" y="1023529"/>
                </a:cubicBezTo>
                <a:cubicBezTo>
                  <a:pt x="279934" y="885240"/>
                  <a:pt x="290164" y="706028"/>
                  <a:pt x="318034" y="536695"/>
                </a:cubicBezTo>
                <a:cubicBezTo>
                  <a:pt x="345903" y="367362"/>
                  <a:pt x="385062" y="-24221"/>
                  <a:pt x="379417" y="1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7" name="フリーフォーム: 図形 406">
            <a:extLst>
              <a:ext uri="{FF2B5EF4-FFF2-40B4-BE49-F238E27FC236}">
                <a16:creationId xmlns:a16="http://schemas.microsoft.com/office/drawing/2014/main" id="{9A51025B-B340-4EAE-ACA8-E4F944E1D95E}"/>
              </a:ext>
            </a:extLst>
          </p:cNvPr>
          <p:cNvSpPr/>
          <p:nvPr/>
        </p:nvSpPr>
        <p:spPr>
          <a:xfrm>
            <a:off x="5243536" y="5428864"/>
            <a:ext cx="638844" cy="178894"/>
          </a:xfrm>
          <a:custGeom>
            <a:avLst/>
            <a:gdLst>
              <a:gd name="connsiteX0" fmla="*/ 1564 w 638844"/>
              <a:gd name="connsiteY0" fmla="*/ 38486 h 178894"/>
              <a:gd name="connsiteX1" fmla="*/ 98402 w 638844"/>
              <a:gd name="connsiteY1" fmla="*/ 30549 h 178894"/>
              <a:gd name="connsiteX2" fmla="*/ 180952 w 638844"/>
              <a:gd name="connsiteY2" fmla="*/ 386 h 178894"/>
              <a:gd name="connsiteX3" fmla="*/ 293664 w 638844"/>
              <a:gd name="connsiteY3" fmla="*/ 54361 h 178894"/>
              <a:gd name="connsiteX4" fmla="*/ 323827 w 638844"/>
              <a:gd name="connsiteY4" fmla="*/ 90874 h 178894"/>
              <a:gd name="connsiteX5" fmla="*/ 403202 w 638844"/>
              <a:gd name="connsiteY5" fmla="*/ 92461 h 178894"/>
              <a:gd name="connsiteX6" fmla="*/ 439714 w 638844"/>
              <a:gd name="connsiteY6" fmla="*/ 127386 h 178894"/>
              <a:gd name="connsiteX7" fmla="*/ 550839 w 638844"/>
              <a:gd name="connsiteY7" fmla="*/ 117861 h 178894"/>
              <a:gd name="connsiteX8" fmla="*/ 584177 w 638844"/>
              <a:gd name="connsiteY8" fmla="*/ 159136 h 178894"/>
              <a:gd name="connsiteX9" fmla="*/ 638152 w 638844"/>
              <a:gd name="connsiteY9" fmla="*/ 176599 h 178894"/>
              <a:gd name="connsiteX10" fmla="*/ 542902 w 638844"/>
              <a:gd name="connsiteY10" fmla="*/ 171836 h 178894"/>
              <a:gd name="connsiteX11" fmla="*/ 390502 w 638844"/>
              <a:gd name="connsiteY11" fmla="*/ 114686 h 178894"/>
              <a:gd name="connsiteX12" fmla="*/ 260327 w 638844"/>
              <a:gd name="connsiteY12" fmla="*/ 38486 h 178894"/>
              <a:gd name="connsiteX13" fmla="*/ 180952 w 638844"/>
              <a:gd name="connsiteY13" fmla="*/ 32136 h 178894"/>
              <a:gd name="connsiteX14" fmla="*/ 1564 w 638844"/>
              <a:gd name="connsiteY14" fmla="*/ 38486 h 178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8844" h="178894">
                <a:moveTo>
                  <a:pt x="1564" y="38486"/>
                </a:moveTo>
                <a:cubicBezTo>
                  <a:pt x="-12194" y="38222"/>
                  <a:pt x="68504" y="36899"/>
                  <a:pt x="98402" y="30549"/>
                </a:cubicBezTo>
                <a:cubicBezTo>
                  <a:pt x="128300" y="24199"/>
                  <a:pt x="148408" y="-3583"/>
                  <a:pt x="180952" y="386"/>
                </a:cubicBezTo>
                <a:cubicBezTo>
                  <a:pt x="213496" y="4355"/>
                  <a:pt x="269851" y="39280"/>
                  <a:pt x="293664" y="54361"/>
                </a:cubicBezTo>
                <a:cubicBezTo>
                  <a:pt x="317477" y="69442"/>
                  <a:pt x="305571" y="84524"/>
                  <a:pt x="323827" y="90874"/>
                </a:cubicBezTo>
                <a:cubicBezTo>
                  <a:pt x="342083" y="97224"/>
                  <a:pt x="383887" y="86376"/>
                  <a:pt x="403202" y="92461"/>
                </a:cubicBezTo>
                <a:cubicBezTo>
                  <a:pt x="422517" y="98546"/>
                  <a:pt x="415108" y="123153"/>
                  <a:pt x="439714" y="127386"/>
                </a:cubicBezTo>
                <a:cubicBezTo>
                  <a:pt x="464320" y="131619"/>
                  <a:pt x="526762" y="112569"/>
                  <a:pt x="550839" y="117861"/>
                </a:cubicBezTo>
                <a:cubicBezTo>
                  <a:pt x="574916" y="123153"/>
                  <a:pt x="569625" y="149346"/>
                  <a:pt x="584177" y="159136"/>
                </a:cubicBezTo>
                <a:cubicBezTo>
                  <a:pt x="598729" y="168926"/>
                  <a:pt x="645031" y="174482"/>
                  <a:pt x="638152" y="176599"/>
                </a:cubicBezTo>
                <a:cubicBezTo>
                  <a:pt x="631273" y="178716"/>
                  <a:pt x="584177" y="182155"/>
                  <a:pt x="542902" y="171836"/>
                </a:cubicBezTo>
                <a:cubicBezTo>
                  <a:pt x="501627" y="161517"/>
                  <a:pt x="437598" y="136911"/>
                  <a:pt x="390502" y="114686"/>
                </a:cubicBezTo>
                <a:cubicBezTo>
                  <a:pt x="343406" y="92461"/>
                  <a:pt x="295252" y="52244"/>
                  <a:pt x="260327" y="38486"/>
                </a:cubicBezTo>
                <a:cubicBezTo>
                  <a:pt x="225402" y="24728"/>
                  <a:pt x="221169" y="30813"/>
                  <a:pt x="180952" y="32136"/>
                </a:cubicBezTo>
                <a:lnTo>
                  <a:pt x="1564" y="3848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8" name="フリーフォーム: 図形 407">
            <a:extLst>
              <a:ext uri="{FF2B5EF4-FFF2-40B4-BE49-F238E27FC236}">
                <a16:creationId xmlns:a16="http://schemas.microsoft.com/office/drawing/2014/main" id="{EB401236-57FC-4CE1-886A-0F42B6783514}"/>
              </a:ext>
            </a:extLst>
          </p:cNvPr>
          <p:cNvSpPr/>
          <p:nvPr/>
        </p:nvSpPr>
        <p:spPr>
          <a:xfrm>
            <a:off x="5162691" y="6398753"/>
            <a:ext cx="505856" cy="985424"/>
          </a:xfrm>
          <a:custGeom>
            <a:avLst/>
            <a:gdLst>
              <a:gd name="connsiteX0" fmla="*/ 504684 w 505856"/>
              <a:gd name="connsiteY0" fmla="*/ 11572 h 985424"/>
              <a:gd name="connsiteX1" fmla="*/ 215759 w 505856"/>
              <a:gd name="connsiteY1" fmla="*/ 652922 h 985424"/>
              <a:gd name="connsiteX2" fmla="*/ 117334 w 505856"/>
              <a:gd name="connsiteY2" fmla="*/ 818022 h 985424"/>
              <a:gd name="connsiteX3" fmla="*/ 3034 w 505856"/>
              <a:gd name="connsiteY3" fmla="*/ 970422 h 985424"/>
              <a:gd name="connsiteX4" fmla="*/ 247509 w 505856"/>
              <a:gd name="connsiteY4" fmla="*/ 427497 h 985424"/>
              <a:gd name="connsiteX5" fmla="*/ 314184 w 505856"/>
              <a:gd name="connsiteY5" fmla="*/ 252872 h 985424"/>
              <a:gd name="connsiteX6" fmla="*/ 504684 w 505856"/>
              <a:gd name="connsiteY6" fmla="*/ 11572 h 98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856" h="985424">
                <a:moveTo>
                  <a:pt x="504684" y="11572"/>
                </a:moveTo>
                <a:cubicBezTo>
                  <a:pt x="488280" y="78247"/>
                  <a:pt x="280317" y="518514"/>
                  <a:pt x="215759" y="652922"/>
                </a:cubicBezTo>
                <a:cubicBezTo>
                  <a:pt x="151201" y="787330"/>
                  <a:pt x="152788" y="765105"/>
                  <a:pt x="117334" y="818022"/>
                </a:cubicBezTo>
                <a:cubicBezTo>
                  <a:pt x="81880" y="870939"/>
                  <a:pt x="-18662" y="1035510"/>
                  <a:pt x="3034" y="970422"/>
                </a:cubicBezTo>
                <a:cubicBezTo>
                  <a:pt x="24730" y="905334"/>
                  <a:pt x="195651" y="547089"/>
                  <a:pt x="247509" y="427497"/>
                </a:cubicBezTo>
                <a:cubicBezTo>
                  <a:pt x="299367" y="307905"/>
                  <a:pt x="267617" y="320605"/>
                  <a:pt x="314184" y="252872"/>
                </a:cubicBezTo>
                <a:cubicBezTo>
                  <a:pt x="360751" y="185139"/>
                  <a:pt x="521088" y="-55103"/>
                  <a:pt x="504684" y="11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" name="フリーフォーム: 図形 408">
            <a:extLst>
              <a:ext uri="{FF2B5EF4-FFF2-40B4-BE49-F238E27FC236}">
                <a16:creationId xmlns:a16="http://schemas.microsoft.com/office/drawing/2014/main" id="{34FED161-BC5C-40A4-BD58-E763EE558298}"/>
              </a:ext>
            </a:extLst>
          </p:cNvPr>
          <p:cNvSpPr/>
          <p:nvPr/>
        </p:nvSpPr>
        <p:spPr>
          <a:xfrm>
            <a:off x="5307407" y="6584233"/>
            <a:ext cx="412408" cy="760460"/>
          </a:xfrm>
          <a:custGeom>
            <a:avLst/>
            <a:gdLst>
              <a:gd name="connsiteX0" fmla="*/ 401243 w 412408"/>
              <a:gd name="connsiteY0" fmla="*/ 2834 h 760460"/>
              <a:gd name="connsiteX1" fmla="*/ 403360 w 412408"/>
              <a:gd name="connsiteY1" fmla="*/ 100200 h 760460"/>
              <a:gd name="connsiteX2" fmla="*/ 356793 w 412408"/>
              <a:gd name="connsiteY2" fmla="*/ 131950 h 760460"/>
              <a:gd name="connsiteX3" fmla="*/ 316576 w 412408"/>
              <a:gd name="connsiteY3" fmla="*/ 193334 h 760460"/>
              <a:gd name="connsiteX4" fmla="*/ 318693 w 412408"/>
              <a:gd name="connsiteY4" fmla="*/ 280117 h 760460"/>
              <a:gd name="connsiteX5" fmla="*/ 259426 w 412408"/>
              <a:gd name="connsiteY5" fmla="*/ 337267 h 760460"/>
              <a:gd name="connsiteX6" fmla="*/ 198043 w 412408"/>
              <a:gd name="connsiteY6" fmla="*/ 430400 h 760460"/>
              <a:gd name="connsiteX7" fmla="*/ 178993 w 412408"/>
              <a:gd name="connsiteY7" fmla="*/ 512950 h 760460"/>
              <a:gd name="connsiteX8" fmla="*/ 166293 w 412408"/>
              <a:gd name="connsiteY8" fmla="*/ 567984 h 760460"/>
              <a:gd name="connsiteX9" fmla="*/ 113376 w 412408"/>
              <a:gd name="connsiteY9" fmla="*/ 650534 h 760460"/>
              <a:gd name="connsiteX10" fmla="*/ 1193 w 412408"/>
              <a:gd name="connsiteY10" fmla="*/ 756367 h 760460"/>
              <a:gd name="connsiteX11" fmla="*/ 191693 w 412408"/>
              <a:gd name="connsiteY11" fmla="*/ 498134 h 760460"/>
              <a:gd name="connsiteX12" fmla="*/ 289060 w 412408"/>
              <a:gd name="connsiteY12" fmla="*/ 222967 h 760460"/>
              <a:gd name="connsiteX13" fmla="*/ 401243 w 412408"/>
              <a:gd name="connsiteY13" fmla="*/ 2834 h 76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2408" h="760460">
                <a:moveTo>
                  <a:pt x="401243" y="2834"/>
                </a:moveTo>
                <a:cubicBezTo>
                  <a:pt x="420293" y="-17627"/>
                  <a:pt x="410768" y="78681"/>
                  <a:pt x="403360" y="100200"/>
                </a:cubicBezTo>
                <a:cubicBezTo>
                  <a:pt x="395952" y="121719"/>
                  <a:pt x="371257" y="116428"/>
                  <a:pt x="356793" y="131950"/>
                </a:cubicBezTo>
                <a:cubicBezTo>
                  <a:pt x="342329" y="147472"/>
                  <a:pt x="322926" y="168639"/>
                  <a:pt x="316576" y="193334"/>
                </a:cubicBezTo>
                <a:cubicBezTo>
                  <a:pt x="310226" y="218029"/>
                  <a:pt x="328218" y="256128"/>
                  <a:pt x="318693" y="280117"/>
                </a:cubicBezTo>
                <a:cubicBezTo>
                  <a:pt x="309168" y="304106"/>
                  <a:pt x="279534" y="312220"/>
                  <a:pt x="259426" y="337267"/>
                </a:cubicBezTo>
                <a:cubicBezTo>
                  <a:pt x="239318" y="362314"/>
                  <a:pt x="211449" y="401119"/>
                  <a:pt x="198043" y="430400"/>
                </a:cubicBezTo>
                <a:cubicBezTo>
                  <a:pt x="184637" y="459681"/>
                  <a:pt x="184285" y="490019"/>
                  <a:pt x="178993" y="512950"/>
                </a:cubicBezTo>
                <a:cubicBezTo>
                  <a:pt x="173701" y="535881"/>
                  <a:pt x="177229" y="545053"/>
                  <a:pt x="166293" y="567984"/>
                </a:cubicBezTo>
                <a:cubicBezTo>
                  <a:pt x="155357" y="590915"/>
                  <a:pt x="140893" y="619137"/>
                  <a:pt x="113376" y="650534"/>
                </a:cubicBezTo>
                <a:cubicBezTo>
                  <a:pt x="85859" y="681931"/>
                  <a:pt x="-11860" y="781767"/>
                  <a:pt x="1193" y="756367"/>
                </a:cubicBezTo>
                <a:cubicBezTo>
                  <a:pt x="14246" y="730967"/>
                  <a:pt x="143715" y="587034"/>
                  <a:pt x="191693" y="498134"/>
                </a:cubicBezTo>
                <a:cubicBezTo>
                  <a:pt x="239671" y="409234"/>
                  <a:pt x="255546" y="302695"/>
                  <a:pt x="289060" y="222967"/>
                </a:cubicBezTo>
                <a:cubicBezTo>
                  <a:pt x="322574" y="143239"/>
                  <a:pt x="382193" y="23295"/>
                  <a:pt x="401243" y="2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" name="フリーフォーム: 図形 409">
            <a:extLst>
              <a:ext uri="{FF2B5EF4-FFF2-40B4-BE49-F238E27FC236}">
                <a16:creationId xmlns:a16="http://schemas.microsoft.com/office/drawing/2014/main" id="{B6BCC2BA-56CC-468C-8CD1-747436673783}"/>
              </a:ext>
            </a:extLst>
          </p:cNvPr>
          <p:cNvSpPr/>
          <p:nvPr/>
        </p:nvSpPr>
        <p:spPr>
          <a:xfrm>
            <a:off x="3580401" y="5208378"/>
            <a:ext cx="556848" cy="325124"/>
          </a:xfrm>
          <a:custGeom>
            <a:avLst/>
            <a:gdLst>
              <a:gd name="connsiteX0" fmla="*/ 556624 w 556848"/>
              <a:gd name="connsiteY0" fmla="*/ 44660 h 325124"/>
              <a:gd name="connsiteX1" fmla="*/ 397874 w 556848"/>
              <a:gd name="connsiteY1" fmla="*/ 210 h 325124"/>
              <a:gd name="connsiteX2" fmla="*/ 367712 w 556848"/>
              <a:gd name="connsiteY2" fmla="*/ 28785 h 325124"/>
              <a:gd name="connsiteX3" fmla="*/ 342312 w 556848"/>
              <a:gd name="connsiteY3" fmla="*/ 49422 h 325124"/>
              <a:gd name="connsiteX4" fmla="*/ 324849 w 556848"/>
              <a:gd name="connsiteY4" fmla="*/ 36722 h 325124"/>
              <a:gd name="connsiteX5" fmla="*/ 297862 w 556848"/>
              <a:gd name="connsiteY5" fmla="*/ 109747 h 325124"/>
              <a:gd name="connsiteX6" fmla="*/ 274049 w 556848"/>
              <a:gd name="connsiteY6" fmla="*/ 112922 h 325124"/>
              <a:gd name="connsiteX7" fmla="*/ 254999 w 556848"/>
              <a:gd name="connsiteY7" fmla="*/ 101810 h 325124"/>
              <a:gd name="connsiteX8" fmla="*/ 245474 w 556848"/>
              <a:gd name="connsiteY8" fmla="*/ 122447 h 325124"/>
              <a:gd name="connsiteX9" fmla="*/ 188324 w 556848"/>
              <a:gd name="connsiteY9" fmla="*/ 122447 h 325124"/>
              <a:gd name="connsiteX10" fmla="*/ 115299 w 556848"/>
              <a:gd name="connsiteY10" fmla="*/ 139910 h 325124"/>
              <a:gd name="connsiteX11" fmla="*/ 101012 w 556848"/>
              <a:gd name="connsiteY11" fmla="*/ 222460 h 325124"/>
              <a:gd name="connsiteX12" fmla="*/ 34337 w 556848"/>
              <a:gd name="connsiteY12" fmla="*/ 293897 h 325124"/>
              <a:gd name="connsiteX13" fmla="*/ 12112 w 556848"/>
              <a:gd name="connsiteY13" fmla="*/ 312947 h 325124"/>
              <a:gd name="connsiteX14" fmla="*/ 8937 w 556848"/>
              <a:gd name="connsiteY14" fmla="*/ 314535 h 325124"/>
              <a:gd name="connsiteX15" fmla="*/ 131174 w 556848"/>
              <a:gd name="connsiteY15" fmla="*/ 174835 h 325124"/>
              <a:gd name="connsiteX16" fmla="*/ 281987 w 556848"/>
              <a:gd name="connsiteY16" fmla="*/ 127210 h 325124"/>
              <a:gd name="connsiteX17" fmla="*/ 359774 w 556848"/>
              <a:gd name="connsiteY17" fmla="*/ 63710 h 325124"/>
              <a:gd name="connsiteX18" fmla="*/ 431212 w 556848"/>
              <a:gd name="connsiteY18" fmla="*/ 27197 h 325124"/>
              <a:gd name="connsiteX19" fmla="*/ 556624 w 556848"/>
              <a:gd name="connsiteY19" fmla="*/ 44660 h 32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6848" h="325124">
                <a:moveTo>
                  <a:pt x="556624" y="44660"/>
                </a:moveTo>
                <a:cubicBezTo>
                  <a:pt x="551068" y="40162"/>
                  <a:pt x="429359" y="2856"/>
                  <a:pt x="397874" y="210"/>
                </a:cubicBezTo>
                <a:cubicBezTo>
                  <a:pt x="366389" y="-2436"/>
                  <a:pt x="376972" y="20583"/>
                  <a:pt x="367712" y="28785"/>
                </a:cubicBezTo>
                <a:cubicBezTo>
                  <a:pt x="358452" y="36987"/>
                  <a:pt x="349456" y="48099"/>
                  <a:pt x="342312" y="49422"/>
                </a:cubicBezTo>
                <a:cubicBezTo>
                  <a:pt x="335168" y="50745"/>
                  <a:pt x="332257" y="26668"/>
                  <a:pt x="324849" y="36722"/>
                </a:cubicBezTo>
                <a:cubicBezTo>
                  <a:pt x="317441" y="46776"/>
                  <a:pt x="306329" y="97047"/>
                  <a:pt x="297862" y="109747"/>
                </a:cubicBezTo>
                <a:cubicBezTo>
                  <a:pt x="289395" y="122447"/>
                  <a:pt x="281193" y="114245"/>
                  <a:pt x="274049" y="112922"/>
                </a:cubicBezTo>
                <a:cubicBezTo>
                  <a:pt x="266905" y="111599"/>
                  <a:pt x="259761" y="100223"/>
                  <a:pt x="254999" y="101810"/>
                </a:cubicBezTo>
                <a:cubicBezTo>
                  <a:pt x="250237" y="103397"/>
                  <a:pt x="256586" y="119008"/>
                  <a:pt x="245474" y="122447"/>
                </a:cubicBezTo>
                <a:cubicBezTo>
                  <a:pt x="234361" y="125887"/>
                  <a:pt x="210020" y="119537"/>
                  <a:pt x="188324" y="122447"/>
                </a:cubicBezTo>
                <a:cubicBezTo>
                  <a:pt x="166628" y="125357"/>
                  <a:pt x="129851" y="123241"/>
                  <a:pt x="115299" y="139910"/>
                </a:cubicBezTo>
                <a:cubicBezTo>
                  <a:pt x="100747" y="156579"/>
                  <a:pt x="114506" y="196796"/>
                  <a:pt x="101012" y="222460"/>
                </a:cubicBezTo>
                <a:cubicBezTo>
                  <a:pt x="87518" y="248125"/>
                  <a:pt x="49154" y="278816"/>
                  <a:pt x="34337" y="293897"/>
                </a:cubicBezTo>
                <a:cubicBezTo>
                  <a:pt x="19520" y="308978"/>
                  <a:pt x="16345" y="309507"/>
                  <a:pt x="12112" y="312947"/>
                </a:cubicBezTo>
                <a:cubicBezTo>
                  <a:pt x="7879" y="316387"/>
                  <a:pt x="-10907" y="337554"/>
                  <a:pt x="8937" y="314535"/>
                </a:cubicBezTo>
                <a:cubicBezTo>
                  <a:pt x="28781" y="291516"/>
                  <a:pt x="85666" y="206056"/>
                  <a:pt x="131174" y="174835"/>
                </a:cubicBezTo>
                <a:cubicBezTo>
                  <a:pt x="176682" y="143614"/>
                  <a:pt x="243887" y="145731"/>
                  <a:pt x="281987" y="127210"/>
                </a:cubicBezTo>
                <a:cubicBezTo>
                  <a:pt x="320087" y="108689"/>
                  <a:pt x="334903" y="80379"/>
                  <a:pt x="359774" y="63710"/>
                </a:cubicBezTo>
                <a:cubicBezTo>
                  <a:pt x="384645" y="47041"/>
                  <a:pt x="399462" y="30901"/>
                  <a:pt x="431212" y="27197"/>
                </a:cubicBezTo>
                <a:cubicBezTo>
                  <a:pt x="462962" y="23493"/>
                  <a:pt x="562180" y="49158"/>
                  <a:pt x="556624" y="44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" name="フリーフォーム: 図形 410">
            <a:extLst>
              <a:ext uri="{FF2B5EF4-FFF2-40B4-BE49-F238E27FC236}">
                <a16:creationId xmlns:a16="http://schemas.microsoft.com/office/drawing/2014/main" id="{112F738E-1B00-4736-B913-EE804A7DFAA5}"/>
              </a:ext>
            </a:extLst>
          </p:cNvPr>
          <p:cNvSpPr/>
          <p:nvPr/>
        </p:nvSpPr>
        <p:spPr>
          <a:xfrm>
            <a:off x="3960216" y="5304105"/>
            <a:ext cx="183466" cy="329889"/>
          </a:xfrm>
          <a:custGeom>
            <a:avLst/>
            <a:gdLst>
              <a:gd name="connsiteX0" fmla="*/ 183159 w 183466"/>
              <a:gd name="connsiteY0" fmla="*/ 12433 h 329889"/>
              <a:gd name="connsiteX1" fmla="*/ 64097 w 183466"/>
              <a:gd name="connsiteY1" fmla="*/ 2908 h 329889"/>
              <a:gd name="connsiteX2" fmla="*/ 41872 w 183466"/>
              <a:gd name="connsiteY2" fmla="*/ 64820 h 329889"/>
              <a:gd name="connsiteX3" fmla="*/ 81559 w 183466"/>
              <a:gd name="connsiteY3" fmla="*/ 175945 h 329889"/>
              <a:gd name="connsiteX4" fmla="*/ 45047 w 183466"/>
              <a:gd name="connsiteY4" fmla="*/ 234683 h 329889"/>
              <a:gd name="connsiteX5" fmla="*/ 45047 w 183466"/>
              <a:gd name="connsiteY5" fmla="*/ 328345 h 329889"/>
              <a:gd name="connsiteX6" fmla="*/ 54572 w 183466"/>
              <a:gd name="connsiteY6" fmla="*/ 152133 h 329889"/>
              <a:gd name="connsiteX7" fmla="*/ 3772 w 183466"/>
              <a:gd name="connsiteY7" fmla="*/ 53708 h 329889"/>
              <a:gd name="connsiteX8" fmla="*/ 24409 w 183466"/>
              <a:gd name="connsiteY8" fmla="*/ 33070 h 329889"/>
              <a:gd name="connsiteX9" fmla="*/ 183159 w 183466"/>
              <a:gd name="connsiteY9" fmla="*/ 12433 h 329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3466" h="329889">
                <a:moveTo>
                  <a:pt x="183159" y="12433"/>
                </a:moveTo>
                <a:cubicBezTo>
                  <a:pt x="189774" y="7406"/>
                  <a:pt x="87645" y="-5823"/>
                  <a:pt x="64097" y="2908"/>
                </a:cubicBezTo>
                <a:cubicBezTo>
                  <a:pt x="40549" y="11639"/>
                  <a:pt x="38962" y="35981"/>
                  <a:pt x="41872" y="64820"/>
                </a:cubicBezTo>
                <a:cubicBezTo>
                  <a:pt x="44782" y="93659"/>
                  <a:pt x="81030" y="147635"/>
                  <a:pt x="81559" y="175945"/>
                </a:cubicBezTo>
                <a:cubicBezTo>
                  <a:pt x="82088" y="204255"/>
                  <a:pt x="51132" y="209283"/>
                  <a:pt x="45047" y="234683"/>
                </a:cubicBezTo>
                <a:cubicBezTo>
                  <a:pt x="38962" y="260083"/>
                  <a:pt x="43460" y="342103"/>
                  <a:pt x="45047" y="328345"/>
                </a:cubicBezTo>
                <a:cubicBezTo>
                  <a:pt x="46634" y="314587"/>
                  <a:pt x="61451" y="197906"/>
                  <a:pt x="54572" y="152133"/>
                </a:cubicBezTo>
                <a:cubicBezTo>
                  <a:pt x="47693" y="106360"/>
                  <a:pt x="8799" y="73552"/>
                  <a:pt x="3772" y="53708"/>
                </a:cubicBezTo>
                <a:cubicBezTo>
                  <a:pt x="-1255" y="33864"/>
                  <a:pt x="-6283" y="40478"/>
                  <a:pt x="24409" y="33070"/>
                </a:cubicBezTo>
                <a:cubicBezTo>
                  <a:pt x="55101" y="25662"/>
                  <a:pt x="176544" y="17460"/>
                  <a:pt x="183159" y="12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" name="フリーフォーム: 図形 411">
            <a:extLst>
              <a:ext uri="{FF2B5EF4-FFF2-40B4-BE49-F238E27FC236}">
                <a16:creationId xmlns:a16="http://schemas.microsoft.com/office/drawing/2014/main" id="{91C86BA5-4399-43D5-87DF-5FEF23D8B44A}"/>
              </a:ext>
            </a:extLst>
          </p:cNvPr>
          <p:cNvSpPr/>
          <p:nvPr/>
        </p:nvSpPr>
        <p:spPr>
          <a:xfrm>
            <a:off x="3454730" y="5430841"/>
            <a:ext cx="450520" cy="197448"/>
          </a:xfrm>
          <a:custGeom>
            <a:avLst/>
            <a:gdLst>
              <a:gd name="connsiteX0" fmla="*/ 3903 w 450520"/>
              <a:gd name="connsiteY0" fmla="*/ 197376 h 197448"/>
              <a:gd name="connsiteX1" fmla="*/ 240970 w 450520"/>
              <a:gd name="connsiteY1" fmla="*/ 78842 h 197448"/>
              <a:gd name="connsiteX2" fmla="*/ 450520 w 450520"/>
              <a:gd name="connsiteY2" fmla="*/ 526 h 197448"/>
              <a:gd name="connsiteX3" fmla="*/ 238853 w 450520"/>
              <a:gd name="connsiteY3" fmla="*/ 47092 h 197448"/>
              <a:gd name="connsiteX4" fmla="*/ 103387 w 450520"/>
              <a:gd name="connsiteY4" fmla="*/ 95776 h 197448"/>
              <a:gd name="connsiteX5" fmla="*/ 3903 w 450520"/>
              <a:gd name="connsiteY5" fmla="*/ 197376 h 19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20" h="197448">
                <a:moveTo>
                  <a:pt x="3903" y="197376"/>
                </a:moveTo>
                <a:cubicBezTo>
                  <a:pt x="26834" y="194554"/>
                  <a:pt x="166534" y="111650"/>
                  <a:pt x="240970" y="78842"/>
                </a:cubicBezTo>
                <a:cubicBezTo>
                  <a:pt x="315406" y="46034"/>
                  <a:pt x="450873" y="5818"/>
                  <a:pt x="450520" y="526"/>
                </a:cubicBezTo>
                <a:cubicBezTo>
                  <a:pt x="450167" y="-4766"/>
                  <a:pt x="296709" y="31217"/>
                  <a:pt x="238853" y="47092"/>
                </a:cubicBezTo>
                <a:cubicBezTo>
                  <a:pt x="180997" y="62967"/>
                  <a:pt x="141840" y="71434"/>
                  <a:pt x="103387" y="95776"/>
                </a:cubicBezTo>
                <a:cubicBezTo>
                  <a:pt x="64934" y="120118"/>
                  <a:pt x="-19028" y="200198"/>
                  <a:pt x="3903" y="197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" name="フリーフォーム: 図形 412">
            <a:extLst>
              <a:ext uri="{FF2B5EF4-FFF2-40B4-BE49-F238E27FC236}">
                <a16:creationId xmlns:a16="http://schemas.microsoft.com/office/drawing/2014/main" id="{137FC0A1-1BB4-4D40-A241-D28AAEDAA7A4}"/>
              </a:ext>
            </a:extLst>
          </p:cNvPr>
          <p:cNvSpPr/>
          <p:nvPr/>
        </p:nvSpPr>
        <p:spPr>
          <a:xfrm>
            <a:off x="3885719" y="5425013"/>
            <a:ext cx="397751" cy="971430"/>
          </a:xfrm>
          <a:custGeom>
            <a:avLst/>
            <a:gdLst>
              <a:gd name="connsiteX0" fmla="*/ 4714 w 397751"/>
              <a:gd name="connsiteY0" fmla="*/ 12704 h 971430"/>
              <a:gd name="connsiteX1" fmla="*/ 104198 w 397751"/>
              <a:gd name="connsiteY1" fmla="*/ 177804 h 971430"/>
              <a:gd name="connsiteX2" fmla="*/ 193098 w 397751"/>
              <a:gd name="connsiteY2" fmla="*/ 325970 h 971430"/>
              <a:gd name="connsiteX3" fmla="*/ 237548 w 397751"/>
              <a:gd name="connsiteY3" fmla="*/ 488954 h 971430"/>
              <a:gd name="connsiteX4" fmla="*/ 313748 w 397751"/>
              <a:gd name="connsiteY4" fmla="*/ 565154 h 971430"/>
              <a:gd name="connsiteX5" fmla="*/ 364548 w 397751"/>
              <a:gd name="connsiteY5" fmla="*/ 721787 h 971430"/>
              <a:gd name="connsiteX6" fmla="*/ 385714 w 397751"/>
              <a:gd name="connsiteY6" fmla="*/ 814920 h 971430"/>
              <a:gd name="connsiteX7" fmla="*/ 389948 w 397751"/>
              <a:gd name="connsiteY7" fmla="*/ 916520 h 971430"/>
              <a:gd name="connsiteX8" fmla="*/ 387831 w 397751"/>
              <a:gd name="connsiteY8" fmla="*/ 946154 h 971430"/>
              <a:gd name="connsiteX9" fmla="*/ 265064 w 397751"/>
              <a:gd name="connsiteY9" fmla="*/ 541870 h 971430"/>
              <a:gd name="connsiteX10" fmla="*/ 4714 w 397751"/>
              <a:gd name="connsiteY10" fmla="*/ 12704 h 97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7751" h="971430">
                <a:moveTo>
                  <a:pt x="4714" y="12704"/>
                </a:moveTo>
                <a:cubicBezTo>
                  <a:pt x="-22097" y="-47974"/>
                  <a:pt x="72801" y="125593"/>
                  <a:pt x="104198" y="177804"/>
                </a:cubicBezTo>
                <a:cubicBezTo>
                  <a:pt x="135595" y="230015"/>
                  <a:pt x="170873" y="274112"/>
                  <a:pt x="193098" y="325970"/>
                </a:cubicBezTo>
                <a:cubicBezTo>
                  <a:pt x="215323" y="377828"/>
                  <a:pt x="217440" y="449090"/>
                  <a:pt x="237548" y="488954"/>
                </a:cubicBezTo>
                <a:cubicBezTo>
                  <a:pt x="257656" y="528818"/>
                  <a:pt x="292581" y="526349"/>
                  <a:pt x="313748" y="565154"/>
                </a:cubicBezTo>
                <a:cubicBezTo>
                  <a:pt x="334915" y="603959"/>
                  <a:pt x="352554" y="680159"/>
                  <a:pt x="364548" y="721787"/>
                </a:cubicBezTo>
                <a:cubicBezTo>
                  <a:pt x="376542" y="763415"/>
                  <a:pt x="381481" y="782465"/>
                  <a:pt x="385714" y="814920"/>
                </a:cubicBezTo>
                <a:cubicBezTo>
                  <a:pt x="389947" y="847376"/>
                  <a:pt x="389595" y="894648"/>
                  <a:pt x="389948" y="916520"/>
                </a:cubicBezTo>
                <a:cubicBezTo>
                  <a:pt x="390301" y="938392"/>
                  <a:pt x="408645" y="1008596"/>
                  <a:pt x="387831" y="946154"/>
                </a:cubicBezTo>
                <a:cubicBezTo>
                  <a:pt x="367017" y="883712"/>
                  <a:pt x="328917" y="694270"/>
                  <a:pt x="265064" y="541870"/>
                </a:cubicBezTo>
                <a:cubicBezTo>
                  <a:pt x="201211" y="389470"/>
                  <a:pt x="31525" y="73382"/>
                  <a:pt x="4714" y="12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フリーフォーム: 図形 413">
            <a:extLst>
              <a:ext uri="{FF2B5EF4-FFF2-40B4-BE49-F238E27FC236}">
                <a16:creationId xmlns:a16="http://schemas.microsoft.com/office/drawing/2014/main" id="{302C075C-8AEC-4ACC-BF40-88C2FD3648BA}"/>
              </a:ext>
            </a:extLst>
          </p:cNvPr>
          <p:cNvSpPr/>
          <p:nvPr/>
        </p:nvSpPr>
        <p:spPr>
          <a:xfrm>
            <a:off x="3795571" y="5509666"/>
            <a:ext cx="471725" cy="854909"/>
          </a:xfrm>
          <a:custGeom>
            <a:avLst/>
            <a:gdLst>
              <a:gd name="connsiteX0" fmla="*/ 3846 w 471725"/>
              <a:gd name="connsiteY0" fmla="*/ 4251 h 854909"/>
              <a:gd name="connsiteX1" fmla="*/ 44062 w 471725"/>
              <a:gd name="connsiteY1" fmla="*/ 50817 h 854909"/>
              <a:gd name="connsiteX2" fmla="*/ 177412 w 471725"/>
              <a:gd name="connsiteY2" fmla="*/ 249784 h 854909"/>
              <a:gd name="connsiteX3" fmla="*/ 236679 w 471725"/>
              <a:gd name="connsiteY3" fmla="*/ 406417 h 854909"/>
              <a:gd name="connsiteX4" fmla="*/ 302296 w 471725"/>
              <a:gd name="connsiteY4" fmla="*/ 571517 h 854909"/>
              <a:gd name="connsiteX5" fmla="*/ 465279 w 471725"/>
              <a:gd name="connsiteY5" fmla="*/ 842451 h 854909"/>
              <a:gd name="connsiteX6" fmla="*/ 56762 w 471725"/>
              <a:gd name="connsiteY6" fmla="*/ 131251 h 854909"/>
              <a:gd name="connsiteX7" fmla="*/ 3846 w 471725"/>
              <a:gd name="connsiteY7" fmla="*/ 4251 h 85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1725" h="854909">
                <a:moveTo>
                  <a:pt x="3846" y="4251"/>
                </a:moveTo>
                <a:cubicBezTo>
                  <a:pt x="1729" y="-9155"/>
                  <a:pt x="15134" y="9895"/>
                  <a:pt x="44062" y="50817"/>
                </a:cubicBezTo>
                <a:cubicBezTo>
                  <a:pt x="72990" y="91739"/>
                  <a:pt x="145309" y="190517"/>
                  <a:pt x="177412" y="249784"/>
                </a:cubicBezTo>
                <a:cubicBezTo>
                  <a:pt x="209515" y="309051"/>
                  <a:pt x="215865" y="352795"/>
                  <a:pt x="236679" y="406417"/>
                </a:cubicBezTo>
                <a:cubicBezTo>
                  <a:pt x="257493" y="460039"/>
                  <a:pt x="264196" y="498845"/>
                  <a:pt x="302296" y="571517"/>
                </a:cubicBezTo>
                <a:cubicBezTo>
                  <a:pt x="340396" y="644189"/>
                  <a:pt x="506201" y="915829"/>
                  <a:pt x="465279" y="842451"/>
                </a:cubicBezTo>
                <a:cubicBezTo>
                  <a:pt x="424357" y="769073"/>
                  <a:pt x="137901" y="271304"/>
                  <a:pt x="56762" y="131251"/>
                </a:cubicBezTo>
                <a:cubicBezTo>
                  <a:pt x="-24377" y="-8802"/>
                  <a:pt x="5963" y="17657"/>
                  <a:pt x="3846" y="4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" name="フリーフォーム: 図形 414">
            <a:extLst>
              <a:ext uri="{FF2B5EF4-FFF2-40B4-BE49-F238E27FC236}">
                <a16:creationId xmlns:a16="http://schemas.microsoft.com/office/drawing/2014/main" id="{14458331-01AA-4F48-A85F-23A9C2A5A37F}"/>
              </a:ext>
            </a:extLst>
          </p:cNvPr>
          <p:cNvSpPr/>
          <p:nvPr/>
        </p:nvSpPr>
        <p:spPr>
          <a:xfrm>
            <a:off x="3463443" y="5630783"/>
            <a:ext cx="824129" cy="761526"/>
          </a:xfrm>
          <a:custGeom>
            <a:avLst/>
            <a:gdLst>
              <a:gd name="connsiteX0" fmla="*/ 1540 w 824129"/>
              <a:gd name="connsiteY0" fmla="*/ 3784 h 761526"/>
              <a:gd name="connsiteX1" fmla="*/ 285174 w 824129"/>
              <a:gd name="connsiteY1" fmla="*/ 160417 h 761526"/>
              <a:gd name="connsiteX2" fmla="*/ 397357 w 824129"/>
              <a:gd name="connsiteY2" fmla="*/ 257784 h 761526"/>
              <a:gd name="connsiteX3" fmla="*/ 414290 w 824129"/>
              <a:gd name="connsiteY3" fmla="*/ 268367 h 761526"/>
              <a:gd name="connsiteX4" fmla="*/ 382540 w 824129"/>
              <a:gd name="connsiteY4" fmla="*/ 289534 h 761526"/>
              <a:gd name="connsiteX5" fmla="*/ 410057 w 824129"/>
              <a:gd name="connsiteY5" fmla="*/ 361500 h 761526"/>
              <a:gd name="connsiteX6" fmla="*/ 668290 w 824129"/>
              <a:gd name="connsiteY6" fmla="*/ 596450 h 761526"/>
              <a:gd name="connsiteX7" fmla="*/ 814340 w 824129"/>
              <a:gd name="connsiteY7" fmla="*/ 753084 h 761526"/>
              <a:gd name="connsiteX8" fmla="*/ 395240 w 824129"/>
              <a:gd name="connsiteY8" fmla="*/ 336100 h 761526"/>
              <a:gd name="connsiteX9" fmla="*/ 418524 w 824129"/>
              <a:gd name="connsiteY9" fmla="*/ 234500 h 761526"/>
              <a:gd name="connsiteX10" fmla="*/ 183574 w 824129"/>
              <a:gd name="connsiteY10" fmla="*/ 65167 h 761526"/>
              <a:gd name="connsiteX11" fmla="*/ 1540 w 824129"/>
              <a:gd name="connsiteY11" fmla="*/ 3784 h 76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4129" h="761526">
                <a:moveTo>
                  <a:pt x="1540" y="3784"/>
                </a:moveTo>
                <a:cubicBezTo>
                  <a:pt x="18473" y="19659"/>
                  <a:pt x="219205" y="118084"/>
                  <a:pt x="285174" y="160417"/>
                </a:cubicBezTo>
                <a:cubicBezTo>
                  <a:pt x="351143" y="202750"/>
                  <a:pt x="375838" y="239792"/>
                  <a:pt x="397357" y="257784"/>
                </a:cubicBezTo>
                <a:cubicBezTo>
                  <a:pt x="418876" y="275776"/>
                  <a:pt x="416760" y="263075"/>
                  <a:pt x="414290" y="268367"/>
                </a:cubicBezTo>
                <a:cubicBezTo>
                  <a:pt x="411821" y="273659"/>
                  <a:pt x="383245" y="274012"/>
                  <a:pt x="382540" y="289534"/>
                </a:cubicBezTo>
                <a:cubicBezTo>
                  <a:pt x="381835" y="305056"/>
                  <a:pt x="362432" y="310347"/>
                  <a:pt x="410057" y="361500"/>
                </a:cubicBezTo>
                <a:cubicBezTo>
                  <a:pt x="457682" y="412653"/>
                  <a:pt x="600910" y="531186"/>
                  <a:pt x="668290" y="596450"/>
                </a:cubicBezTo>
                <a:cubicBezTo>
                  <a:pt x="735671" y="661714"/>
                  <a:pt x="859848" y="796476"/>
                  <a:pt x="814340" y="753084"/>
                </a:cubicBezTo>
                <a:cubicBezTo>
                  <a:pt x="768832" y="709692"/>
                  <a:pt x="461209" y="422531"/>
                  <a:pt x="395240" y="336100"/>
                </a:cubicBezTo>
                <a:cubicBezTo>
                  <a:pt x="329271" y="249669"/>
                  <a:pt x="453802" y="279656"/>
                  <a:pt x="418524" y="234500"/>
                </a:cubicBezTo>
                <a:cubicBezTo>
                  <a:pt x="383246" y="189345"/>
                  <a:pt x="255893" y="105736"/>
                  <a:pt x="183574" y="65167"/>
                </a:cubicBezTo>
                <a:cubicBezTo>
                  <a:pt x="111255" y="24598"/>
                  <a:pt x="-15393" y="-12091"/>
                  <a:pt x="1540" y="3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フリーフォーム: 図形 415">
            <a:extLst>
              <a:ext uri="{FF2B5EF4-FFF2-40B4-BE49-F238E27FC236}">
                <a16:creationId xmlns:a16="http://schemas.microsoft.com/office/drawing/2014/main" id="{4F2651AE-8F89-4F0F-BEE3-C0976703B9E1}"/>
              </a:ext>
            </a:extLst>
          </p:cNvPr>
          <p:cNvSpPr/>
          <p:nvPr/>
        </p:nvSpPr>
        <p:spPr>
          <a:xfrm>
            <a:off x="4260774" y="6265759"/>
            <a:ext cx="52332" cy="1037028"/>
          </a:xfrm>
          <a:custGeom>
            <a:avLst/>
            <a:gdLst>
              <a:gd name="connsiteX0" fmla="*/ 36059 w 52332"/>
              <a:gd name="connsiteY0" fmla="*/ 101174 h 1037028"/>
              <a:gd name="connsiteX1" fmla="*/ 50876 w 52332"/>
              <a:gd name="connsiteY1" fmla="*/ 547791 h 1037028"/>
              <a:gd name="connsiteX2" fmla="*/ 2193 w 52332"/>
              <a:gd name="connsiteY2" fmla="*/ 1036741 h 1037028"/>
              <a:gd name="connsiteX3" fmla="*/ 42409 w 52332"/>
              <a:gd name="connsiteY3" fmla="*/ 477941 h 1037028"/>
              <a:gd name="connsiteX4" fmla="*/ 76 w 52332"/>
              <a:gd name="connsiteY4" fmla="*/ 31324 h 1037028"/>
              <a:gd name="connsiteX5" fmla="*/ 36059 w 52332"/>
              <a:gd name="connsiteY5" fmla="*/ 101174 h 103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332" h="1037028">
                <a:moveTo>
                  <a:pt x="36059" y="101174"/>
                </a:moveTo>
                <a:cubicBezTo>
                  <a:pt x="44526" y="187252"/>
                  <a:pt x="56520" y="391863"/>
                  <a:pt x="50876" y="547791"/>
                </a:cubicBezTo>
                <a:cubicBezTo>
                  <a:pt x="45232" y="703719"/>
                  <a:pt x="3604" y="1048383"/>
                  <a:pt x="2193" y="1036741"/>
                </a:cubicBezTo>
                <a:cubicBezTo>
                  <a:pt x="782" y="1025099"/>
                  <a:pt x="42762" y="645510"/>
                  <a:pt x="42409" y="477941"/>
                </a:cubicBezTo>
                <a:cubicBezTo>
                  <a:pt x="42056" y="310372"/>
                  <a:pt x="1840" y="99410"/>
                  <a:pt x="76" y="31324"/>
                </a:cubicBezTo>
                <a:cubicBezTo>
                  <a:pt x="-1688" y="-36762"/>
                  <a:pt x="27592" y="15096"/>
                  <a:pt x="36059" y="101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フリーフォーム: 図形 416">
            <a:extLst>
              <a:ext uri="{FF2B5EF4-FFF2-40B4-BE49-F238E27FC236}">
                <a16:creationId xmlns:a16="http://schemas.microsoft.com/office/drawing/2014/main" id="{A4EA401B-B7EF-4167-AE55-D0532925FAB0}"/>
              </a:ext>
            </a:extLst>
          </p:cNvPr>
          <p:cNvSpPr/>
          <p:nvPr/>
        </p:nvSpPr>
        <p:spPr>
          <a:xfrm>
            <a:off x="2954657" y="5636132"/>
            <a:ext cx="546443" cy="566956"/>
          </a:xfrm>
          <a:custGeom>
            <a:avLst/>
            <a:gdLst>
              <a:gd name="connsiteX0" fmla="*/ 537843 w 546443"/>
              <a:gd name="connsiteY0" fmla="*/ 2668 h 566956"/>
              <a:gd name="connsiteX1" fmla="*/ 326176 w 546443"/>
              <a:gd name="connsiteY1" fmla="*/ 193168 h 566956"/>
              <a:gd name="connsiteX2" fmla="*/ 89110 w 546443"/>
              <a:gd name="connsiteY2" fmla="*/ 320168 h 566956"/>
              <a:gd name="connsiteX3" fmla="*/ 84876 w 546443"/>
              <a:gd name="connsiteY3" fmla="*/ 430235 h 566956"/>
              <a:gd name="connsiteX4" fmla="*/ 101810 w 546443"/>
              <a:gd name="connsiteY4" fmla="*/ 565701 h 566956"/>
              <a:gd name="connsiteX5" fmla="*/ 21376 w 546443"/>
              <a:gd name="connsiteY5" fmla="*/ 345568 h 566956"/>
              <a:gd name="connsiteX6" fmla="*/ 537843 w 546443"/>
              <a:gd name="connsiteY6" fmla="*/ 2668 h 56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443" h="566956">
                <a:moveTo>
                  <a:pt x="537843" y="2668"/>
                </a:moveTo>
                <a:cubicBezTo>
                  <a:pt x="588643" y="-22732"/>
                  <a:pt x="400965" y="140251"/>
                  <a:pt x="326176" y="193168"/>
                </a:cubicBezTo>
                <a:cubicBezTo>
                  <a:pt x="251387" y="246085"/>
                  <a:pt x="129327" y="280657"/>
                  <a:pt x="89110" y="320168"/>
                </a:cubicBezTo>
                <a:cubicBezTo>
                  <a:pt x="48893" y="359679"/>
                  <a:pt x="82759" y="389313"/>
                  <a:pt x="84876" y="430235"/>
                </a:cubicBezTo>
                <a:cubicBezTo>
                  <a:pt x="86993" y="471157"/>
                  <a:pt x="112393" y="579812"/>
                  <a:pt x="101810" y="565701"/>
                </a:cubicBezTo>
                <a:cubicBezTo>
                  <a:pt x="91227" y="551590"/>
                  <a:pt x="-53413" y="437290"/>
                  <a:pt x="21376" y="345568"/>
                </a:cubicBezTo>
                <a:cubicBezTo>
                  <a:pt x="96165" y="253846"/>
                  <a:pt x="487043" y="28068"/>
                  <a:pt x="537843" y="2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" name="フリーフォーム: 図形 417">
            <a:extLst>
              <a:ext uri="{FF2B5EF4-FFF2-40B4-BE49-F238E27FC236}">
                <a16:creationId xmlns:a16="http://schemas.microsoft.com/office/drawing/2014/main" id="{CC6DF4AC-91EF-41E4-99F6-A66B49888C66}"/>
              </a:ext>
            </a:extLst>
          </p:cNvPr>
          <p:cNvSpPr/>
          <p:nvPr/>
        </p:nvSpPr>
        <p:spPr>
          <a:xfrm>
            <a:off x="2777334" y="6112659"/>
            <a:ext cx="190915" cy="516892"/>
          </a:xfrm>
          <a:custGeom>
            <a:avLst/>
            <a:gdLst>
              <a:gd name="connsiteX0" fmla="*/ 190233 w 190915"/>
              <a:gd name="connsiteY0" fmla="*/ 274 h 516892"/>
              <a:gd name="connsiteX1" fmla="*/ 71699 w 190915"/>
              <a:gd name="connsiteY1" fmla="*/ 377041 h 516892"/>
              <a:gd name="connsiteX2" fmla="*/ 20899 w 190915"/>
              <a:gd name="connsiteY2" fmla="*/ 516741 h 516892"/>
              <a:gd name="connsiteX3" fmla="*/ 16666 w 190915"/>
              <a:gd name="connsiteY3" fmla="*/ 402441 h 516892"/>
              <a:gd name="connsiteX4" fmla="*/ 12433 w 190915"/>
              <a:gd name="connsiteY4" fmla="*/ 317774 h 516892"/>
              <a:gd name="connsiteX5" fmla="*/ 190233 w 190915"/>
              <a:gd name="connsiteY5" fmla="*/ 274 h 51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915" h="516892">
                <a:moveTo>
                  <a:pt x="190233" y="274"/>
                </a:moveTo>
                <a:cubicBezTo>
                  <a:pt x="200111" y="10152"/>
                  <a:pt x="99921" y="290963"/>
                  <a:pt x="71699" y="377041"/>
                </a:cubicBezTo>
                <a:cubicBezTo>
                  <a:pt x="43477" y="463119"/>
                  <a:pt x="30071" y="512508"/>
                  <a:pt x="20899" y="516741"/>
                </a:cubicBezTo>
                <a:cubicBezTo>
                  <a:pt x="11727" y="520974"/>
                  <a:pt x="18077" y="435602"/>
                  <a:pt x="16666" y="402441"/>
                </a:cubicBezTo>
                <a:cubicBezTo>
                  <a:pt x="15255" y="369280"/>
                  <a:pt x="-17200" y="385507"/>
                  <a:pt x="12433" y="317774"/>
                </a:cubicBezTo>
                <a:cubicBezTo>
                  <a:pt x="42066" y="250041"/>
                  <a:pt x="180355" y="-9604"/>
                  <a:pt x="190233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フリーフォーム: 図形 418">
            <a:extLst>
              <a:ext uri="{FF2B5EF4-FFF2-40B4-BE49-F238E27FC236}">
                <a16:creationId xmlns:a16="http://schemas.microsoft.com/office/drawing/2014/main" id="{BEB59722-38B6-4ECB-BE7E-982689265D87}"/>
              </a:ext>
            </a:extLst>
          </p:cNvPr>
          <p:cNvSpPr/>
          <p:nvPr/>
        </p:nvSpPr>
        <p:spPr>
          <a:xfrm>
            <a:off x="3191391" y="6080182"/>
            <a:ext cx="189318" cy="635220"/>
          </a:xfrm>
          <a:custGeom>
            <a:avLst/>
            <a:gdLst>
              <a:gd name="connsiteX0" fmla="*/ 9009 w 189318"/>
              <a:gd name="connsiteY0" fmla="*/ 15818 h 635220"/>
              <a:gd name="connsiteX1" fmla="*/ 80976 w 189318"/>
              <a:gd name="connsiteY1" fmla="*/ 481485 h 635220"/>
              <a:gd name="connsiteX2" fmla="*/ 182576 w 189318"/>
              <a:gd name="connsiteY2" fmla="*/ 621185 h 635220"/>
              <a:gd name="connsiteX3" fmla="*/ 161409 w 189318"/>
              <a:gd name="connsiteY3" fmla="*/ 616951 h 635220"/>
              <a:gd name="connsiteX4" fmla="*/ 13242 w 189318"/>
              <a:gd name="connsiteY4" fmla="*/ 502651 h 635220"/>
              <a:gd name="connsiteX5" fmla="*/ 4776 w 189318"/>
              <a:gd name="connsiteY5" fmla="*/ 147051 h 635220"/>
              <a:gd name="connsiteX6" fmla="*/ 9009 w 189318"/>
              <a:gd name="connsiteY6" fmla="*/ 15818 h 63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318" h="635220">
                <a:moveTo>
                  <a:pt x="9009" y="15818"/>
                </a:moveTo>
                <a:cubicBezTo>
                  <a:pt x="21709" y="71557"/>
                  <a:pt x="52048" y="380591"/>
                  <a:pt x="80976" y="481485"/>
                </a:cubicBezTo>
                <a:cubicBezTo>
                  <a:pt x="109904" y="582379"/>
                  <a:pt x="169171" y="598607"/>
                  <a:pt x="182576" y="621185"/>
                </a:cubicBezTo>
                <a:cubicBezTo>
                  <a:pt x="195982" y="643763"/>
                  <a:pt x="189631" y="636707"/>
                  <a:pt x="161409" y="616951"/>
                </a:cubicBezTo>
                <a:cubicBezTo>
                  <a:pt x="133187" y="597195"/>
                  <a:pt x="39347" y="580968"/>
                  <a:pt x="13242" y="502651"/>
                </a:cubicBezTo>
                <a:cubicBezTo>
                  <a:pt x="-12863" y="424334"/>
                  <a:pt x="8304" y="231012"/>
                  <a:pt x="4776" y="147051"/>
                </a:cubicBezTo>
                <a:cubicBezTo>
                  <a:pt x="1248" y="63090"/>
                  <a:pt x="-3691" y="-39921"/>
                  <a:pt x="9009" y="15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フリーフォーム: 図形 419">
            <a:extLst>
              <a:ext uri="{FF2B5EF4-FFF2-40B4-BE49-F238E27FC236}">
                <a16:creationId xmlns:a16="http://schemas.microsoft.com/office/drawing/2014/main" id="{2BB943ED-B6EA-4BF0-8FC0-862B53662286}"/>
              </a:ext>
            </a:extLst>
          </p:cNvPr>
          <p:cNvSpPr/>
          <p:nvPr/>
        </p:nvSpPr>
        <p:spPr>
          <a:xfrm>
            <a:off x="3803053" y="4829603"/>
            <a:ext cx="32568" cy="490114"/>
          </a:xfrm>
          <a:custGeom>
            <a:avLst/>
            <a:gdLst>
              <a:gd name="connsiteX0" fmla="*/ 9064 w 32568"/>
              <a:gd name="connsiteY0" fmla="*/ 630 h 490114"/>
              <a:gd name="connsiteX1" fmla="*/ 32347 w 32568"/>
              <a:gd name="connsiteY1" fmla="*/ 377397 h 490114"/>
              <a:gd name="connsiteX2" fmla="*/ 19647 w 32568"/>
              <a:gd name="connsiteY2" fmla="*/ 487464 h 490114"/>
              <a:gd name="connsiteX3" fmla="*/ 597 w 32568"/>
              <a:gd name="connsiteY3" fmla="*/ 292730 h 490114"/>
              <a:gd name="connsiteX4" fmla="*/ 9064 w 32568"/>
              <a:gd name="connsiteY4" fmla="*/ 630 h 49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68" h="490114">
                <a:moveTo>
                  <a:pt x="9064" y="630"/>
                </a:moveTo>
                <a:cubicBezTo>
                  <a:pt x="14356" y="14741"/>
                  <a:pt x="30583" y="296258"/>
                  <a:pt x="32347" y="377397"/>
                </a:cubicBezTo>
                <a:cubicBezTo>
                  <a:pt x="34111" y="458536"/>
                  <a:pt x="24939" y="501575"/>
                  <a:pt x="19647" y="487464"/>
                </a:cubicBezTo>
                <a:cubicBezTo>
                  <a:pt x="14355" y="473353"/>
                  <a:pt x="3066" y="372458"/>
                  <a:pt x="597" y="292730"/>
                </a:cubicBezTo>
                <a:cubicBezTo>
                  <a:pt x="-1872" y="213002"/>
                  <a:pt x="3772" y="-13481"/>
                  <a:pt x="9064" y="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フリーフォーム: 図形 421">
            <a:extLst>
              <a:ext uri="{FF2B5EF4-FFF2-40B4-BE49-F238E27FC236}">
                <a16:creationId xmlns:a16="http://schemas.microsoft.com/office/drawing/2014/main" id="{731D7A99-E45B-4047-96AD-F296BC740BF4}"/>
              </a:ext>
            </a:extLst>
          </p:cNvPr>
          <p:cNvSpPr/>
          <p:nvPr/>
        </p:nvSpPr>
        <p:spPr>
          <a:xfrm>
            <a:off x="2590536" y="4897952"/>
            <a:ext cx="546617" cy="610717"/>
          </a:xfrm>
          <a:custGeom>
            <a:avLst/>
            <a:gdLst>
              <a:gd name="connsiteX0" fmla="*/ 264 w 546617"/>
              <a:gd name="connsiteY0" fmla="*/ 15 h 610717"/>
              <a:gd name="connsiteX1" fmla="*/ 173831 w 546617"/>
              <a:gd name="connsiteY1" fmla="*/ 499548 h 610717"/>
              <a:gd name="connsiteX2" fmla="*/ 269081 w 546617"/>
              <a:gd name="connsiteY2" fmla="*/ 541881 h 610717"/>
              <a:gd name="connsiteX3" fmla="*/ 546364 w 546617"/>
              <a:gd name="connsiteY3" fmla="*/ 609615 h 610717"/>
              <a:gd name="connsiteX4" fmla="*/ 216164 w 546617"/>
              <a:gd name="connsiteY4" fmla="*/ 482615 h 610717"/>
              <a:gd name="connsiteX5" fmla="*/ 264 w 546617"/>
              <a:gd name="connsiteY5" fmla="*/ 15 h 61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617" h="610717">
                <a:moveTo>
                  <a:pt x="264" y="15"/>
                </a:moveTo>
                <a:cubicBezTo>
                  <a:pt x="-6792" y="2837"/>
                  <a:pt x="129028" y="409237"/>
                  <a:pt x="173831" y="499548"/>
                </a:cubicBezTo>
                <a:cubicBezTo>
                  <a:pt x="218634" y="589859"/>
                  <a:pt x="206992" y="523537"/>
                  <a:pt x="269081" y="541881"/>
                </a:cubicBezTo>
                <a:cubicBezTo>
                  <a:pt x="331170" y="560226"/>
                  <a:pt x="555183" y="619493"/>
                  <a:pt x="546364" y="609615"/>
                </a:cubicBezTo>
                <a:cubicBezTo>
                  <a:pt x="537545" y="599737"/>
                  <a:pt x="304359" y="582804"/>
                  <a:pt x="216164" y="482615"/>
                </a:cubicBezTo>
                <a:cubicBezTo>
                  <a:pt x="127969" y="382426"/>
                  <a:pt x="7320" y="-2807"/>
                  <a:pt x="264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" name="フリーフォーム: 図形 422">
            <a:extLst>
              <a:ext uri="{FF2B5EF4-FFF2-40B4-BE49-F238E27FC236}">
                <a16:creationId xmlns:a16="http://schemas.microsoft.com/office/drawing/2014/main" id="{53E6C5A5-874C-45D3-BBAD-D5015E2717E1}"/>
              </a:ext>
            </a:extLst>
          </p:cNvPr>
          <p:cNvSpPr/>
          <p:nvPr/>
        </p:nvSpPr>
        <p:spPr>
          <a:xfrm>
            <a:off x="3189845" y="4887051"/>
            <a:ext cx="587495" cy="620917"/>
          </a:xfrm>
          <a:custGeom>
            <a:avLst/>
            <a:gdLst>
              <a:gd name="connsiteX0" fmla="*/ 573588 w 587495"/>
              <a:gd name="connsiteY0" fmla="*/ 8799 h 620917"/>
              <a:gd name="connsiteX1" fmla="*/ 285722 w 587495"/>
              <a:gd name="connsiteY1" fmla="*/ 457532 h 620917"/>
              <a:gd name="connsiteX2" fmla="*/ 162955 w 587495"/>
              <a:gd name="connsiteY2" fmla="*/ 548549 h 620917"/>
              <a:gd name="connsiteX3" fmla="*/ 4205 w 587495"/>
              <a:gd name="connsiteY3" fmla="*/ 614166 h 620917"/>
              <a:gd name="connsiteX4" fmla="*/ 344988 w 587495"/>
              <a:gd name="connsiteY4" fmla="*/ 379216 h 620917"/>
              <a:gd name="connsiteX5" fmla="*/ 520672 w 587495"/>
              <a:gd name="connsiteY5" fmla="*/ 176016 h 620917"/>
              <a:gd name="connsiteX6" fmla="*/ 573588 w 587495"/>
              <a:gd name="connsiteY6" fmla="*/ 8799 h 62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495" h="620917">
                <a:moveTo>
                  <a:pt x="573588" y="8799"/>
                </a:moveTo>
                <a:cubicBezTo>
                  <a:pt x="534430" y="55718"/>
                  <a:pt x="354161" y="367574"/>
                  <a:pt x="285722" y="457532"/>
                </a:cubicBezTo>
                <a:cubicBezTo>
                  <a:pt x="217283" y="547490"/>
                  <a:pt x="209874" y="522443"/>
                  <a:pt x="162955" y="548549"/>
                </a:cubicBezTo>
                <a:cubicBezTo>
                  <a:pt x="116036" y="574655"/>
                  <a:pt x="-26134" y="642388"/>
                  <a:pt x="4205" y="614166"/>
                </a:cubicBezTo>
                <a:cubicBezTo>
                  <a:pt x="34544" y="585944"/>
                  <a:pt x="258910" y="452241"/>
                  <a:pt x="344988" y="379216"/>
                </a:cubicBezTo>
                <a:cubicBezTo>
                  <a:pt x="431066" y="306191"/>
                  <a:pt x="480455" y="237047"/>
                  <a:pt x="520672" y="176016"/>
                </a:cubicBezTo>
                <a:cubicBezTo>
                  <a:pt x="560889" y="114985"/>
                  <a:pt x="612746" y="-38120"/>
                  <a:pt x="573588" y="8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" name="フリーフォーム: 図形 423">
            <a:extLst>
              <a:ext uri="{FF2B5EF4-FFF2-40B4-BE49-F238E27FC236}">
                <a16:creationId xmlns:a16="http://schemas.microsoft.com/office/drawing/2014/main" id="{98F9263C-803C-48D9-93E4-5A24CC11B6B7}"/>
              </a:ext>
            </a:extLst>
          </p:cNvPr>
          <p:cNvSpPr/>
          <p:nvPr/>
        </p:nvSpPr>
        <p:spPr>
          <a:xfrm>
            <a:off x="2579283" y="5457981"/>
            <a:ext cx="255348" cy="286698"/>
          </a:xfrm>
          <a:custGeom>
            <a:avLst/>
            <a:gdLst>
              <a:gd name="connsiteX0" fmla="*/ 254934 w 255348"/>
              <a:gd name="connsiteY0" fmla="*/ 3019 h 286698"/>
              <a:gd name="connsiteX1" fmla="*/ 98300 w 255348"/>
              <a:gd name="connsiteY1" fmla="*/ 43236 h 286698"/>
              <a:gd name="connsiteX2" fmla="*/ 5167 w 255348"/>
              <a:gd name="connsiteY2" fmla="*/ 284536 h 286698"/>
              <a:gd name="connsiteX3" fmla="*/ 15750 w 255348"/>
              <a:gd name="connsiteY3" fmla="*/ 157536 h 286698"/>
              <a:gd name="connsiteX4" fmla="*/ 47500 w 255348"/>
              <a:gd name="connsiteY4" fmla="*/ 81336 h 286698"/>
              <a:gd name="connsiteX5" fmla="*/ 254934 w 255348"/>
              <a:gd name="connsiteY5" fmla="*/ 3019 h 28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348" h="286698">
                <a:moveTo>
                  <a:pt x="254934" y="3019"/>
                </a:moveTo>
                <a:cubicBezTo>
                  <a:pt x="263401" y="-3331"/>
                  <a:pt x="139928" y="-3683"/>
                  <a:pt x="98300" y="43236"/>
                </a:cubicBezTo>
                <a:cubicBezTo>
                  <a:pt x="56672" y="90155"/>
                  <a:pt x="18925" y="265486"/>
                  <a:pt x="5167" y="284536"/>
                </a:cubicBezTo>
                <a:cubicBezTo>
                  <a:pt x="-8591" y="303586"/>
                  <a:pt x="8695" y="191403"/>
                  <a:pt x="15750" y="157536"/>
                </a:cubicBezTo>
                <a:cubicBezTo>
                  <a:pt x="22805" y="123669"/>
                  <a:pt x="9400" y="111675"/>
                  <a:pt x="47500" y="81336"/>
                </a:cubicBezTo>
                <a:cubicBezTo>
                  <a:pt x="85600" y="50997"/>
                  <a:pt x="246467" y="9369"/>
                  <a:pt x="254934" y="3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" name="フリーフォーム: 図形 424">
            <a:extLst>
              <a:ext uri="{FF2B5EF4-FFF2-40B4-BE49-F238E27FC236}">
                <a16:creationId xmlns:a16="http://schemas.microsoft.com/office/drawing/2014/main" id="{17DC0B43-F070-4808-8A7E-BDF539EBDB98}"/>
              </a:ext>
            </a:extLst>
          </p:cNvPr>
          <p:cNvSpPr/>
          <p:nvPr/>
        </p:nvSpPr>
        <p:spPr>
          <a:xfrm>
            <a:off x="1134398" y="4590836"/>
            <a:ext cx="1359299" cy="535861"/>
          </a:xfrm>
          <a:custGeom>
            <a:avLst/>
            <a:gdLst>
              <a:gd name="connsiteX0" fmla="*/ 1354802 w 1359299"/>
              <a:gd name="connsiteY0" fmla="*/ 2331 h 535861"/>
              <a:gd name="connsiteX1" fmla="*/ 867969 w 1359299"/>
              <a:gd name="connsiteY1" fmla="*/ 137797 h 535861"/>
              <a:gd name="connsiteX2" fmla="*/ 465802 w 1359299"/>
              <a:gd name="connsiteY2" fmla="*/ 243631 h 535861"/>
              <a:gd name="connsiteX3" fmla="*/ 135 w 1359299"/>
              <a:gd name="connsiteY3" fmla="*/ 535731 h 535861"/>
              <a:gd name="connsiteX4" fmla="*/ 512369 w 1359299"/>
              <a:gd name="connsiteY4" fmla="*/ 277497 h 535861"/>
              <a:gd name="connsiteX5" fmla="*/ 1354802 w 1359299"/>
              <a:gd name="connsiteY5" fmla="*/ 2331 h 53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9299" h="535861">
                <a:moveTo>
                  <a:pt x="1354802" y="2331"/>
                </a:moveTo>
                <a:cubicBezTo>
                  <a:pt x="1414069" y="-20952"/>
                  <a:pt x="867969" y="137797"/>
                  <a:pt x="867969" y="137797"/>
                </a:cubicBezTo>
                <a:cubicBezTo>
                  <a:pt x="719802" y="178014"/>
                  <a:pt x="610441" y="177309"/>
                  <a:pt x="465802" y="243631"/>
                </a:cubicBezTo>
                <a:cubicBezTo>
                  <a:pt x="321163" y="309953"/>
                  <a:pt x="-7626" y="530087"/>
                  <a:pt x="135" y="535731"/>
                </a:cubicBezTo>
                <a:cubicBezTo>
                  <a:pt x="7896" y="541375"/>
                  <a:pt x="291530" y="362869"/>
                  <a:pt x="512369" y="277497"/>
                </a:cubicBezTo>
                <a:cubicBezTo>
                  <a:pt x="733208" y="192125"/>
                  <a:pt x="1295535" y="25614"/>
                  <a:pt x="1354802" y="2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" name="フリーフォーム: 図形 425">
            <a:extLst>
              <a:ext uri="{FF2B5EF4-FFF2-40B4-BE49-F238E27FC236}">
                <a16:creationId xmlns:a16="http://schemas.microsoft.com/office/drawing/2014/main" id="{7F97DFDF-14FD-460F-B7DA-7963BFB36D09}"/>
              </a:ext>
            </a:extLst>
          </p:cNvPr>
          <p:cNvSpPr/>
          <p:nvPr/>
        </p:nvSpPr>
        <p:spPr>
          <a:xfrm>
            <a:off x="202496" y="5103423"/>
            <a:ext cx="962867" cy="1641958"/>
          </a:xfrm>
          <a:custGeom>
            <a:avLst/>
            <a:gdLst>
              <a:gd name="connsiteX0" fmla="*/ 953204 w 962867"/>
              <a:gd name="connsiteY0" fmla="*/ 10444 h 1641958"/>
              <a:gd name="connsiteX1" fmla="*/ 555271 w 962867"/>
              <a:gd name="connsiteY1" fmla="*/ 467644 h 1641958"/>
              <a:gd name="connsiteX2" fmla="*/ 225071 w 962867"/>
              <a:gd name="connsiteY2" fmla="*/ 1187310 h 1641958"/>
              <a:gd name="connsiteX3" fmla="*/ 704 w 962867"/>
              <a:gd name="connsiteY3" fmla="*/ 1640277 h 1641958"/>
              <a:gd name="connsiteX4" fmla="*/ 297037 w 962867"/>
              <a:gd name="connsiteY4" fmla="*/ 1030677 h 1641958"/>
              <a:gd name="connsiteX5" fmla="*/ 796571 w 962867"/>
              <a:gd name="connsiteY5" fmla="*/ 222110 h 1641958"/>
              <a:gd name="connsiteX6" fmla="*/ 953204 w 962867"/>
              <a:gd name="connsiteY6" fmla="*/ 10444 h 164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2867" h="1641958">
                <a:moveTo>
                  <a:pt x="953204" y="10444"/>
                </a:moveTo>
                <a:cubicBezTo>
                  <a:pt x="912987" y="51366"/>
                  <a:pt x="676626" y="271500"/>
                  <a:pt x="555271" y="467644"/>
                </a:cubicBezTo>
                <a:cubicBezTo>
                  <a:pt x="433916" y="663788"/>
                  <a:pt x="317499" y="991871"/>
                  <a:pt x="225071" y="1187310"/>
                </a:cubicBezTo>
                <a:cubicBezTo>
                  <a:pt x="132643" y="1382749"/>
                  <a:pt x="-11290" y="1666383"/>
                  <a:pt x="704" y="1640277"/>
                </a:cubicBezTo>
                <a:cubicBezTo>
                  <a:pt x="12698" y="1614172"/>
                  <a:pt x="164393" y="1267038"/>
                  <a:pt x="297037" y="1030677"/>
                </a:cubicBezTo>
                <a:cubicBezTo>
                  <a:pt x="429681" y="794316"/>
                  <a:pt x="691443" y="393560"/>
                  <a:pt x="796571" y="222110"/>
                </a:cubicBezTo>
                <a:cubicBezTo>
                  <a:pt x="901699" y="50660"/>
                  <a:pt x="993421" y="-30478"/>
                  <a:pt x="953204" y="10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" name="フリーフォーム: 図形 426">
            <a:extLst>
              <a:ext uri="{FF2B5EF4-FFF2-40B4-BE49-F238E27FC236}">
                <a16:creationId xmlns:a16="http://schemas.microsoft.com/office/drawing/2014/main" id="{8D4D00B3-97E4-4F0B-BCAC-60DC7CA63281}"/>
              </a:ext>
            </a:extLst>
          </p:cNvPr>
          <p:cNvSpPr/>
          <p:nvPr/>
        </p:nvSpPr>
        <p:spPr>
          <a:xfrm>
            <a:off x="1288883" y="5462862"/>
            <a:ext cx="573918" cy="1391963"/>
          </a:xfrm>
          <a:custGeom>
            <a:avLst/>
            <a:gdLst>
              <a:gd name="connsiteX0" fmla="*/ 571667 w 573918"/>
              <a:gd name="connsiteY0" fmla="*/ 1313 h 1391963"/>
              <a:gd name="connsiteX1" fmla="*/ 377992 w 573918"/>
              <a:gd name="connsiteY1" fmla="*/ 604563 h 1391963"/>
              <a:gd name="connsiteX2" fmla="*/ 117642 w 573918"/>
              <a:gd name="connsiteY2" fmla="*/ 1220513 h 1391963"/>
              <a:gd name="connsiteX3" fmla="*/ 167 w 573918"/>
              <a:gd name="connsiteY3" fmla="*/ 1391963 h 1391963"/>
              <a:gd name="connsiteX4" fmla="*/ 139867 w 573918"/>
              <a:gd name="connsiteY4" fmla="*/ 1220513 h 1391963"/>
              <a:gd name="connsiteX5" fmla="*/ 460542 w 573918"/>
              <a:gd name="connsiteY5" fmla="*/ 772838 h 1391963"/>
              <a:gd name="connsiteX6" fmla="*/ 571667 w 573918"/>
              <a:gd name="connsiteY6" fmla="*/ 1313 h 139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3918" h="1391963">
                <a:moveTo>
                  <a:pt x="571667" y="1313"/>
                </a:moveTo>
                <a:cubicBezTo>
                  <a:pt x="557909" y="-26733"/>
                  <a:pt x="453663" y="401363"/>
                  <a:pt x="377992" y="604563"/>
                </a:cubicBezTo>
                <a:cubicBezTo>
                  <a:pt x="302321" y="807763"/>
                  <a:pt x="180613" y="1089280"/>
                  <a:pt x="117642" y="1220513"/>
                </a:cubicBezTo>
                <a:cubicBezTo>
                  <a:pt x="54671" y="1351746"/>
                  <a:pt x="-3537" y="1391963"/>
                  <a:pt x="167" y="1391963"/>
                </a:cubicBezTo>
                <a:cubicBezTo>
                  <a:pt x="3871" y="1391963"/>
                  <a:pt x="63138" y="1323700"/>
                  <a:pt x="139867" y="1220513"/>
                </a:cubicBezTo>
                <a:cubicBezTo>
                  <a:pt x="216596" y="1117326"/>
                  <a:pt x="386459" y="973392"/>
                  <a:pt x="460542" y="772838"/>
                </a:cubicBezTo>
                <a:cubicBezTo>
                  <a:pt x="534625" y="572284"/>
                  <a:pt x="585425" y="29359"/>
                  <a:pt x="571667" y="1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フリーフォーム: 図形 427">
            <a:extLst>
              <a:ext uri="{FF2B5EF4-FFF2-40B4-BE49-F238E27FC236}">
                <a16:creationId xmlns:a16="http://schemas.microsoft.com/office/drawing/2014/main" id="{43F53980-292B-44E1-85D7-042B9CC4ED27}"/>
              </a:ext>
            </a:extLst>
          </p:cNvPr>
          <p:cNvSpPr/>
          <p:nvPr/>
        </p:nvSpPr>
        <p:spPr>
          <a:xfrm>
            <a:off x="2557733" y="4871908"/>
            <a:ext cx="60741" cy="856968"/>
          </a:xfrm>
          <a:custGeom>
            <a:avLst/>
            <a:gdLst>
              <a:gd name="connsiteX0" fmla="*/ 1317 w 60741"/>
              <a:gd name="connsiteY0" fmla="*/ 659 h 856968"/>
              <a:gd name="connsiteX1" fmla="*/ 20367 w 60741"/>
              <a:gd name="connsiteY1" fmla="*/ 354142 h 856968"/>
              <a:gd name="connsiteX2" fmla="*/ 30950 w 60741"/>
              <a:gd name="connsiteY2" fmla="*/ 565809 h 856968"/>
              <a:gd name="connsiteX3" fmla="*/ 22484 w 60741"/>
              <a:gd name="connsiteY3" fmla="*/ 855792 h 856968"/>
              <a:gd name="connsiteX4" fmla="*/ 60584 w 60741"/>
              <a:gd name="connsiteY4" fmla="*/ 449392 h 856968"/>
              <a:gd name="connsiteX5" fmla="*/ 1317 w 60741"/>
              <a:gd name="connsiteY5" fmla="*/ 659 h 85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41" h="856968">
                <a:moveTo>
                  <a:pt x="1317" y="659"/>
                </a:moveTo>
                <a:cubicBezTo>
                  <a:pt x="-5386" y="-15216"/>
                  <a:pt x="15428" y="259950"/>
                  <a:pt x="20367" y="354142"/>
                </a:cubicBezTo>
                <a:cubicBezTo>
                  <a:pt x="25306" y="448334"/>
                  <a:pt x="30597" y="482201"/>
                  <a:pt x="30950" y="565809"/>
                </a:cubicBezTo>
                <a:cubicBezTo>
                  <a:pt x="31303" y="649417"/>
                  <a:pt x="17545" y="875195"/>
                  <a:pt x="22484" y="855792"/>
                </a:cubicBezTo>
                <a:cubicBezTo>
                  <a:pt x="27423" y="836389"/>
                  <a:pt x="63406" y="589797"/>
                  <a:pt x="60584" y="449392"/>
                </a:cubicBezTo>
                <a:cubicBezTo>
                  <a:pt x="57762" y="308987"/>
                  <a:pt x="8020" y="16534"/>
                  <a:pt x="1317" y="6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フリーフォーム: 図形 428">
            <a:extLst>
              <a:ext uri="{FF2B5EF4-FFF2-40B4-BE49-F238E27FC236}">
                <a16:creationId xmlns:a16="http://schemas.microsoft.com/office/drawing/2014/main" id="{E978F50E-8DF6-43EF-8F60-DF95B7BE338D}"/>
              </a:ext>
            </a:extLst>
          </p:cNvPr>
          <p:cNvSpPr/>
          <p:nvPr/>
        </p:nvSpPr>
        <p:spPr>
          <a:xfrm>
            <a:off x="1892719" y="4618027"/>
            <a:ext cx="588016" cy="1164712"/>
          </a:xfrm>
          <a:custGeom>
            <a:avLst/>
            <a:gdLst>
              <a:gd name="connsiteX0" fmla="*/ 588014 w 588016"/>
              <a:gd name="connsiteY0" fmla="*/ 540 h 1164712"/>
              <a:gd name="connsiteX1" fmla="*/ 344598 w 588016"/>
              <a:gd name="connsiteY1" fmla="*/ 406940 h 1164712"/>
              <a:gd name="connsiteX2" fmla="*/ 118114 w 588016"/>
              <a:gd name="connsiteY2" fmla="*/ 883190 h 1164712"/>
              <a:gd name="connsiteX3" fmla="*/ 3814 w 588016"/>
              <a:gd name="connsiteY3" fmla="*/ 1154123 h 1164712"/>
              <a:gd name="connsiteX4" fmla="*/ 251464 w 588016"/>
              <a:gd name="connsiteY4" fmla="*/ 525473 h 1164712"/>
              <a:gd name="connsiteX5" fmla="*/ 340364 w 588016"/>
              <a:gd name="connsiteY5" fmla="*/ 324390 h 1164712"/>
              <a:gd name="connsiteX6" fmla="*/ 588014 w 588016"/>
              <a:gd name="connsiteY6" fmla="*/ 540 h 116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16" h="1164712">
                <a:moveTo>
                  <a:pt x="588014" y="540"/>
                </a:moveTo>
                <a:cubicBezTo>
                  <a:pt x="588720" y="14298"/>
                  <a:pt x="422915" y="259832"/>
                  <a:pt x="344598" y="406940"/>
                </a:cubicBezTo>
                <a:cubicBezTo>
                  <a:pt x="266281" y="554048"/>
                  <a:pt x="174911" y="758660"/>
                  <a:pt x="118114" y="883190"/>
                </a:cubicBezTo>
                <a:cubicBezTo>
                  <a:pt x="61317" y="1007721"/>
                  <a:pt x="-18411" y="1213742"/>
                  <a:pt x="3814" y="1154123"/>
                </a:cubicBezTo>
                <a:cubicBezTo>
                  <a:pt x="26039" y="1094504"/>
                  <a:pt x="195372" y="663762"/>
                  <a:pt x="251464" y="525473"/>
                </a:cubicBezTo>
                <a:cubicBezTo>
                  <a:pt x="307556" y="387184"/>
                  <a:pt x="282508" y="409410"/>
                  <a:pt x="340364" y="324390"/>
                </a:cubicBezTo>
                <a:cubicBezTo>
                  <a:pt x="398220" y="239371"/>
                  <a:pt x="587308" y="-13218"/>
                  <a:pt x="588014" y="5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フリーフォーム: 図形 429">
            <a:extLst>
              <a:ext uri="{FF2B5EF4-FFF2-40B4-BE49-F238E27FC236}">
                <a16:creationId xmlns:a16="http://schemas.microsoft.com/office/drawing/2014/main" id="{A67BA5ED-89F6-406C-9429-1FC4522DBB71}"/>
              </a:ext>
            </a:extLst>
          </p:cNvPr>
          <p:cNvSpPr/>
          <p:nvPr/>
        </p:nvSpPr>
        <p:spPr>
          <a:xfrm>
            <a:off x="2073360" y="5056649"/>
            <a:ext cx="416496" cy="679290"/>
          </a:xfrm>
          <a:custGeom>
            <a:avLst/>
            <a:gdLst>
              <a:gd name="connsiteX0" fmla="*/ 415840 w 416496"/>
              <a:gd name="connsiteY0" fmla="*/ 68 h 679290"/>
              <a:gd name="connsiteX1" fmla="*/ 352340 w 416496"/>
              <a:gd name="connsiteY1" fmla="*/ 376834 h 679290"/>
              <a:gd name="connsiteX2" fmla="*/ 369273 w 416496"/>
              <a:gd name="connsiteY2" fmla="*/ 613901 h 679290"/>
              <a:gd name="connsiteX3" fmla="*/ 185123 w 416496"/>
              <a:gd name="connsiteY3" fmla="*/ 613901 h 679290"/>
              <a:gd name="connsiteX4" fmla="*/ 15790 w 416496"/>
              <a:gd name="connsiteY4" fmla="*/ 673168 h 679290"/>
              <a:gd name="connsiteX5" fmla="*/ 7323 w 416496"/>
              <a:gd name="connsiteY5" fmla="*/ 677401 h 679290"/>
              <a:gd name="connsiteX6" fmla="*/ 305773 w 416496"/>
              <a:gd name="connsiteY6" fmla="*/ 535584 h 679290"/>
              <a:gd name="connsiteX7" fmla="*/ 305773 w 416496"/>
              <a:gd name="connsiteY7" fmla="*/ 347201 h 679290"/>
              <a:gd name="connsiteX8" fmla="*/ 415840 w 416496"/>
              <a:gd name="connsiteY8" fmla="*/ 68 h 67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496" h="679290">
                <a:moveTo>
                  <a:pt x="415840" y="68"/>
                </a:moveTo>
                <a:cubicBezTo>
                  <a:pt x="423601" y="5007"/>
                  <a:pt x="360101" y="274529"/>
                  <a:pt x="352340" y="376834"/>
                </a:cubicBezTo>
                <a:cubicBezTo>
                  <a:pt x="344579" y="479139"/>
                  <a:pt x="397143" y="574390"/>
                  <a:pt x="369273" y="613901"/>
                </a:cubicBezTo>
                <a:cubicBezTo>
                  <a:pt x="341403" y="653412"/>
                  <a:pt x="244037" y="604023"/>
                  <a:pt x="185123" y="613901"/>
                </a:cubicBezTo>
                <a:cubicBezTo>
                  <a:pt x="126209" y="623779"/>
                  <a:pt x="45423" y="662585"/>
                  <a:pt x="15790" y="673168"/>
                </a:cubicBezTo>
                <a:cubicBezTo>
                  <a:pt x="-13843" y="683751"/>
                  <a:pt x="7323" y="677401"/>
                  <a:pt x="7323" y="677401"/>
                </a:cubicBezTo>
                <a:cubicBezTo>
                  <a:pt x="55654" y="654470"/>
                  <a:pt x="256031" y="590617"/>
                  <a:pt x="305773" y="535584"/>
                </a:cubicBezTo>
                <a:cubicBezTo>
                  <a:pt x="355515" y="480551"/>
                  <a:pt x="284606" y="435043"/>
                  <a:pt x="305773" y="347201"/>
                </a:cubicBezTo>
                <a:cubicBezTo>
                  <a:pt x="326940" y="259359"/>
                  <a:pt x="408079" y="-4871"/>
                  <a:pt x="415840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フリーフォーム: 図形 430">
            <a:extLst>
              <a:ext uri="{FF2B5EF4-FFF2-40B4-BE49-F238E27FC236}">
                <a16:creationId xmlns:a16="http://schemas.microsoft.com/office/drawing/2014/main" id="{2A3A3CFD-458D-4D7C-B5B3-3471656B06D9}"/>
              </a:ext>
            </a:extLst>
          </p:cNvPr>
          <p:cNvSpPr/>
          <p:nvPr/>
        </p:nvSpPr>
        <p:spPr>
          <a:xfrm>
            <a:off x="1877718" y="5774448"/>
            <a:ext cx="750925" cy="294532"/>
          </a:xfrm>
          <a:custGeom>
            <a:avLst/>
            <a:gdLst>
              <a:gd name="connsiteX0" fmla="*/ 742715 w 750925"/>
              <a:gd name="connsiteY0" fmla="*/ 291919 h 294532"/>
              <a:gd name="connsiteX1" fmla="*/ 266465 w 750925"/>
              <a:gd name="connsiteY1" fmla="*/ 245352 h 294532"/>
              <a:gd name="connsiteX2" fmla="*/ 183915 w 750925"/>
              <a:gd name="connsiteY2" fmla="*/ 196669 h 294532"/>
              <a:gd name="connsiteX3" fmla="*/ 158515 w 750925"/>
              <a:gd name="connsiteY3" fmla="*/ 61202 h 294532"/>
              <a:gd name="connsiteX4" fmla="*/ 3999 w 750925"/>
              <a:gd name="connsiteY4" fmla="*/ 18869 h 294532"/>
              <a:gd name="connsiteX5" fmla="*/ 42099 w 750925"/>
              <a:gd name="connsiteY5" fmla="*/ 16752 h 294532"/>
              <a:gd name="connsiteX6" fmla="*/ 200849 w 750925"/>
              <a:gd name="connsiteY6" fmla="*/ 12519 h 294532"/>
              <a:gd name="connsiteX7" fmla="*/ 238949 w 750925"/>
              <a:gd name="connsiteY7" fmla="*/ 196669 h 294532"/>
              <a:gd name="connsiteX8" fmla="*/ 543749 w 750925"/>
              <a:gd name="connsiteY8" fmla="*/ 279219 h 294532"/>
              <a:gd name="connsiteX9" fmla="*/ 742715 w 750925"/>
              <a:gd name="connsiteY9" fmla="*/ 291919 h 29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0925" h="294532">
                <a:moveTo>
                  <a:pt x="742715" y="291919"/>
                </a:moveTo>
                <a:cubicBezTo>
                  <a:pt x="696501" y="286275"/>
                  <a:pt x="359598" y="261227"/>
                  <a:pt x="266465" y="245352"/>
                </a:cubicBezTo>
                <a:cubicBezTo>
                  <a:pt x="173332" y="229477"/>
                  <a:pt x="201907" y="227361"/>
                  <a:pt x="183915" y="196669"/>
                </a:cubicBezTo>
                <a:cubicBezTo>
                  <a:pt x="165923" y="165977"/>
                  <a:pt x="188501" y="90835"/>
                  <a:pt x="158515" y="61202"/>
                </a:cubicBezTo>
                <a:cubicBezTo>
                  <a:pt x="128529" y="31569"/>
                  <a:pt x="23402" y="26277"/>
                  <a:pt x="3999" y="18869"/>
                </a:cubicBezTo>
                <a:cubicBezTo>
                  <a:pt x="-15404" y="11461"/>
                  <a:pt x="42099" y="16752"/>
                  <a:pt x="42099" y="16752"/>
                </a:cubicBezTo>
                <a:cubicBezTo>
                  <a:pt x="74907" y="15694"/>
                  <a:pt x="168041" y="-17467"/>
                  <a:pt x="200849" y="12519"/>
                </a:cubicBezTo>
                <a:cubicBezTo>
                  <a:pt x="233657" y="42505"/>
                  <a:pt x="181799" y="152219"/>
                  <a:pt x="238949" y="196669"/>
                </a:cubicBezTo>
                <a:cubicBezTo>
                  <a:pt x="296099" y="241119"/>
                  <a:pt x="458730" y="264050"/>
                  <a:pt x="543749" y="279219"/>
                </a:cubicBezTo>
                <a:cubicBezTo>
                  <a:pt x="628768" y="294388"/>
                  <a:pt x="788929" y="297563"/>
                  <a:pt x="742715" y="2919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フリーフォーム: 図形 431">
            <a:extLst>
              <a:ext uri="{FF2B5EF4-FFF2-40B4-BE49-F238E27FC236}">
                <a16:creationId xmlns:a16="http://schemas.microsoft.com/office/drawing/2014/main" id="{6D7A5D3F-37D9-4736-B46B-4FB10220E4C5}"/>
              </a:ext>
            </a:extLst>
          </p:cNvPr>
          <p:cNvSpPr/>
          <p:nvPr/>
        </p:nvSpPr>
        <p:spPr>
          <a:xfrm>
            <a:off x="444500" y="6734091"/>
            <a:ext cx="953242" cy="51227"/>
          </a:xfrm>
          <a:custGeom>
            <a:avLst/>
            <a:gdLst>
              <a:gd name="connsiteX0" fmla="*/ 0 w 953242"/>
              <a:gd name="connsiteY0" fmla="*/ 3259 h 51227"/>
              <a:gd name="connsiteX1" fmla="*/ 466725 w 953242"/>
              <a:gd name="connsiteY1" fmla="*/ 15959 h 51227"/>
              <a:gd name="connsiteX2" fmla="*/ 939800 w 953242"/>
              <a:gd name="connsiteY2" fmla="*/ 22309 h 51227"/>
              <a:gd name="connsiteX3" fmla="*/ 803275 w 953242"/>
              <a:gd name="connsiteY3" fmla="*/ 84 h 51227"/>
              <a:gd name="connsiteX4" fmla="*/ 587375 w 953242"/>
              <a:gd name="connsiteY4" fmla="*/ 31834 h 51227"/>
              <a:gd name="connsiteX5" fmla="*/ 190500 w 953242"/>
              <a:gd name="connsiteY5" fmla="*/ 50884 h 51227"/>
              <a:gd name="connsiteX6" fmla="*/ 0 w 953242"/>
              <a:gd name="connsiteY6" fmla="*/ 3259 h 5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3242" h="51227">
                <a:moveTo>
                  <a:pt x="0" y="3259"/>
                </a:moveTo>
                <a:lnTo>
                  <a:pt x="466725" y="15959"/>
                </a:lnTo>
                <a:lnTo>
                  <a:pt x="939800" y="22309"/>
                </a:lnTo>
                <a:cubicBezTo>
                  <a:pt x="995892" y="19663"/>
                  <a:pt x="862012" y="-1503"/>
                  <a:pt x="803275" y="84"/>
                </a:cubicBezTo>
                <a:cubicBezTo>
                  <a:pt x="744538" y="1671"/>
                  <a:pt x="689504" y="23367"/>
                  <a:pt x="587375" y="31834"/>
                </a:cubicBezTo>
                <a:cubicBezTo>
                  <a:pt x="485246" y="40301"/>
                  <a:pt x="289983" y="53530"/>
                  <a:pt x="190500" y="50884"/>
                </a:cubicBezTo>
                <a:cubicBezTo>
                  <a:pt x="91017" y="48238"/>
                  <a:pt x="40746" y="32098"/>
                  <a:pt x="0" y="3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フリーフォーム: 図形 432">
            <a:extLst>
              <a:ext uri="{FF2B5EF4-FFF2-40B4-BE49-F238E27FC236}">
                <a16:creationId xmlns:a16="http://schemas.microsoft.com/office/drawing/2014/main" id="{B62FF003-6C09-4D37-B4A4-854B57496980}"/>
              </a:ext>
            </a:extLst>
          </p:cNvPr>
          <p:cNvSpPr/>
          <p:nvPr/>
        </p:nvSpPr>
        <p:spPr>
          <a:xfrm>
            <a:off x="465319" y="6806624"/>
            <a:ext cx="563891" cy="429216"/>
          </a:xfrm>
          <a:custGeom>
            <a:avLst/>
            <a:gdLst>
              <a:gd name="connsiteX0" fmla="*/ 1406 w 563891"/>
              <a:gd name="connsiteY0" fmla="*/ 79951 h 429216"/>
              <a:gd name="connsiteX1" fmla="*/ 439556 w 563891"/>
              <a:gd name="connsiteY1" fmla="*/ 92651 h 429216"/>
              <a:gd name="connsiteX2" fmla="*/ 563381 w 563891"/>
              <a:gd name="connsiteY2" fmla="*/ 576 h 429216"/>
              <a:gd name="connsiteX3" fmla="*/ 407806 w 563891"/>
              <a:gd name="connsiteY3" fmla="*/ 143451 h 429216"/>
              <a:gd name="connsiteX4" fmla="*/ 109356 w 563891"/>
              <a:gd name="connsiteY4" fmla="*/ 429201 h 429216"/>
              <a:gd name="connsiteX5" fmla="*/ 293506 w 563891"/>
              <a:gd name="connsiteY5" fmla="*/ 130751 h 429216"/>
              <a:gd name="connsiteX6" fmla="*/ 1406 w 563891"/>
              <a:gd name="connsiteY6" fmla="*/ 79951 h 429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891" h="429216">
                <a:moveTo>
                  <a:pt x="1406" y="79951"/>
                </a:moveTo>
                <a:cubicBezTo>
                  <a:pt x="25748" y="73601"/>
                  <a:pt x="345894" y="105880"/>
                  <a:pt x="439556" y="92651"/>
                </a:cubicBezTo>
                <a:cubicBezTo>
                  <a:pt x="533218" y="79422"/>
                  <a:pt x="568673" y="-7891"/>
                  <a:pt x="563381" y="576"/>
                </a:cubicBezTo>
                <a:cubicBezTo>
                  <a:pt x="558089" y="9043"/>
                  <a:pt x="483477" y="72013"/>
                  <a:pt x="407806" y="143451"/>
                </a:cubicBezTo>
                <a:cubicBezTo>
                  <a:pt x="332135" y="214889"/>
                  <a:pt x="128406" y="431318"/>
                  <a:pt x="109356" y="429201"/>
                </a:cubicBezTo>
                <a:cubicBezTo>
                  <a:pt x="90306" y="427084"/>
                  <a:pt x="310439" y="183138"/>
                  <a:pt x="293506" y="130751"/>
                </a:cubicBezTo>
                <a:cubicBezTo>
                  <a:pt x="276573" y="78364"/>
                  <a:pt x="-22936" y="86301"/>
                  <a:pt x="1406" y="799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フリーフォーム: 図形 433">
            <a:extLst>
              <a:ext uri="{FF2B5EF4-FFF2-40B4-BE49-F238E27FC236}">
                <a16:creationId xmlns:a16="http://schemas.microsoft.com/office/drawing/2014/main" id="{44F3375D-EF51-4F3C-90E3-C72FA3764CA7}"/>
              </a:ext>
            </a:extLst>
          </p:cNvPr>
          <p:cNvSpPr/>
          <p:nvPr/>
        </p:nvSpPr>
        <p:spPr>
          <a:xfrm>
            <a:off x="1277728" y="6860031"/>
            <a:ext cx="871830" cy="83724"/>
          </a:xfrm>
          <a:custGeom>
            <a:avLst/>
            <a:gdLst>
              <a:gd name="connsiteX0" fmla="*/ 1797 w 871830"/>
              <a:gd name="connsiteY0" fmla="*/ 1144 h 83724"/>
              <a:gd name="connsiteX1" fmla="*/ 528847 w 871830"/>
              <a:gd name="connsiteY1" fmla="*/ 26544 h 83724"/>
              <a:gd name="connsiteX2" fmla="*/ 852697 w 871830"/>
              <a:gd name="connsiteY2" fmla="*/ 61469 h 83724"/>
              <a:gd name="connsiteX3" fmla="*/ 817772 w 871830"/>
              <a:gd name="connsiteY3" fmla="*/ 61469 h 83724"/>
              <a:gd name="connsiteX4" fmla="*/ 681247 w 871830"/>
              <a:gd name="connsiteY4" fmla="*/ 83694 h 83724"/>
              <a:gd name="connsiteX5" fmla="*/ 366922 w 871830"/>
              <a:gd name="connsiteY5" fmla="*/ 64644 h 83724"/>
              <a:gd name="connsiteX6" fmla="*/ 1797 w 871830"/>
              <a:gd name="connsiteY6" fmla="*/ 1144 h 83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1830" h="83724">
                <a:moveTo>
                  <a:pt x="1797" y="1144"/>
                </a:moveTo>
                <a:cubicBezTo>
                  <a:pt x="28784" y="-5206"/>
                  <a:pt x="387030" y="16490"/>
                  <a:pt x="528847" y="26544"/>
                </a:cubicBezTo>
                <a:cubicBezTo>
                  <a:pt x="670664" y="36598"/>
                  <a:pt x="804543" y="55648"/>
                  <a:pt x="852697" y="61469"/>
                </a:cubicBezTo>
                <a:cubicBezTo>
                  <a:pt x="900851" y="67290"/>
                  <a:pt x="846347" y="57765"/>
                  <a:pt x="817772" y="61469"/>
                </a:cubicBezTo>
                <a:cubicBezTo>
                  <a:pt x="789197" y="65173"/>
                  <a:pt x="756389" y="83165"/>
                  <a:pt x="681247" y="83694"/>
                </a:cubicBezTo>
                <a:cubicBezTo>
                  <a:pt x="606105" y="84223"/>
                  <a:pt x="474872" y="77873"/>
                  <a:pt x="366922" y="64644"/>
                </a:cubicBezTo>
                <a:cubicBezTo>
                  <a:pt x="258972" y="51415"/>
                  <a:pt x="-25190" y="7494"/>
                  <a:pt x="1797" y="1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フリーフォーム: 図形 434">
            <a:extLst>
              <a:ext uri="{FF2B5EF4-FFF2-40B4-BE49-F238E27FC236}">
                <a16:creationId xmlns:a16="http://schemas.microsoft.com/office/drawing/2014/main" id="{236309E5-7892-47A8-9350-0E0839C642BB}"/>
              </a:ext>
            </a:extLst>
          </p:cNvPr>
          <p:cNvSpPr/>
          <p:nvPr/>
        </p:nvSpPr>
        <p:spPr>
          <a:xfrm>
            <a:off x="2094181" y="6816118"/>
            <a:ext cx="604600" cy="152094"/>
          </a:xfrm>
          <a:custGeom>
            <a:avLst/>
            <a:gdLst>
              <a:gd name="connsiteX0" fmla="*/ 1319 w 604600"/>
              <a:gd name="connsiteY0" fmla="*/ 105382 h 152094"/>
              <a:gd name="connsiteX1" fmla="*/ 248969 w 604600"/>
              <a:gd name="connsiteY1" fmla="*/ 127607 h 152094"/>
              <a:gd name="connsiteX2" fmla="*/ 382319 w 604600"/>
              <a:gd name="connsiteY2" fmla="*/ 95857 h 152094"/>
              <a:gd name="connsiteX3" fmla="*/ 604569 w 604600"/>
              <a:gd name="connsiteY3" fmla="*/ 607 h 152094"/>
              <a:gd name="connsiteX4" fmla="*/ 366444 w 604600"/>
              <a:gd name="connsiteY4" fmla="*/ 146657 h 152094"/>
              <a:gd name="connsiteX5" fmla="*/ 1319 w 604600"/>
              <a:gd name="connsiteY5" fmla="*/ 105382 h 152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600" h="152094">
                <a:moveTo>
                  <a:pt x="1319" y="105382"/>
                </a:moveTo>
                <a:cubicBezTo>
                  <a:pt x="-18260" y="102207"/>
                  <a:pt x="185469" y="129194"/>
                  <a:pt x="248969" y="127607"/>
                </a:cubicBezTo>
                <a:cubicBezTo>
                  <a:pt x="312469" y="126020"/>
                  <a:pt x="323052" y="117024"/>
                  <a:pt x="382319" y="95857"/>
                </a:cubicBezTo>
                <a:cubicBezTo>
                  <a:pt x="441586" y="74690"/>
                  <a:pt x="607215" y="-7860"/>
                  <a:pt x="604569" y="607"/>
                </a:cubicBezTo>
                <a:cubicBezTo>
                  <a:pt x="601923" y="9074"/>
                  <a:pt x="468044" y="122845"/>
                  <a:pt x="366444" y="146657"/>
                </a:cubicBezTo>
                <a:cubicBezTo>
                  <a:pt x="264844" y="170469"/>
                  <a:pt x="20898" y="108557"/>
                  <a:pt x="1319" y="105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フリーフォーム: 図形 435">
            <a:extLst>
              <a:ext uri="{FF2B5EF4-FFF2-40B4-BE49-F238E27FC236}">
                <a16:creationId xmlns:a16="http://schemas.microsoft.com/office/drawing/2014/main" id="{3E9719B7-C18C-4678-A842-150336883BB3}"/>
              </a:ext>
            </a:extLst>
          </p:cNvPr>
          <p:cNvSpPr/>
          <p:nvPr/>
        </p:nvSpPr>
        <p:spPr>
          <a:xfrm>
            <a:off x="2028363" y="6957510"/>
            <a:ext cx="194781" cy="708550"/>
          </a:xfrm>
          <a:custGeom>
            <a:avLst/>
            <a:gdLst>
              <a:gd name="connsiteX0" fmla="*/ 108412 w 194781"/>
              <a:gd name="connsiteY0" fmla="*/ 2090 h 708550"/>
              <a:gd name="connsiteX1" fmla="*/ 48087 w 194781"/>
              <a:gd name="connsiteY1" fmla="*/ 319590 h 708550"/>
              <a:gd name="connsiteX2" fmla="*/ 67137 w 194781"/>
              <a:gd name="connsiteY2" fmla="*/ 440240 h 708550"/>
              <a:gd name="connsiteX3" fmla="*/ 194137 w 194781"/>
              <a:gd name="connsiteY3" fmla="*/ 700590 h 708550"/>
              <a:gd name="connsiteX4" fmla="*/ 111587 w 194781"/>
              <a:gd name="connsiteY4" fmla="*/ 621215 h 708550"/>
              <a:gd name="connsiteX5" fmla="*/ 3637 w 194781"/>
              <a:gd name="connsiteY5" fmla="*/ 414840 h 708550"/>
              <a:gd name="connsiteX6" fmla="*/ 32212 w 194781"/>
              <a:gd name="connsiteY6" fmla="*/ 192590 h 708550"/>
              <a:gd name="connsiteX7" fmla="*/ 108412 w 194781"/>
              <a:gd name="connsiteY7" fmla="*/ 2090 h 70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781" h="708550">
                <a:moveTo>
                  <a:pt x="108412" y="2090"/>
                </a:moveTo>
                <a:cubicBezTo>
                  <a:pt x="111058" y="23257"/>
                  <a:pt x="54966" y="246565"/>
                  <a:pt x="48087" y="319590"/>
                </a:cubicBezTo>
                <a:cubicBezTo>
                  <a:pt x="41208" y="392615"/>
                  <a:pt x="42795" y="376740"/>
                  <a:pt x="67137" y="440240"/>
                </a:cubicBezTo>
                <a:cubicBezTo>
                  <a:pt x="91479" y="503740"/>
                  <a:pt x="186729" y="670428"/>
                  <a:pt x="194137" y="700590"/>
                </a:cubicBezTo>
                <a:cubicBezTo>
                  <a:pt x="201545" y="730752"/>
                  <a:pt x="143337" y="668840"/>
                  <a:pt x="111587" y="621215"/>
                </a:cubicBezTo>
                <a:cubicBezTo>
                  <a:pt x="79837" y="573590"/>
                  <a:pt x="16866" y="486277"/>
                  <a:pt x="3637" y="414840"/>
                </a:cubicBezTo>
                <a:cubicBezTo>
                  <a:pt x="-9592" y="343403"/>
                  <a:pt x="16337" y="259265"/>
                  <a:pt x="32212" y="192590"/>
                </a:cubicBezTo>
                <a:cubicBezTo>
                  <a:pt x="48087" y="125915"/>
                  <a:pt x="105766" y="-19077"/>
                  <a:pt x="108412" y="2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フリーフォーム: 図形 436">
            <a:extLst>
              <a:ext uri="{FF2B5EF4-FFF2-40B4-BE49-F238E27FC236}">
                <a16:creationId xmlns:a16="http://schemas.microsoft.com/office/drawing/2014/main" id="{44DDD23B-D9A5-42B7-AD3A-018DDDABDC61}"/>
              </a:ext>
            </a:extLst>
          </p:cNvPr>
          <p:cNvSpPr/>
          <p:nvPr/>
        </p:nvSpPr>
        <p:spPr>
          <a:xfrm>
            <a:off x="2203433" y="6931630"/>
            <a:ext cx="433700" cy="734105"/>
          </a:xfrm>
          <a:custGeom>
            <a:avLst/>
            <a:gdLst>
              <a:gd name="connsiteX0" fmla="*/ 311167 w 433700"/>
              <a:gd name="connsiteY0" fmla="*/ 2570 h 734105"/>
              <a:gd name="connsiteX1" fmla="*/ 292117 w 433700"/>
              <a:gd name="connsiteY1" fmla="*/ 281970 h 734105"/>
              <a:gd name="connsiteX2" fmla="*/ 327042 w 433700"/>
              <a:gd name="connsiteY2" fmla="*/ 497870 h 734105"/>
              <a:gd name="connsiteX3" fmla="*/ 431817 w 433700"/>
              <a:gd name="connsiteY3" fmla="*/ 707420 h 734105"/>
              <a:gd name="connsiteX4" fmla="*/ 361967 w 433700"/>
              <a:gd name="connsiteY4" fmla="*/ 701070 h 734105"/>
              <a:gd name="connsiteX5" fmla="*/ 17 w 433700"/>
              <a:gd name="connsiteY5" fmla="*/ 732820 h 734105"/>
              <a:gd name="connsiteX6" fmla="*/ 346092 w 433700"/>
              <a:gd name="connsiteY6" fmla="*/ 650270 h 734105"/>
              <a:gd name="connsiteX7" fmla="*/ 260367 w 433700"/>
              <a:gd name="connsiteY7" fmla="*/ 456595 h 734105"/>
              <a:gd name="connsiteX8" fmla="*/ 311167 w 433700"/>
              <a:gd name="connsiteY8" fmla="*/ 2570 h 73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700" h="734105">
                <a:moveTo>
                  <a:pt x="311167" y="2570"/>
                </a:moveTo>
                <a:cubicBezTo>
                  <a:pt x="316459" y="-26534"/>
                  <a:pt x="289471" y="199420"/>
                  <a:pt x="292117" y="281970"/>
                </a:cubicBezTo>
                <a:cubicBezTo>
                  <a:pt x="294763" y="364520"/>
                  <a:pt x="303759" y="426962"/>
                  <a:pt x="327042" y="497870"/>
                </a:cubicBezTo>
                <a:cubicBezTo>
                  <a:pt x="350325" y="568778"/>
                  <a:pt x="425996" y="673553"/>
                  <a:pt x="431817" y="707420"/>
                </a:cubicBezTo>
                <a:cubicBezTo>
                  <a:pt x="437638" y="741287"/>
                  <a:pt x="433934" y="696837"/>
                  <a:pt x="361967" y="701070"/>
                </a:cubicBezTo>
                <a:cubicBezTo>
                  <a:pt x="290000" y="705303"/>
                  <a:pt x="2663" y="741287"/>
                  <a:pt x="17" y="732820"/>
                </a:cubicBezTo>
                <a:cubicBezTo>
                  <a:pt x="-2629" y="724353"/>
                  <a:pt x="302700" y="696307"/>
                  <a:pt x="346092" y="650270"/>
                </a:cubicBezTo>
                <a:cubicBezTo>
                  <a:pt x="389484" y="604233"/>
                  <a:pt x="264600" y="564545"/>
                  <a:pt x="260367" y="456595"/>
                </a:cubicBezTo>
                <a:cubicBezTo>
                  <a:pt x="256134" y="348645"/>
                  <a:pt x="305875" y="31674"/>
                  <a:pt x="311167" y="25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フリーフォーム: 図形 437">
            <a:extLst>
              <a:ext uri="{FF2B5EF4-FFF2-40B4-BE49-F238E27FC236}">
                <a16:creationId xmlns:a16="http://schemas.microsoft.com/office/drawing/2014/main" id="{BD472261-1206-4570-B173-8A2C8CDE2D7F}"/>
              </a:ext>
            </a:extLst>
          </p:cNvPr>
          <p:cNvSpPr/>
          <p:nvPr/>
        </p:nvSpPr>
        <p:spPr>
          <a:xfrm>
            <a:off x="191933" y="6732160"/>
            <a:ext cx="1976594" cy="906034"/>
          </a:xfrm>
          <a:custGeom>
            <a:avLst/>
            <a:gdLst>
              <a:gd name="connsiteX0" fmla="*/ 30317 w 1976594"/>
              <a:gd name="connsiteY0" fmla="*/ 24240 h 906034"/>
              <a:gd name="connsiteX1" fmla="*/ 46192 w 1976594"/>
              <a:gd name="connsiteY1" fmla="*/ 113140 h 906034"/>
              <a:gd name="connsiteX2" fmla="*/ 277967 w 1976594"/>
              <a:gd name="connsiteY2" fmla="*/ 468740 h 906034"/>
              <a:gd name="connsiteX3" fmla="*/ 484342 w 1976594"/>
              <a:gd name="connsiteY3" fmla="*/ 617965 h 906034"/>
              <a:gd name="connsiteX4" fmla="*/ 890742 w 1976594"/>
              <a:gd name="connsiteY4" fmla="*/ 738615 h 906034"/>
              <a:gd name="connsiteX5" fmla="*/ 1490817 w 1976594"/>
              <a:gd name="connsiteY5" fmla="*/ 846565 h 906034"/>
              <a:gd name="connsiteX6" fmla="*/ 1973417 w 1976594"/>
              <a:gd name="connsiteY6" fmla="*/ 903715 h 906034"/>
              <a:gd name="connsiteX7" fmla="*/ 1252692 w 1976594"/>
              <a:gd name="connsiteY7" fmla="*/ 770365 h 906034"/>
              <a:gd name="connsiteX8" fmla="*/ 379567 w 1976594"/>
              <a:gd name="connsiteY8" fmla="*/ 506840 h 906034"/>
              <a:gd name="connsiteX9" fmla="*/ 30317 w 1976594"/>
              <a:gd name="connsiteY9" fmla="*/ 24240 h 90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6594" h="906034">
                <a:moveTo>
                  <a:pt x="30317" y="24240"/>
                </a:moveTo>
                <a:cubicBezTo>
                  <a:pt x="-25246" y="-41377"/>
                  <a:pt x="4917" y="39057"/>
                  <a:pt x="46192" y="113140"/>
                </a:cubicBezTo>
                <a:cubicBezTo>
                  <a:pt x="87467" y="187223"/>
                  <a:pt x="204942" y="384603"/>
                  <a:pt x="277967" y="468740"/>
                </a:cubicBezTo>
                <a:cubicBezTo>
                  <a:pt x="350992" y="552878"/>
                  <a:pt x="382213" y="572986"/>
                  <a:pt x="484342" y="617965"/>
                </a:cubicBezTo>
                <a:cubicBezTo>
                  <a:pt x="586471" y="662944"/>
                  <a:pt x="722996" y="700515"/>
                  <a:pt x="890742" y="738615"/>
                </a:cubicBezTo>
                <a:cubicBezTo>
                  <a:pt x="1058488" y="776715"/>
                  <a:pt x="1310371" y="819048"/>
                  <a:pt x="1490817" y="846565"/>
                </a:cubicBezTo>
                <a:cubicBezTo>
                  <a:pt x="1671263" y="874082"/>
                  <a:pt x="2013105" y="916415"/>
                  <a:pt x="1973417" y="903715"/>
                </a:cubicBezTo>
                <a:cubicBezTo>
                  <a:pt x="1933730" y="891015"/>
                  <a:pt x="1518334" y="836511"/>
                  <a:pt x="1252692" y="770365"/>
                </a:cubicBezTo>
                <a:cubicBezTo>
                  <a:pt x="987050" y="704219"/>
                  <a:pt x="584884" y="631194"/>
                  <a:pt x="379567" y="506840"/>
                </a:cubicBezTo>
                <a:cubicBezTo>
                  <a:pt x="174250" y="382486"/>
                  <a:pt x="85880" y="89857"/>
                  <a:pt x="30317" y="24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フリーフォーム: 図形 438">
            <a:extLst>
              <a:ext uri="{FF2B5EF4-FFF2-40B4-BE49-F238E27FC236}">
                <a16:creationId xmlns:a16="http://schemas.microsoft.com/office/drawing/2014/main" id="{3C378F16-1AC4-438D-B3DD-D39064D9B7B3}"/>
              </a:ext>
            </a:extLst>
          </p:cNvPr>
          <p:cNvSpPr/>
          <p:nvPr/>
        </p:nvSpPr>
        <p:spPr>
          <a:xfrm>
            <a:off x="2481750" y="6412458"/>
            <a:ext cx="617763" cy="533326"/>
          </a:xfrm>
          <a:custGeom>
            <a:avLst/>
            <a:gdLst>
              <a:gd name="connsiteX0" fmla="*/ 5863 w 617763"/>
              <a:gd name="connsiteY0" fmla="*/ 524917 h 533326"/>
              <a:gd name="connsiteX1" fmla="*/ 285263 w 617763"/>
              <a:gd name="connsiteY1" fmla="*/ 318542 h 533326"/>
              <a:gd name="connsiteX2" fmla="*/ 337650 w 617763"/>
              <a:gd name="connsiteY2" fmla="*/ 212180 h 533326"/>
              <a:gd name="connsiteX3" fmla="*/ 413850 w 617763"/>
              <a:gd name="connsiteY3" fmla="*/ 116930 h 533326"/>
              <a:gd name="connsiteX4" fmla="*/ 529738 w 617763"/>
              <a:gd name="connsiteY4" fmla="*/ 43905 h 533326"/>
              <a:gd name="connsiteX5" fmla="*/ 615463 w 617763"/>
              <a:gd name="connsiteY5" fmla="*/ 2630 h 533326"/>
              <a:gd name="connsiteX6" fmla="*/ 436075 w 617763"/>
              <a:gd name="connsiteY6" fmla="*/ 118517 h 533326"/>
              <a:gd name="connsiteX7" fmla="*/ 286850 w 617763"/>
              <a:gd name="connsiteY7" fmla="*/ 334417 h 533326"/>
              <a:gd name="connsiteX8" fmla="*/ 110638 w 617763"/>
              <a:gd name="connsiteY8" fmla="*/ 477292 h 533326"/>
              <a:gd name="connsiteX9" fmla="*/ 5863 w 617763"/>
              <a:gd name="connsiteY9" fmla="*/ 524917 h 53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7763" h="533326">
                <a:moveTo>
                  <a:pt x="5863" y="524917"/>
                </a:moveTo>
                <a:cubicBezTo>
                  <a:pt x="34967" y="498459"/>
                  <a:pt x="229965" y="370665"/>
                  <a:pt x="285263" y="318542"/>
                </a:cubicBezTo>
                <a:cubicBezTo>
                  <a:pt x="340561" y="266419"/>
                  <a:pt x="316219" y="245782"/>
                  <a:pt x="337650" y="212180"/>
                </a:cubicBezTo>
                <a:cubicBezTo>
                  <a:pt x="359081" y="178578"/>
                  <a:pt x="381835" y="144976"/>
                  <a:pt x="413850" y="116930"/>
                </a:cubicBezTo>
                <a:cubicBezTo>
                  <a:pt x="445865" y="88884"/>
                  <a:pt x="496136" y="62955"/>
                  <a:pt x="529738" y="43905"/>
                </a:cubicBezTo>
                <a:cubicBezTo>
                  <a:pt x="563340" y="24855"/>
                  <a:pt x="631074" y="-9805"/>
                  <a:pt x="615463" y="2630"/>
                </a:cubicBezTo>
                <a:cubicBezTo>
                  <a:pt x="599853" y="15065"/>
                  <a:pt x="490844" y="63219"/>
                  <a:pt x="436075" y="118517"/>
                </a:cubicBezTo>
                <a:cubicBezTo>
                  <a:pt x="381306" y="173815"/>
                  <a:pt x="341089" y="274621"/>
                  <a:pt x="286850" y="334417"/>
                </a:cubicBezTo>
                <a:cubicBezTo>
                  <a:pt x="232611" y="394213"/>
                  <a:pt x="158263" y="444748"/>
                  <a:pt x="110638" y="477292"/>
                </a:cubicBezTo>
                <a:cubicBezTo>
                  <a:pt x="63013" y="509836"/>
                  <a:pt x="-23241" y="551375"/>
                  <a:pt x="5863" y="524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フリーフォーム: 図形 439">
            <a:extLst>
              <a:ext uri="{FF2B5EF4-FFF2-40B4-BE49-F238E27FC236}">
                <a16:creationId xmlns:a16="http://schemas.microsoft.com/office/drawing/2014/main" id="{B88BC63F-DC32-4229-B650-9B5C1805FA77}"/>
              </a:ext>
            </a:extLst>
          </p:cNvPr>
          <p:cNvSpPr/>
          <p:nvPr/>
        </p:nvSpPr>
        <p:spPr>
          <a:xfrm>
            <a:off x="2997091" y="6429987"/>
            <a:ext cx="110300" cy="121322"/>
          </a:xfrm>
          <a:custGeom>
            <a:avLst/>
            <a:gdLst>
              <a:gd name="connsiteX0" fmla="*/ 109 w 110300"/>
              <a:gd name="connsiteY0" fmla="*/ 47013 h 121322"/>
              <a:gd name="connsiteX1" fmla="*/ 60434 w 110300"/>
              <a:gd name="connsiteY1" fmla="*/ 120038 h 121322"/>
              <a:gd name="connsiteX2" fmla="*/ 109647 w 110300"/>
              <a:gd name="connsiteY2" fmla="*/ 86701 h 121322"/>
              <a:gd name="connsiteX3" fmla="*/ 89009 w 110300"/>
              <a:gd name="connsiteY3" fmla="*/ 976 h 121322"/>
              <a:gd name="connsiteX4" fmla="*/ 93772 w 110300"/>
              <a:gd name="connsiteY4" fmla="*/ 43838 h 121322"/>
              <a:gd name="connsiteX5" fmla="*/ 89009 w 110300"/>
              <a:gd name="connsiteY5" fmla="*/ 97813 h 121322"/>
              <a:gd name="connsiteX6" fmla="*/ 46147 w 110300"/>
              <a:gd name="connsiteY6" fmla="*/ 78763 h 121322"/>
              <a:gd name="connsiteX7" fmla="*/ 109 w 110300"/>
              <a:gd name="connsiteY7" fmla="*/ 47013 h 121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300" h="121322">
                <a:moveTo>
                  <a:pt x="109" y="47013"/>
                </a:moveTo>
                <a:cubicBezTo>
                  <a:pt x="2490" y="53892"/>
                  <a:pt x="42178" y="113423"/>
                  <a:pt x="60434" y="120038"/>
                </a:cubicBezTo>
                <a:cubicBezTo>
                  <a:pt x="78690" y="126653"/>
                  <a:pt x="104885" y="106545"/>
                  <a:pt x="109647" y="86701"/>
                </a:cubicBezTo>
                <a:cubicBezTo>
                  <a:pt x="114409" y="66857"/>
                  <a:pt x="91655" y="8120"/>
                  <a:pt x="89009" y="976"/>
                </a:cubicBezTo>
                <a:cubicBezTo>
                  <a:pt x="86363" y="-6168"/>
                  <a:pt x="93772" y="27699"/>
                  <a:pt x="93772" y="43838"/>
                </a:cubicBezTo>
                <a:cubicBezTo>
                  <a:pt x="93772" y="59977"/>
                  <a:pt x="96946" y="91992"/>
                  <a:pt x="89009" y="97813"/>
                </a:cubicBezTo>
                <a:cubicBezTo>
                  <a:pt x="81072" y="103634"/>
                  <a:pt x="57524" y="87230"/>
                  <a:pt x="46147" y="78763"/>
                </a:cubicBezTo>
                <a:cubicBezTo>
                  <a:pt x="34770" y="70296"/>
                  <a:pt x="-2272" y="40134"/>
                  <a:pt x="109" y="47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フリーフォーム: 図形 440">
            <a:extLst>
              <a:ext uri="{FF2B5EF4-FFF2-40B4-BE49-F238E27FC236}">
                <a16:creationId xmlns:a16="http://schemas.microsoft.com/office/drawing/2014/main" id="{FB3C2B68-5170-4C24-A1AC-B8D66E14EC23}"/>
              </a:ext>
            </a:extLst>
          </p:cNvPr>
          <p:cNvSpPr/>
          <p:nvPr/>
        </p:nvSpPr>
        <p:spPr>
          <a:xfrm>
            <a:off x="2819203" y="6430963"/>
            <a:ext cx="296145" cy="432842"/>
          </a:xfrm>
          <a:custGeom>
            <a:avLst/>
            <a:gdLst>
              <a:gd name="connsiteX0" fmla="*/ 271660 w 296145"/>
              <a:gd name="connsiteY0" fmla="*/ 0 h 432842"/>
              <a:gd name="connsiteX1" fmla="*/ 295472 w 296145"/>
              <a:gd name="connsiteY1" fmla="*/ 111125 h 432842"/>
              <a:gd name="connsiteX2" fmla="*/ 241497 w 296145"/>
              <a:gd name="connsiteY2" fmla="*/ 169862 h 432842"/>
              <a:gd name="connsiteX3" fmla="*/ 176410 w 296145"/>
              <a:gd name="connsiteY3" fmla="*/ 233362 h 432842"/>
              <a:gd name="connsiteX4" fmla="*/ 144660 w 296145"/>
              <a:gd name="connsiteY4" fmla="*/ 276225 h 432842"/>
              <a:gd name="connsiteX5" fmla="*/ 128785 w 296145"/>
              <a:gd name="connsiteY5" fmla="*/ 309562 h 432842"/>
              <a:gd name="connsiteX6" fmla="*/ 82747 w 296145"/>
              <a:gd name="connsiteY6" fmla="*/ 361950 h 432842"/>
              <a:gd name="connsiteX7" fmla="*/ 19247 w 296145"/>
              <a:gd name="connsiteY7" fmla="*/ 406400 h 432842"/>
              <a:gd name="connsiteX8" fmla="*/ 8135 w 296145"/>
              <a:gd name="connsiteY8" fmla="*/ 427037 h 432842"/>
              <a:gd name="connsiteX9" fmla="*/ 130372 w 296145"/>
              <a:gd name="connsiteY9" fmla="*/ 300037 h 432842"/>
              <a:gd name="connsiteX10" fmla="*/ 152597 w 296145"/>
              <a:gd name="connsiteY10" fmla="*/ 236537 h 432842"/>
              <a:gd name="connsiteX11" fmla="*/ 270072 w 296145"/>
              <a:gd name="connsiteY11" fmla="*/ 112712 h 432842"/>
              <a:gd name="connsiteX12" fmla="*/ 271660 w 296145"/>
              <a:gd name="connsiteY12" fmla="*/ 0 h 43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6145" h="432842">
                <a:moveTo>
                  <a:pt x="271660" y="0"/>
                </a:moveTo>
                <a:cubicBezTo>
                  <a:pt x="275893" y="-264"/>
                  <a:pt x="300499" y="82815"/>
                  <a:pt x="295472" y="111125"/>
                </a:cubicBezTo>
                <a:cubicBezTo>
                  <a:pt x="290445" y="139435"/>
                  <a:pt x="261341" y="149489"/>
                  <a:pt x="241497" y="169862"/>
                </a:cubicBezTo>
                <a:cubicBezTo>
                  <a:pt x="221653" y="190235"/>
                  <a:pt x="192550" y="215635"/>
                  <a:pt x="176410" y="233362"/>
                </a:cubicBezTo>
                <a:cubicBezTo>
                  <a:pt x="160270" y="251089"/>
                  <a:pt x="152597" y="263525"/>
                  <a:pt x="144660" y="276225"/>
                </a:cubicBezTo>
                <a:cubicBezTo>
                  <a:pt x="136723" y="288925"/>
                  <a:pt x="139104" y="295275"/>
                  <a:pt x="128785" y="309562"/>
                </a:cubicBezTo>
                <a:cubicBezTo>
                  <a:pt x="118466" y="323849"/>
                  <a:pt x="101003" y="345810"/>
                  <a:pt x="82747" y="361950"/>
                </a:cubicBezTo>
                <a:cubicBezTo>
                  <a:pt x="64491" y="378090"/>
                  <a:pt x="31682" y="395552"/>
                  <a:pt x="19247" y="406400"/>
                </a:cubicBezTo>
                <a:cubicBezTo>
                  <a:pt x="6812" y="417248"/>
                  <a:pt x="-10386" y="444764"/>
                  <a:pt x="8135" y="427037"/>
                </a:cubicBezTo>
                <a:cubicBezTo>
                  <a:pt x="26656" y="409310"/>
                  <a:pt x="106295" y="331787"/>
                  <a:pt x="130372" y="300037"/>
                </a:cubicBezTo>
                <a:cubicBezTo>
                  <a:pt x="154449" y="268287"/>
                  <a:pt x="129314" y="267758"/>
                  <a:pt x="152597" y="236537"/>
                </a:cubicBezTo>
                <a:cubicBezTo>
                  <a:pt x="175880" y="205316"/>
                  <a:pt x="250228" y="148166"/>
                  <a:pt x="270072" y="112712"/>
                </a:cubicBezTo>
                <a:cubicBezTo>
                  <a:pt x="289916" y="77258"/>
                  <a:pt x="267427" y="264"/>
                  <a:pt x="27166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フリーフォーム: 図形 441">
            <a:extLst>
              <a:ext uri="{FF2B5EF4-FFF2-40B4-BE49-F238E27FC236}">
                <a16:creationId xmlns:a16="http://schemas.microsoft.com/office/drawing/2014/main" id="{462DE2FC-4E4B-4936-AB73-249C51BB3A99}"/>
              </a:ext>
            </a:extLst>
          </p:cNvPr>
          <p:cNvSpPr/>
          <p:nvPr/>
        </p:nvSpPr>
        <p:spPr>
          <a:xfrm>
            <a:off x="2757904" y="6638621"/>
            <a:ext cx="469664" cy="276560"/>
          </a:xfrm>
          <a:custGeom>
            <a:avLst/>
            <a:gdLst>
              <a:gd name="connsiteX0" fmla="*/ 4346 w 469664"/>
              <a:gd name="connsiteY0" fmla="*/ 274942 h 276560"/>
              <a:gd name="connsiteX1" fmla="*/ 166271 w 469664"/>
              <a:gd name="connsiteY1" fmla="*/ 152704 h 276560"/>
              <a:gd name="connsiteX2" fmla="*/ 378996 w 469664"/>
              <a:gd name="connsiteY2" fmla="*/ 38404 h 276560"/>
              <a:gd name="connsiteX3" fmla="*/ 434559 w 469664"/>
              <a:gd name="connsiteY3" fmla="*/ 5067 h 276560"/>
              <a:gd name="connsiteX4" fmla="*/ 467896 w 469664"/>
              <a:gd name="connsiteY4" fmla="*/ 1892 h 276560"/>
              <a:gd name="connsiteX5" fmla="*/ 380584 w 469664"/>
              <a:gd name="connsiteY5" fmla="*/ 22529 h 276560"/>
              <a:gd name="connsiteX6" fmla="*/ 236121 w 469664"/>
              <a:gd name="connsiteY6" fmla="*/ 95554 h 276560"/>
              <a:gd name="connsiteX7" fmla="*/ 63084 w 469664"/>
              <a:gd name="connsiteY7" fmla="*/ 214617 h 276560"/>
              <a:gd name="connsiteX8" fmla="*/ 4346 w 469664"/>
              <a:gd name="connsiteY8" fmla="*/ 274942 h 27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664" h="276560">
                <a:moveTo>
                  <a:pt x="4346" y="274942"/>
                </a:moveTo>
                <a:cubicBezTo>
                  <a:pt x="21544" y="264623"/>
                  <a:pt x="103829" y="192127"/>
                  <a:pt x="166271" y="152704"/>
                </a:cubicBezTo>
                <a:cubicBezTo>
                  <a:pt x="228713" y="113281"/>
                  <a:pt x="334281" y="63010"/>
                  <a:pt x="378996" y="38404"/>
                </a:cubicBezTo>
                <a:cubicBezTo>
                  <a:pt x="423711" y="13798"/>
                  <a:pt x="419742" y="11152"/>
                  <a:pt x="434559" y="5067"/>
                </a:cubicBezTo>
                <a:cubicBezTo>
                  <a:pt x="449376" y="-1018"/>
                  <a:pt x="476892" y="-1018"/>
                  <a:pt x="467896" y="1892"/>
                </a:cubicBezTo>
                <a:cubicBezTo>
                  <a:pt x="458900" y="4802"/>
                  <a:pt x="419213" y="6919"/>
                  <a:pt x="380584" y="22529"/>
                </a:cubicBezTo>
                <a:cubicBezTo>
                  <a:pt x="341955" y="38139"/>
                  <a:pt x="289038" y="63539"/>
                  <a:pt x="236121" y="95554"/>
                </a:cubicBezTo>
                <a:cubicBezTo>
                  <a:pt x="183204" y="127569"/>
                  <a:pt x="102242" y="185248"/>
                  <a:pt x="63084" y="214617"/>
                </a:cubicBezTo>
                <a:cubicBezTo>
                  <a:pt x="23926" y="243986"/>
                  <a:pt x="-12852" y="285261"/>
                  <a:pt x="4346" y="274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フリーフォーム: 図形 442">
            <a:extLst>
              <a:ext uri="{FF2B5EF4-FFF2-40B4-BE49-F238E27FC236}">
                <a16:creationId xmlns:a16="http://schemas.microsoft.com/office/drawing/2014/main" id="{689C71E9-2C10-4BF4-A555-858A74811C12}"/>
              </a:ext>
            </a:extLst>
          </p:cNvPr>
          <p:cNvSpPr/>
          <p:nvPr/>
        </p:nvSpPr>
        <p:spPr>
          <a:xfrm>
            <a:off x="2800335" y="6817920"/>
            <a:ext cx="238157" cy="243393"/>
          </a:xfrm>
          <a:custGeom>
            <a:avLst/>
            <a:gdLst>
              <a:gd name="connsiteX0" fmla="*/ 15 w 238157"/>
              <a:gd name="connsiteY0" fmla="*/ 243280 h 243393"/>
              <a:gd name="connsiteX1" fmla="*/ 127015 w 238157"/>
              <a:gd name="connsiteY1" fmla="*/ 67068 h 243393"/>
              <a:gd name="connsiteX2" fmla="*/ 238140 w 238157"/>
              <a:gd name="connsiteY2" fmla="*/ 393 h 243393"/>
              <a:gd name="connsiteX3" fmla="*/ 119078 w 238157"/>
              <a:gd name="connsiteY3" fmla="*/ 92468 h 243393"/>
              <a:gd name="connsiteX4" fmla="*/ 15 w 238157"/>
              <a:gd name="connsiteY4" fmla="*/ 243280 h 24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157" h="243393">
                <a:moveTo>
                  <a:pt x="15" y="243280"/>
                </a:moveTo>
                <a:cubicBezTo>
                  <a:pt x="1338" y="239047"/>
                  <a:pt x="87328" y="107549"/>
                  <a:pt x="127015" y="67068"/>
                </a:cubicBezTo>
                <a:cubicBezTo>
                  <a:pt x="166702" y="26587"/>
                  <a:pt x="239463" y="-3840"/>
                  <a:pt x="238140" y="393"/>
                </a:cubicBezTo>
                <a:cubicBezTo>
                  <a:pt x="236817" y="4626"/>
                  <a:pt x="157707" y="52251"/>
                  <a:pt x="119078" y="92468"/>
                </a:cubicBezTo>
                <a:cubicBezTo>
                  <a:pt x="80449" y="132685"/>
                  <a:pt x="-1308" y="247513"/>
                  <a:pt x="15" y="243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フリーフォーム: 図形 443">
            <a:extLst>
              <a:ext uri="{FF2B5EF4-FFF2-40B4-BE49-F238E27FC236}">
                <a16:creationId xmlns:a16="http://schemas.microsoft.com/office/drawing/2014/main" id="{CBFCF380-07D4-4B26-92F0-D97FBDEED629}"/>
              </a:ext>
            </a:extLst>
          </p:cNvPr>
          <p:cNvSpPr/>
          <p:nvPr/>
        </p:nvSpPr>
        <p:spPr>
          <a:xfrm>
            <a:off x="2868550" y="6764553"/>
            <a:ext cx="382570" cy="247435"/>
          </a:xfrm>
          <a:custGeom>
            <a:avLst/>
            <a:gdLst>
              <a:gd name="connsiteX0" fmla="*/ 63 w 382570"/>
              <a:gd name="connsiteY0" fmla="*/ 247435 h 247435"/>
              <a:gd name="connsiteX1" fmla="*/ 254063 w 382570"/>
              <a:gd name="connsiteY1" fmla="*/ 71222 h 247435"/>
              <a:gd name="connsiteX2" fmla="*/ 365188 w 382570"/>
              <a:gd name="connsiteY2" fmla="*/ 9310 h 247435"/>
              <a:gd name="connsiteX3" fmla="*/ 377888 w 382570"/>
              <a:gd name="connsiteY3" fmla="*/ 1372 h 247435"/>
              <a:gd name="connsiteX4" fmla="*/ 320738 w 382570"/>
              <a:gd name="connsiteY4" fmla="*/ 20422 h 247435"/>
              <a:gd name="connsiteX5" fmla="*/ 230250 w 382570"/>
              <a:gd name="connsiteY5" fmla="*/ 69635 h 247435"/>
              <a:gd name="connsiteX6" fmla="*/ 63 w 382570"/>
              <a:gd name="connsiteY6" fmla="*/ 247435 h 24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570" h="247435">
                <a:moveTo>
                  <a:pt x="63" y="247435"/>
                </a:moveTo>
                <a:cubicBezTo>
                  <a:pt x="4032" y="247699"/>
                  <a:pt x="193209" y="110909"/>
                  <a:pt x="254063" y="71222"/>
                </a:cubicBezTo>
                <a:cubicBezTo>
                  <a:pt x="314917" y="31535"/>
                  <a:pt x="344551" y="20952"/>
                  <a:pt x="365188" y="9310"/>
                </a:cubicBezTo>
                <a:cubicBezTo>
                  <a:pt x="385825" y="-2332"/>
                  <a:pt x="385296" y="-480"/>
                  <a:pt x="377888" y="1372"/>
                </a:cubicBezTo>
                <a:cubicBezTo>
                  <a:pt x="370480" y="3224"/>
                  <a:pt x="345344" y="9045"/>
                  <a:pt x="320738" y="20422"/>
                </a:cubicBezTo>
                <a:cubicBezTo>
                  <a:pt x="296132" y="31799"/>
                  <a:pt x="282638" y="33387"/>
                  <a:pt x="230250" y="69635"/>
                </a:cubicBezTo>
                <a:cubicBezTo>
                  <a:pt x="177862" y="105883"/>
                  <a:pt x="-3906" y="247171"/>
                  <a:pt x="63" y="247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フリーフォーム: 図形 444">
            <a:extLst>
              <a:ext uri="{FF2B5EF4-FFF2-40B4-BE49-F238E27FC236}">
                <a16:creationId xmlns:a16="http://schemas.microsoft.com/office/drawing/2014/main" id="{C34CFBF3-9DD9-4DFD-931E-59C6A58FC3E3}"/>
              </a:ext>
            </a:extLst>
          </p:cNvPr>
          <p:cNvSpPr/>
          <p:nvPr/>
        </p:nvSpPr>
        <p:spPr>
          <a:xfrm>
            <a:off x="2790954" y="6851312"/>
            <a:ext cx="428686" cy="222835"/>
          </a:xfrm>
          <a:custGeom>
            <a:avLst/>
            <a:gdLst>
              <a:gd name="connsiteX0" fmla="*/ 1459 w 428686"/>
              <a:gd name="connsiteY0" fmla="*/ 222588 h 222835"/>
              <a:gd name="connsiteX1" fmla="*/ 287209 w 428686"/>
              <a:gd name="connsiteY1" fmla="*/ 101938 h 222835"/>
              <a:gd name="connsiteX2" fmla="*/ 323721 w 428686"/>
              <a:gd name="connsiteY2" fmla="*/ 54313 h 222835"/>
              <a:gd name="connsiteX3" fmla="*/ 428496 w 428686"/>
              <a:gd name="connsiteY3" fmla="*/ 338 h 222835"/>
              <a:gd name="connsiteX4" fmla="*/ 295146 w 428686"/>
              <a:gd name="connsiteY4" fmla="*/ 81301 h 222835"/>
              <a:gd name="connsiteX5" fmla="*/ 180846 w 428686"/>
              <a:gd name="connsiteY5" fmla="*/ 132101 h 222835"/>
              <a:gd name="connsiteX6" fmla="*/ 1459 w 428686"/>
              <a:gd name="connsiteY6" fmla="*/ 222588 h 22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686" h="222835">
                <a:moveTo>
                  <a:pt x="1459" y="222588"/>
                </a:moveTo>
                <a:cubicBezTo>
                  <a:pt x="19186" y="217561"/>
                  <a:pt x="233499" y="129984"/>
                  <a:pt x="287209" y="101938"/>
                </a:cubicBezTo>
                <a:cubicBezTo>
                  <a:pt x="340919" y="73892"/>
                  <a:pt x="300173" y="71246"/>
                  <a:pt x="323721" y="54313"/>
                </a:cubicBezTo>
                <a:cubicBezTo>
                  <a:pt x="347269" y="37380"/>
                  <a:pt x="433259" y="-4160"/>
                  <a:pt x="428496" y="338"/>
                </a:cubicBezTo>
                <a:cubicBezTo>
                  <a:pt x="423733" y="4836"/>
                  <a:pt x="336421" y="59340"/>
                  <a:pt x="295146" y="81301"/>
                </a:cubicBezTo>
                <a:cubicBezTo>
                  <a:pt x="253871" y="103262"/>
                  <a:pt x="229265" y="109612"/>
                  <a:pt x="180846" y="132101"/>
                </a:cubicBezTo>
                <a:cubicBezTo>
                  <a:pt x="132427" y="154590"/>
                  <a:pt x="-16268" y="227615"/>
                  <a:pt x="1459" y="222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フリーフォーム: 図形 445">
            <a:extLst>
              <a:ext uri="{FF2B5EF4-FFF2-40B4-BE49-F238E27FC236}">
                <a16:creationId xmlns:a16="http://schemas.microsoft.com/office/drawing/2014/main" id="{6699C2E3-0A5A-4695-B621-8A69F26EC9D0}"/>
              </a:ext>
            </a:extLst>
          </p:cNvPr>
          <p:cNvSpPr/>
          <p:nvPr/>
        </p:nvSpPr>
        <p:spPr>
          <a:xfrm>
            <a:off x="3163887" y="6667499"/>
            <a:ext cx="95215" cy="74676"/>
          </a:xfrm>
          <a:custGeom>
            <a:avLst/>
            <a:gdLst>
              <a:gd name="connsiteX0" fmla="*/ 1 w 95215"/>
              <a:gd name="connsiteY0" fmla="*/ 1589 h 74676"/>
              <a:gd name="connsiteX1" fmla="*/ 38101 w 95215"/>
              <a:gd name="connsiteY1" fmla="*/ 73026 h 74676"/>
              <a:gd name="connsiteX2" fmla="*/ 85726 w 95215"/>
              <a:gd name="connsiteY2" fmla="*/ 47626 h 74676"/>
              <a:gd name="connsiteX3" fmla="*/ 93663 w 95215"/>
              <a:gd name="connsiteY3" fmla="*/ 1 h 74676"/>
              <a:gd name="connsiteX4" fmla="*/ 65088 w 95215"/>
              <a:gd name="connsiteY4" fmla="*/ 46039 h 74676"/>
              <a:gd name="connsiteX5" fmla="*/ 36513 w 95215"/>
              <a:gd name="connsiteY5" fmla="*/ 52389 h 74676"/>
              <a:gd name="connsiteX6" fmla="*/ 1 w 95215"/>
              <a:gd name="connsiteY6" fmla="*/ 1589 h 7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15" h="74676">
                <a:moveTo>
                  <a:pt x="1" y="1589"/>
                </a:moveTo>
                <a:cubicBezTo>
                  <a:pt x="266" y="5028"/>
                  <a:pt x="23814" y="65353"/>
                  <a:pt x="38101" y="73026"/>
                </a:cubicBezTo>
                <a:cubicBezTo>
                  <a:pt x="52389" y="80699"/>
                  <a:pt x="76466" y="59797"/>
                  <a:pt x="85726" y="47626"/>
                </a:cubicBezTo>
                <a:cubicBezTo>
                  <a:pt x="94986" y="35455"/>
                  <a:pt x="97103" y="265"/>
                  <a:pt x="93663" y="1"/>
                </a:cubicBezTo>
                <a:cubicBezTo>
                  <a:pt x="90223" y="-263"/>
                  <a:pt x="74613" y="37308"/>
                  <a:pt x="65088" y="46039"/>
                </a:cubicBezTo>
                <a:cubicBezTo>
                  <a:pt x="55563" y="54770"/>
                  <a:pt x="46038" y="58739"/>
                  <a:pt x="36513" y="52389"/>
                </a:cubicBezTo>
                <a:cubicBezTo>
                  <a:pt x="26988" y="46039"/>
                  <a:pt x="-264" y="-1850"/>
                  <a:pt x="1" y="1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フリーフォーム: 図形 446">
            <a:extLst>
              <a:ext uri="{FF2B5EF4-FFF2-40B4-BE49-F238E27FC236}">
                <a16:creationId xmlns:a16="http://schemas.microsoft.com/office/drawing/2014/main" id="{4D161E46-5FB6-4FA9-80A1-15A05B7134C7}"/>
              </a:ext>
            </a:extLst>
          </p:cNvPr>
          <p:cNvSpPr/>
          <p:nvPr/>
        </p:nvSpPr>
        <p:spPr>
          <a:xfrm>
            <a:off x="3238393" y="6651107"/>
            <a:ext cx="50911" cy="119892"/>
          </a:xfrm>
          <a:custGeom>
            <a:avLst/>
            <a:gdLst>
              <a:gd name="connsiteX0" fmla="*/ 107 w 50911"/>
              <a:gd name="connsiteY0" fmla="*/ 518 h 119892"/>
              <a:gd name="connsiteX1" fmla="*/ 36620 w 50911"/>
              <a:gd name="connsiteY1" fmla="*/ 64018 h 119892"/>
              <a:gd name="connsiteX2" fmla="*/ 4870 w 50911"/>
              <a:gd name="connsiteY2" fmla="*/ 119581 h 119892"/>
              <a:gd name="connsiteX3" fmla="*/ 50907 w 50911"/>
              <a:gd name="connsiteY3" fmla="*/ 38618 h 119892"/>
              <a:gd name="connsiteX4" fmla="*/ 107 w 50911"/>
              <a:gd name="connsiteY4" fmla="*/ 518 h 11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1" h="119892">
                <a:moveTo>
                  <a:pt x="107" y="518"/>
                </a:moveTo>
                <a:cubicBezTo>
                  <a:pt x="-2274" y="4751"/>
                  <a:pt x="35826" y="44174"/>
                  <a:pt x="36620" y="64018"/>
                </a:cubicBezTo>
                <a:cubicBezTo>
                  <a:pt x="37414" y="83862"/>
                  <a:pt x="2489" y="123814"/>
                  <a:pt x="4870" y="119581"/>
                </a:cubicBezTo>
                <a:cubicBezTo>
                  <a:pt x="7251" y="115348"/>
                  <a:pt x="51436" y="58462"/>
                  <a:pt x="50907" y="38618"/>
                </a:cubicBezTo>
                <a:cubicBezTo>
                  <a:pt x="50378" y="18774"/>
                  <a:pt x="2488" y="-3715"/>
                  <a:pt x="107" y="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フリーフォーム: 図形 447">
            <a:extLst>
              <a:ext uri="{FF2B5EF4-FFF2-40B4-BE49-F238E27FC236}">
                <a16:creationId xmlns:a16="http://schemas.microsoft.com/office/drawing/2014/main" id="{2F0A9265-B2B2-4249-A8EA-C194A717263B}"/>
              </a:ext>
            </a:extLst>
          </p:cNvPr>
          <p:cNvSpPr/>
          <p:nvPr/>
        </p:nvSpPr>
        <p:spPr>
          <a:xfrm>
            <a:off x="3093262" y="6857719"/>
            <a:ext cx="204692" cy="234925"/>
          </a:xfrm>
          <a:custGeom>
            <a:avLst/>
            <a:gdLst>
              <a:gd name="connsiteX0" fmla="*/ 132538 w 204692"/>
              <a:gd name="connsiteY0" fmla="*/ 281 h 234925"/>
              <a:gd name="connsiteX1" fmla="*/ 197626 w 204692"/>
              <a:gd name="connsiteY1" fmla="*/ 43144 h 234925"/>
              <a:gd name="connsiteX2" fmla="*/ 200801 w 204692"/>
              <a:gd name="connsiteY2" fmla="*/ 105056 h 234925"/>
              <a:gd name="connsiteX3" fmla="*/ 178576 w 204692"/>
              <a:gd name="connsiteY3" fmla="*/ 133631 h 234925"/>
              <a:gd name="connsiteX4" fmla="*/ 59513 w 204692"/>
              <a:gd name="connsiteY4" fmla="*/ 178081 h 234925"/>
              <a:gd name="connsiteX5" fmla="*/ 26176 w 204692"/>
              <a:gd name="connsiteY5" fmla="*/ 205069 h 234925"/>
              <a:gd name="connsiteX6" fmla="*/ 776 w 204692"/>
              <a:gd name="connsiteY6" fmla="*/ 233644 h 234925"/>
              <a:gd name="connsiteX7" fmla="*/ 56338 w 204692"/>
              <a:gd name="connsiteY7" fmla="*/ 160619 h 234925"/>
              <a:gd name="connsiteX8" fmla="*/ 178576 w 204692"/>
              <a:gd name="connsiteY8" fmla="*/ 130456 h 234925"/>
              <a:gd name="connsiteX9" fmla="*/ 200801 w 204692"/>
              <a:gd name="connsiteY9" fmla="*/ 63781 h 234925"/>
              <a:gd name="connsiteX10" fmla="*/ 132538 w 204692"/>
              <a:gd name="connsiteY10" fmla="*/ 281 h 23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692" h="234925">
                <a:moveTo>
                  <a:pt x="132538" y="281"/>
                </a:moveTo>
                <a:cubicBezTo>
                  <a:pt x="132009" y="-3158"/>
                  <a:pt x="186249" y="25682"/>
                  <a:pt x="197626" y="43144"/>
                </a:cubicBezTo>
                <a:cubicBezTo>
                  <a:pt x="209003" y="60606"/>
                  <a:pt x="203976" y="89975"/>
                  <a:pt x="200801" y="105056"/>
                </a:cubicBezTo>
                <a:cubicBezTo>
                  <a:pt x="197626" y="120137"/>
                  <a:pt x="202124" y="121460"/>
                  <a:pt x="178576" y="133631"/>
                </a:cubicBezTo>
                <a:cubicBezTo>
                  <a:pt x="155028" y="145802"/>
                  <a:pt x="84913" y="166175"/>
                  <a:pt x="59513" y="178081"/>
                </a:cubicBezTo>
                <a:cubicBezTo>
                  <a:pt x="34113" y="189987"/>
                  <a:pt x="35965" y="195809"/>
                  <a:pt x="26176" y="205069"/>
                </a:cubicBezTo>
                <a:cubicBezTo>
                  <a:pt x="16386" y="214330"/>
                  <a:pt x="-4251" y="241052"/>
                  <a:pt x="776" y="233644"/>
                </a:cubicBezTo>
                <a:cubicBezTo>
                  <a:pt x="5803" y="226236"/>
                  <a:pt x="26705" y="177817"/>
                  <a:pt x="56338" y="160619"/>
                </a:cubicBezTo>
                <a:cubicBezTo>
                  <a:pt x="85971" y="143421"/>
                  <a:pt x="154499" y="146596"/>
                  <a:pt x="178576" y="130456"/>
                </a:cubicBezTo>
                <a:cubicBezTo>
                  <a:pt x="202653" y="114316"/>
                  <a:pt x="202653" y="82566"/>
                  <a:pt x="200801" y="63781"/>
                </a:cubicBezTo>
                <a:cubicBezTo>
                  <a:pt x="198949" y="44996"/>
                  <a:pt x="133067" y="3720"/>
                  <a:pt x="132538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フリーフォーム: 図形 448">
            <a:extLst>
              <a:ext uri="{FF2B5EF4-FFF2-40B4-BE49-F238E27FC236}">
                <a16:creationId xmlns:a16="http://schemas.microsoft.com/office/drawing/2014/main" id="{4B188FD1-C22A-42F1-A777-2966DBAA44D9}"/>
              </a:ext>
            </a:extLst>
          </p:cNvPr>
          <p:cNvSpPr/>
          <p:nvPr/>
        </p:nvSpPr>
        <p:spPr>
          <a:xfrm>
            <a:off x="2778951" y="7135431"/>
            <a:ext cx="240893" cy="138131"/>
          </a:xfrm>
          <a:custGeom>
            <a:avLst/>
            <a:gdLst>
              <a:gd name="connsiteX0" fmla="*/ 2349 w 240893"/>
              <a:gd name="connsiteY0" fmla="*/ 136907 h 138131"/>
              <a:gd name="connsiteX1" fmla="*/ 124587 w 240893"/>
              <a:gd name="connsiteY1" fmla="*/ 63882 h 138131"/>
              <a:gd name="connsiteX2" fmla="*/ 238887 w 240893"/>
              <a:gd name="connsiteY2" fmla="*/ 382 h 138131"/>
              <a:gd name="connsiteX3" fmla="*/ 2349 w 240893"/>
              <a:gd name="connsiteY3" fmla="*/ 136907 h 13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893" h="138131">
                <a:moveTo>
                  <a:pt x="2349" y="136907"/>
                </a:moveTo>
                <a:cubicBezTo>
                  <a:pt x="-16701" y="147490"/>
                  <a:pt x="85164" y="86636"/>
                  <a:pt x="124587" y="63882"/>
                </a:cubicBezTo>
                <a:cubicBezTo>
                  <a:pt x="164010" y="41128"/>
                  <a:pt x="255556" y="-4645"/>
                  <a:pt x="238887" y="382"/>
                </a:cubicBezTo>
                <a:cubicBezTo>
                  <a:pt x="222218" y="5409"/>
                  <a:pt x="21399" y="126324"/>
                  <a:pt x="2349" y="136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フリーフォーム: 図形 449">
            <a:extLst>
              <a:ext uri="{FF2B5EF4-FFF2-40B4-BE49-F238E27FC236}">
                <a16:creationId xmlns:a16="http://schemas.microsoft.com/office/drawing/2014/main" id="{19402A14-6381-4406-A4AE-8A7DD1F55313}"/>
              </a:ext>
            </a:extLst>
          </p:cNvPr>
          <p:cNvSpPr/>
          <p:nvPr/>
        </p:nvSpPr>
        <p:spPr>
          <a:xfrm>
            <a:off x="2679018" y="7076184"/>
            <a:ext cx="381162" cy="132040"/>
          </a:xfrm>
          <a:custGeom>
            <a:avLst/>
            <a:gdLst>
              <a:gd name="connsiteX0" fmla="*/ 682 w 381162"/>
              <a:gd name="connsiteY0" fmla="*/ 131066 h 132040"/>
              <a:gd name="connsiteX1" fmla="*/ 140382 w 381162"/>
              <a:gd name="connsiteY1" fmla="*/ 91379 h 132040"/>
              <a:gd name="connsiteX2" fmla="*/ 310245 w 381162"/>
              <a:gd name="connsiteY2" fmla="*/ 24704 h 132040"/>
              <a:gd name="connsiteX3" fmla="*/ 376920 w 381162"/>
              <a:gd name="connsiteY3" fmla="*/ 891 h 132040"/>
              <a:gd name="connsiteX4" fmla="*/ 199120 w 381162"/>
              <a:gd name="connsiteY4" fmla="*/ 51691 h 132040"/>
              <a:gd name="connsiteX5" fmla="*/ 682 w 381162"/>
              <a:gd name="connsiteY5" fmla="*/ 131066 h 13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162" h="132040">
                <a:moveTo>
                  <a:pt x="682" y="131066"/>
                </a:moveTo>
                <a:cubicBezTo>
                  <a:pt x="-9108" y="137681"/>
                  <a:pt x="88788" y="109106"/>
                  <a:pt x="140382" y="91379"/>
                </a:cubicBezTo>
                <a:cubicBezTo>
                  <a:pt x="191976" y="73652"/>
                  <a:pt x="270822" y="39785"/>
                  <a:pt x="310245" y="24704"/>
                </a:cubicBezTo>
                <a:cubicBezTo>
                  <a:pt x="349668" y="9623"/>
                  <a:pt x="395441" y="-3607"/>
                  <a:pt x="376920" y="891"/>
                </a:cubicBezTo>
                <a:cubicBezTo>
                  <a:pt x="358399" y="5389"/>
                  <a:pt x="257064" y="32906"/>
                  <a:pt x="199120" y="51691"/>
                </a:cubicBezTo>
                <a:cubicBezTo>
                  <a:pt x="141176" y="70476"/>
                  <a:pt x="10472" y="124451"/>
                  <a:pt x="682" y="131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フリーフォーム: 図形 450">
            <a:extLst>
              <a:ext uri="{FF2B5EF4-FFF2-40B4-BE49-F238E27FC236}">
                <a16:creationId xmlns:a16="http://schemas.microsoft.com/office/drawing/2014/main" id="{2280DE8A-9ED1-4E5E-A934-B620222D344B}"/>
              </a:ext>
            </a:extLst>
          </p:cNvPr>
          <p:cNvSpPr/>
          <p:nvPr/>
        </p:nvSpPr>
        <p:spPr>
          <a:xfrm>
            <a:off x="2762171" y="7172301"/>
            <a:ext cx="430324" cy="139847"/>
          </a:xfrm>
          <a:custGeom>
            <a:avLst/>
            <a:gdLst>
              <a:gd name="connsiteX0" fmla="*/ 79 w 430324"/>
              <a:gd name="connsiteY0" fmla="*/ 139724 h 139847"/>
              <a:gd name="connsiteX1" fmla="*/ 155654 w 430324"/>
              <a:gd name="connsiteY1" fmla="*/ 87337 h 139847"/>
              <a:gd name="connsiteX2" fmla="*/ 295354 w 430324"/>
              <a:gd name="connsiteY2" fmla="*/ 47649 h 139847"/>
              <a:gd name="connsiteX3" fmla="*/ 430292 w 430324"/>
              <a:gd name="connsiteY3" fmla="*/ 24 h 139847"/>
              <a:gd name="connsiteX4" fmla="*/ 306467 w 430324"/>
              <a:gd name="connsiteY4" fmla="*/ 53999 h 139847"/>
              <a:gd name="connsiteX5" fmla="*/ 136604 w 430324"/>
              <a:gd name="connsiteY5" fmla="*/ 100037 h 139847"/>
              <a:gd name="connsiteX6" fmla="*/ 79 w 430324"/>
              <a:gd name="connsiteY6" fmla="*/ 139724 h 13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324" h="139847">
                <a:moveTo>
                  <a:pt x="79" y="139724"/>
                </a:moveTo>
                <a:cubicBezTo>
                  <a:pt x="3254" y="137607"/>
                  <a:pt x="106441" y="102683"/>
                  <a:pt x="155654" y="87337"/>
                </a:cubicBezTo>
                <a:cubicBezTo>
                  <a:pt x="204867" y="71991"/>
                  <a:pt x="249581" y="62201"/>
                  <a:pt x="295354" y="47649"/>
                </a:cubicBezTo>
                <a:cubicBezTo>
                  <a:pt x="341127" y="33097"/>
                  <a:pt x="428440" y="-1034"/>
                  <a:pt x="430292" y="24"/>
                </a:cubicBezTo>
                <a:cubicBezTo>
                  <a:pt x="432144" y="1082"/>
                  <a:pt x="355415" y="37330"/>
                  <a:pt x="306467" y="53999"/>
                </a:cubicBezTo>
                <a:cubicBezTo>
                  <a:pt x="257519" y="70668"/>
                  <a:pt x="183965" y="83897"/>
                  <a:pt x="136604" y="100037"/>
                </a:cubicBezTo>
                <a:cubicBezTo>
                  <a:pt x="89244" y="116177"/>
                  <a:pt x="-3096" y="141841"/>
                  <a:pt x="79" y="139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フリーフォーム: 図形 451">
            <a:extLst>
              <a:ext uri="{FF2B5EF4-FFF2-40B4-BE49-F238E27FC236}">
                <a16:creationId xmlns:a16="http://schemas.microsoft.com/office/drawing/2014/main" id="{D32021F0-19A2-4454-9AF7-E16B5C864F2A}"/>
              </a:ext>
            </a:extLst>
          </p:cNvPr>
          <p:cNvSpPr/>
          <p:nvPr/>
        </p:nvSpPr>
        <p:spPr>
          <a:xfrm>
            <a:off x="2637528" y="7297464"/>
            <a:ext cx="161259" cy="102929"/>
          </a:xfrm>
          <a:custGeom>
            <a:avLst/>
            <a:gdLst>
              <a:gd name="connsiteX0" fmla="*/ 32647 w 161259"/>
              <a:gd name="connsiteY0" fmla="*/ 274 h 102929"/>
              <a:gd name="connsiteX1" fmla="*/ 7247 w 161259"/>
              <a:gd name="connsiteY1" fmla="*/ 60599 h 102929"/>
              <a:gd name="connsiteX2" fmla="*/ 51697 w 161259"/>
              <a:gd name="connsiteY2" fmla="*/ 76474 h 102929"/>
              <a:gd name="connsiteX3" fmla="*/ 161235 w 161259"/>
              <a:gd name="connsiteY3" fmla="*/ 65361 h 102929"/>
              <a:gd name="connsiteX4" fmla="*/ 61222 w 161259"/>
              <a:gd name="connsiteY4" fmla="*/ 101874 h 102929"/>
              <a:gd name="connsiteX5" fmla="*/ 897 w 161259"/>
              <a:gd name="connsiteY5" fmla="*/ 87586 h 102929"/>
              <a:gd name="connsiteX6" fmla="*/ 32647 w 161259"/>
              <a:gd name="connsiteY6" fmla="*/ 274 h 10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259" h="102929">
                <a:moveTo>
                  <a:pt x="32647" y="274"/>
                </a:moveTo>
                <a:cubicBezTo>
                  <a:pt x="33705" y="-4224"/>
                  <a:pt x="4072" y="47899"/>
                  <a:pt x="7247" y="60599"/>
                </a:cubicBezTo>
                <a:cubicBezTo>
                  <a:pt x="10422" y="73299"/>
                  <a:pt x="26032" y="75680"/>
                  <a:pt x="51697" y="76474"/>
                </a:cubicBezTo>
                <a:cubicBezTo>
                  <a:pt x="77362" y="77268"/>
                  <a:pt x="159648" y="61128"/>
                  <a:pt x="161235" y="65361"/>
                </a:cubicBezTo>
                <a:cubicBezTo>
                  <a:pt x="162822" y="69594"/>
                  <a:pt x="87945" y="98170"/>
                  <a:pt x="61222" y="101874"/>
                </a:cubicBezTo>
                <a:cubicBezTo>
                  <a:pt x="34499" y="105578"/>
                  <a:pt x="8041" y="99228"/>
                  <a:pt x="897" y="87586"/>
                </a:cubicBezTo>
                <a:cubicBezTo>
                  <a:pt x="-6247" y="75944"/>
                  <a:pt x="31589" y="4772"/>
                  <a:pt x="32647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フリーフォーム: 図形 452">
            <a:extLst>
              <a:ext uri="{FF2B5EF4-FFF2-40B4-BE49-F238E27FC236}">
                <a16:creationId xmlns:a16="http://schemas.microsoft.com/office/drawing/2014/main" id="{BA9B8EFA-6152-48EB-8276-61E495B85C1B}"/>
              </a:ext>
            </a:extLst>
          </p:cNvPr>
          <p:cNvSpPr/>
          <p:nvPr/>
        </p:nvSpPr>
        <p:spPr>
          <a:xfrm>
            <a:off x="2765010" y="7285037"/>
            <a:ext cx="433202" cy="140154"/>
          </a:xfrm>
          <a:custGeom>
            <a:avLst/>
            <a:gdLst>
              <a:gd name="connsiteX0" fmla="*/ 432215 w 433202"/>
              <a:gd name="connsiteY0" fmla="*/ 1 h 140154"/>
              <a:gd name="connsiteX1" fmla="*/ 319503 w 433202"/>
              <a:gd name="connsiteY1" fmla="*/ 49213 h 140154"/>
              <a:gd name="connsiteX2" fmla="*/ 178215 w 433202"/>
              <a:gd name="connsiteY2" fmla="*/ 74613 h 140154"/>
              <a:gd name="connsiteX3" fmla="*/ 79790 w 433202"/>
              <a:gd name="connsiteY3" fmla="*/ 88901 h 140154"/>
              <a:gd name="connsiteX4" fmla="*/ 33753 w 433202"/>
              <a:gd name="connsiteY4" fmla="*/ 120651 h 140154"/>
              <a:gd name="connsiteX5" fmla="*/ 2003 w 433202"/>
              <a:gd name="connsiteY5" fmla="*/ 138113 h 140154"/>
              <a:gd name="connsiteX6" fmla="*/ 92490 w 433202"/>
              <a:gd name="connsiteY6" fmla="*/ 73026 h 140154"/>
              <a:gd name="connsiteX7" fmla="*/ 254415 w 433202"/>
              <a:gd name="connsiteY7" fmla="*/ 47626 h 140154"/>
              <a:gd name="connsiteX8" fmla="*/ 432215 w 433202"/>
              <a:gd name="connsiteY8" fmla="*/ 1 h 14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202" h="140154">
                <a:moveTo>
                  <a:pt x="432215" y="1"/>
                </a:moveTo>
                <a:cubicBezTo>
                  <a:pt x="443063" y="265"/>
                  <a:pt x="361836" y="36778"/>
                  <a:pt x="319503" y="49213"/>
                </a:cubicBezTo>
                <a:cubicBezTo>
                  <a:pt x="277170" y="61648"/>
                  <a:pt x="218167" y="67998"/>
                  <a:pt x="178215" y="74613"/>
                </a:cubicBezTo>
                <a:cubicBezTo>
                  <a:pt x="138263" y="81228"/>
                  <a:pt x="103867" y="81228"/>
                  <a:pt x="79790" y="88901"/>
                </a:cubicBezTo>
                <a:cubicBezTo>
                  <a:pt x="55713" y="96574"/>
                  <a:pt x="46717" y="112449"/>
                  <a:pt x="33753" y="120651"/>
                </a:cubicBezTo>
                <a:cubicBezTo>
                  <a:pt x="20789" y="128853"/>
                  <a:pt x="-7786" y="146050"/>
                  <a:pt x="2003" y="138113"/>
                </a:cubicBezTo>
                <a:cubicBezTo>
                  <a:pt x="11792" y="130176"/>
                  <a:pt x="50421" y="88107"/>
                  <a:pt x="92490" y="73026"/>
                </a:cubicBezTo>
                <a:cubicBezTo>
                  <a:pt x="134559" y="57945"/>
                  <a:pt x="197794" y="60591"/>
                  <a:pt x="254415" y="47626"/>
                </a:cubicBezTo>
                <a:cubicBezTo>
                  <a:pt x="311036" y="34661"/>
                  <a:pt x="421367" y="-263"/>
                  <a:pt x="43221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フリーフォーム: 図形 453">
            <a:extLst>
              <a:ext uri="{FF2B5EF4-FFF2-40B4-BE49-F238E27FC236}">
                <a16:creationId xmlns:a16="http://schemas.microsoft.com/office/drawing/2014/main" id="{BA14357F-0B8F-4B31-80B6-C9EDEB20FE14}"/>
              </a:ext>
            </a:extLst>
          </p:cNvPr>
          <p:cNvSpPr/>
          <p:nvPr/>
        </p:nvSpPr>
        <p:spPr>
          <a:xfrm>
            <a:off x="3231739" y="6632570"/>
            <a:ext cx="125865" cy="562030"/>
          </a:xfrm>
          <a:custGeom>
            <a:avLst/>
            <a:gdLst>
              <a:gd name="connsiteX0" fmla="*/ 125824 w 125865"/>
              <a:gd name="connsiteY0" fmla="*/ 5 h 562030"/>
              <a:gd name="connsiteX1" fmla="*/ 6761 w 125865"/>
              <a:gd name="connsiteY1" fmla="*/ 209555 h 562030"/>
              <a:gd name="connsiteX2" fmla="*/ 67086 w 125865"/>
              <a:gd name="connsiteY2" fmla="*/ 319093 h 562030"/>
              <a:gd name="connsiteX3" fmla="*/ 11524 w 125865"/>
              <a:gd name="connsiteY3" fmla="*/ 401643 h 562030"/>
              <a:gd name="connsiteX4" fmla="*/ 3586 w 125865"/>
              <a:gd name="connsiteY4" fmla="*/ 561980 h 562030"/>
              <a:gd name="connsiteX5" fmla="*/ 55974 w 125865"/>
              <a:gd name="connsiteY5" fmla="*/ 384180 h 562030"/>
              <a:gd name="connsiteX6" fmla="*/ 78199 w 125865"/>
              <a:gd name="connsiteY6" fmla="*/ 269880 h 562030"/>
              <a:gd name="connsiteX7" fmla="*/ 21049 w 125865"/>
              <a:gd name="connsiteY7" fmla="*/ 215905 h 562030"/>
              <a:gd name="connsiteX8" fmla="*/ 125824 w 125865"/>
              <a:gd name="connsiteY8" fmla="*/ 5 h 56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865" h="562030">
                <a:moveTo>
                  <a:pt x="125824" y="5"/>
                </a:moveTo>
                <a:cubicBezTo>
                  <a:pt x="123443" y="-1053"/>
                  <a:pt x="16551" y="156374"/>
                  <a:pt x="6761" y="209555"/>
                </a:cubicBezTo>
                <a:cubicBezTo>
                  <a:pt x="-3029" y="262736"/>
                  <a:pt x="66292" y="287078"/>
                  <a:pt x="67086" y="319093"/>
                </a:cubicBezTo>
                <a:cubicBezTo>
                  <a:pt x="67880" y="351108"/>
                  <a:pt x="22107" y="361162"/>
                  <a:pt x="11524" y="401643"/>
                </a:cubicBezTo>
                <a:cubicBezTo>
                  <a:pt x="941" y="442124"/>
                  <a:pt x="-3822" y="564891"/>
                  <a:pt x="3586" y="561980"/>
                </a:cubicBezTo>
                <a:cubicBezTo>
                  <a:pt x="10994" y="559070"/>
                  <a:pt x="43538" y="432863"/>
                  <a:pt x="55974" y="384180"/>
                </a:cubicBezTo>
                <a:cubicBezTo>
                  <a:pt x="68409" y="335497"/>
                  <a:pt x="84020" y="297926"/>
                  <a:pt x="78199" y="269880"/>
                </a:cubicBezTo>
                <a:cubicBezTo>
                  <a:pt x="72378" y="241834"/>
                  <a:pt x="13905" y="257974"/>
                  <a:pt x="21049" y="215905"/>
                </a:cubicBezTo>
                <a:cubicBezTo>
                  <a:pt x="28193" y="173836"/>
                  <a:pt x="128205" y="1063"/>
                  <a:pt x="125824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フリーフォーム: 図形 454">
            <a:extLst>
              <a:ext uri="{FF2B5EF4-FFF2-40B4-BE49-F238E27FC236}">
                <a16:creationId xmlns:a16="http://schemas.microsoft.com/office/drawing/2014/main" id="{5017E636-3F88-428B-B284-8DC68F92DE37}"/>
              </a:ext>
            </a:extLst>
          </p:cNvPr>
          <p:cNvSpPr/>
          <p:nvPr/>
        </p:nvSpPr>
        <p:spPr>
          <a:xfrm>
            <a:off x="2582226" y="7139898"/>
            <a:ext cx="675027" cy="488473"/>
          </a:xfrm>
          <a:custGeom>
            <a:avLst/>
            <a:gdLst>
              <a:gd name="connsiteX0" fmla="*/ 608649 w 675027"/>
              <a:gd name="connsiteY0" fmla="*/ 3852 h 488473"/>
              <a:gd name="connsiteX1" fmla="*/ 657862 w 675027"/>
              <a:gd name="connsiteY1" fmla="*/ 83227 h 488473"/>
              <a:gd name="connsiteX2" fmla="*/ 592774 w 675027"/>
              <a:gd name="connsiteY2" fmla="*/ 208640 h 488473"/>
              <a:gd name="connsiteX3" fmla="*/ 319724 w 675027"/>
              <a:gd name="connsiteY3" fmla="*/ 313415 h 488473"/>
              <a:gd name="connsiteX4" fmla="*/ 192724 w 675027"/>
              <a:gd name="connsiteY4" fmla="*/ 354690 h 488473"/>
              <a:gd name="connsiteX5" fmla="*/ 140337 w 675027"/>
              <a:gd name="connsiteY5" fmla="*/ 459465 h 488473"/>
              <a:gd name="connsiteX6" fmla="*/ 637 w 675027"/>
              <a:gd name="connsiteY6" fmla="*/ 476927 h 488473"/>
              <a:gd name="connsiteX7" fmla="*/ 202249 w 675027"/>
              <a:gd name="connsiteY7" fmla="*/ 303890 h 488473"/>
              <a:gd name="connsiteX8" fmla="*/ 545149 w 675027"/>
              <a:gd name="connsiteY8" fmla="*/ 173715 h 488473"/>
              <a:gd name="connsiteX9" fmla="*/ 673737 w 675027"/>
              <a:gd name="connsiteY9" fmla="*/ 29252 h 488473"/>
              <a:gd name="connsiteX10" fmla="*/ 608649 w 675027"/>
              <a:gd name="connsiteY10" fmla="*/ 3852 h 48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5027" h="488473">
                <a:moveTo>
                  <a:pt x="608649" y="3852"/>
                </a:moveTo>
                <a:cubicBezTo>
                  <a:pt x="606003" y="12848"/>
                  <a:pt x="660508" y="49096"/>
                  <a:pt x="657862" y="83227"/>
                </a:cubicBezTo>
                <a:cubicBezTo>
                  <a:pt x="655216" y="117358"/>
                  <a:pt x="649130" y="170275"/>
                  <a:pt x="592774" y="208640"/>
                </a:cubicBezTo>
                <a:cubicBezTo>
                  <a:pt x="536418" y="247005"/>
                  <a:pt x="386399" y="289073"/>
                  <a:pt x="319724" y="313415"/>
                </a:cubicBezTo>
                <a:cubicBezTo>
                  <a:pt x="253049" y="337757"/>
                  <a:pt x="222622" y="330348"/>
                  <a:pt x="192724" y="354690"/>
                </a:cubicBezTo>
                <a:cubicBezTo>
                  <a:pt x="162826" y="379032"/>
                  <a:pt x="172351" y="439092"/>
                  <a:pt x="140337" y="459465"/>
                </a:cubicBezTo>
                <a:cubicBezTo>
                  <a:pt x="108323" y="479838"/>
                  <a:pt x="-9682" y="502856"/>
                  <a:pt x="637" y="476927"/>
                </a:cubicBezTo>
                <a:cubicBezTo>
                  <a:pt x="10956" y="450998"/>
                  <a:pt x="111497" y="354425"/>
                  <a:pt x="202249" y="303890"/>
                </a:cubicBezTo>
                <a:cubicBezTo>
                  <a:pt x="293001" y="253355"/>
                  <a:pt x="466568" y="219488"/>
                  <a:pt x="545149" y="173715"/>
                </a:cubicBezTo>
                <a:cubicBezTo>
                  <a:pt x="623730" y="127942"/>
                  <a:pt x="661831" y="57562"/>
                  <a:pt x="673737" y="29252"/>
                </a:cubicBezTo>
                <a:cubicBezTo>
                  <a:pt x="685643" y="942"/>
                  <a:pt x="611295" y="-5144"/>
                  <a:pt x="608649" y="3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フリーフォーム: 図形 455">
            <a:extLst>
              <a:ext uri="{FF2B5EF4-FFF2-40B4-BE49-F238E27FC236}">
                <a16:creationId xmlns:a16="http://schemas.microsoft.com/office/drawing/2014/main" id="{F379A941-A7F1-47B0-B7CA-3435DC0B7C05}"/>
              </a:ext>
            </a:extLst>
          </p:cNvPr>
          <p:cNvSpPr/>
          <p:nvPr/>
        </p:nvSpPr>
        <p:spPr>
          <a:xfrm>
            <a:off x="824113" y="5195925"/>
            <a:ext cx="1304789" cy="1666142"/>
          </a:xfrm>
          <a:custGeom>
            <a:avLst/>
            <a:gdLst>
              <a:gd name="connsiteX0" fmla="*/ 1304407 w 1304789"/>
              <a:gd name="connsiteY0" fmla="*/ 77115 h 1666142"/>
              <a:gd name="connsiteX1" fmla="*/ 933567 w 1304789"/>
              <a:gd name="connsiteY1" fmla="*/ 127915 h 1666142"/>
              <a:gd name="connsiteX2" fmla="*/ 649087 w 1304789"/>
              <a:gd name="connsiteY2" fmla="*/ 412395 h 1666142"/>
              <a:gd name="connsiteX3" fmla="*/ 105527 w 1304789"/>
              <a:gd name="connsiteY3" fmla="*/ 1575715 h 1666142"/>
              <a:gd name="connsiteX4" fmla="*/ 14087 w 1304789"/>
              <a:gd name="connsiteY4" fmla="*/ 1519835 h 1666142"/>
              <a:gd name="connsiteX5" fmla="*/ 293487 w 1304789"/>
              <a:gd name="connsiteY5" fmla="*/ 966115 h 1666142"/>
              <a:gd name="connsiteX6" fmla="*/ 760847 w 1304789"/>
              <a:gd name="connsiteY6" fmla="*/ 127915 h 1666142"/>
              <a:gd name="connsiteX7" fmla="*/ 999607 w 1304789"/>
              <a:gd name="connsiteY7" fmla="*/ 915 h 1666142"/>
              <a:gd name="connsiteX8" fmla="*/ 1304407 w 1304789"/>
              <a:gd name="connsiteY8" fmla="*/ 77115 h 166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4789" h="1666142">
                <a:moveTo>
                  <a:pt x="1304407" y="77115"/>
                </a:moveTo>
                <a:cubicBezTo>
                  <a:pt x="1293400" y="98282"/>
                  <a:pt x="1042787" y="72035"/>
                  <a:pt x="933567" y="127915"/>
                </a:cubicBezTo>
                <a:cubicBezTo>
                  <a:pt x="824347" y="183795"/>
                  <a:pt x="787094" y="171095"/>
                  <a:pt x="649087" y="412395"/>
                </a:cubicBezTo>
                <a:cubicBezTo>
                  <a:pt x="511080" y="653695"/>
                  <a:pt x="211360" y="1391142"/>
                  <a:pt x="105527" y="1575715"/>
                </a:cubicBezTo>
                <a:cubicBezTo>
                  <a:pt x="-306" y="1760288"/>
                  <a:pt x="-17240" y="1621435"/>
                  <a:pt x="14087" y="1519835"/>
                </a:cubicBezTo>
                <a:cubicBezTo>
                  <a:pt x="45414" y="1418235"/>
                  <a:pt x="169027" y="1198102"/>
                  <a:pt x="293487" y="966115"/>
                </a:cubicBezTo>
                <a:cubicBezTo>
                  <a:pt x="417947" y="734128"/>
                  <a:pt x="643160" y="288781"/>
                  <a:pt x="760847" y="127915"/>
                </a:cubicBezTo>
                <a:cubicBezTo>
                  <a:pt x="878534" y="-32951"/>
                  <a:pt x="913247" y="10228"/>
                  <a:pt x="999607" y="915"/>
                </a:cubicBezTo>
                <a:cubicBezTo>
                  <a:pt x="1085967" y="-8398"/>
                  <a:pt x="1315414" y="55948"/>
                  <a:pt x="1304407" y="77115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フリーフォーム: 図形 456">
            <a:extLst>
              <a:ext uri="{FF2B5EF4-FFF2-40B4-BE49-F238E27FC236}">
                <a16:creationId xmlns:a16="http://schemas.microsoft.com/office/drawing/2014/main" id="{A5B75DA5-B38F-4599-B379-F1F325500065}"/>
              </a:ext>
            </a:extLst>
          </p:cNvPr>
          <p:cNvSpPr/>
          <p:nvPr/>
        </p:nvSpPr>
        <p:spPr>
          <a:xfrm>
            <a:off x="668520" y="4920582"/>
            <a:ext cx="1638999" cy="1847898"/>
          </a:xfrm>
          <a:custGeom>
            <a:avLst/>
            <a:gdLst>
              <a:gd name="connsiteX0" fmla="*/ 1632720 w 1638999"/>
              <a:gd name="connsiteY0" fmla="*/ 27338 h 1847898"/>
              <a:gd name="connsiteX1" fmla="*/ 1048520 w 1638999"/>
              <a:gd name="connsiteY1" fmla="*/ 230538 h 1847898"/>
              <a:gd name="connsiteX2" fmla="*/ 703080 w 1638999"/>
              <a:gd name="connsiteY2" fmla="*/ 555658 h 1847898"/>
              <a:gd name="connsiteX3" fmla="*/ 139200 w 1638999"/>
              <a:gd name="connsiteY3" fmla="*/ 1576738 h 1847898"/>
              <a:gd name="connsiteX4" fmla="*/ 63000 w 1638999"/>
              <a:gd name="connsiteY4" fmla="*/ 1830738 h 1847898"/>
              <a:gd name="connsiteX5" fmla="*/ 7120 w 1638999"/>
              <a:gd name="connsiteY5" fmla="*/ 1754538 h 1847898"/>
              <a:gd name="connsiteX6" fmla="*/ 230640 w 1638999"/>
              <a:gd name="connsiteY6" fmla="*/ 1190658 h 1847898"/>
              <a:gd name="connsiteX7" fmla="*/ 850400 w 1638999"/>
              <a:gd name="connsiteY7" fmla="*/ 250858 h 1847898"/>
              <a:gd name="connsiteX8" fmla="*/ 1327920 w 1638999"/>
              <a:gd name="connsiteY8" fmla="*/ 27338 h 1847898"/>
              <a:gd name="connsiteX9" fmla="*/ 1632720 w 1638999"/>
              <a:gd name="connsiteY9" fmla="*/ 27338 h 184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38999" h="1847898">
                <a:moveTo>
                  <a:pt x="1632720" y="27338"/>
                </a:moveTo>
                <a:cubicBezTo>
                  <a:pt x="1586154" y="61205"/>
                  <a:pt x="1203460" y="142485"/>
                  <a:pt x="1048520" y="230538"/>
                </a:cubicBezTo>
                <a:cubicBezTo>
                  <a:pt x="893580" y="318591"/>
                  <a:pt x="854633" y="331291"/>
                  <a:pt x="703080" y="555658"/>
                </a:cubicBezTo>
                <a:cubicBezTo>
                  <a:pt x="551527" y="780025"/>
                  <a:pt x="245880" y="1364225"/>
                  <a:pt x="139200" y="1576738"/>
                </a:cubicBezTo>
                <a:cubicBezTo>
                  <a:pt x="32520" y="1789251"/>
                  <a:pt x="85013" y="1801105"/>
                  <a:pt x="63000" y="1830738"/>
                </a:cubicBezTo>
                <a:cubicBezTo>
                  <a:pt x="40987" y="1860371"/>
                  <a:pt x="-20820" y="1861218"/>
                  <a:pt x="7120" y="1754538"/>
                </a:cubicBezTo>
                <a:cubicBezTo>
                  <a:pt x="35060" y="1647858"/>
                  <a:pt x="90093" y="1441271"/>
                  <a:pt x="230640" y="1190658"/>
                </a:cubicBezTo>
                <a:cubicBezTo>
                  <a:pt x="371187" y="940045"/>
                  <a:pt x="667520" y="444745"/>
                  <a:pt x="850400" y="250858"/>
                </a:cubicBezTo>
                <a:cubicBezTo>
                  <a:pt x="1033280" y="56971"/>
                  <a:pt x="1200073" y="66285"/>
                  <a:pt x="1327920" y="27338"/>
                </a:cubicBezTo>
                <a:cubicBezTo>
                  <a:pt x="1455767" y="-11609"/>
                  <a:pt x="1679286" y="-6529"/>
                  <a:pt x="1632720" y="27338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フリーフォーム: 図形 457">
            <a:extLst>
              <a:ext uri="{FF2B5EF4-FFF2-40B4-BE49-F238E27FC236}">
                <a16:creationId xmlns:a16="http://schemas.microsoft.com/office/drawing/2014/main" id="{EA280293-33F6-4473-AD58-78DEEABA0DC2}"/>
              </a:ext>
            </a:extLst>
          </p:cNvPr>
          <p:cNvSpPr/>
          <p:nvPr/>
        </p:nvSpPr>
        <p:spPr>
          <a:xfrm>
            <a:off x="461644" y="4870397"/>
            <a:ext cx="1499527" cy="1943931"/>
          </a:xfrm>
          <a:custGeom>
            <a:avLst/>
            <a:gdLst>
              <a:gd name="connsiteX0" fmla="*/ 1499236 w 1499527"/>
              <a:gd name="connsiteY0" fmla="*/ 6403 h 1943931"/>
              <a:gd name="connsiteX1" fmla="*/ 1092836 w 1499527"/>
              <a:gd name="connsiteY1" fmla="*/ 204523 h 1943931"/>
              <a:gd name="connsiteX2" fmla="*/ 803276 w 1499527"/>
              <a:gd name="connsiteY2" fmla="*/ 453443 h 1943931"/>
              <a:gd name="connsiteX3" fmla="*/ 81916 w 1499527"/>
              <a:gd name="connsiteY3" fmla="*/ 1835203 h 1943931"/>
              <a:gd name="connsiteX4" fmla="*/ 20956 w 1499527"/>
              <a:gd name="connsiteY4" fmla="*/ 1809803 h 1943931"/>
              <a:gd name="connsiteX5" fmla="*/ 122556 w 1499527"/>
              <a:gd name="connsiteY5" fmla="*/ 1444043 h 1943931"/>
              <a:gd name="connsiteX6" fmla="*/ 808356 w 1499527"/>
              <a:gd name="connsiteY6" fmla="*/ 372163 h 1943931"/>
              <a:gd name="connsiteX7" fmla="*/ 920116 w 1499527"/>
              <a:gd name="connsiteY7" fmla="*/ 194363 h 1943931"/>
              <a:gd name="connsiteX8" fmla="*/ 1153796 w 1499527"/>
              <a:gd name="connsiteY8" fmla="*/ 62283 h 1943931"/>
              <a:gd name="connsiteX9" fmla="*/ 1499236 w 1499527"/>
              <a:gd name="connsiteY9" fmla="*/ 6403 h 1943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9527" h="1943931">
                <a:moveTo>
                  <a:pt x="1499236" y="6403"/>
                </a:moveTo>
                <a:cubicBezTo>
                  <a:pt x="1489076" y="30110"/>
                  <a:pt x="1208829" y="130016"/>
                  <a:pt x="1092836" y="204523"/>
                </a:cubicBezTo>
                <a:cubicBezTo>
                  <a:pt x="976843" y="279030"/>
                  <a:pt x="971763" y="181663"/>
                  <a:pt x="803276" y="453443"/>
                </a:cubicBezTo>
                <a:cubicBezTo>
                  <a:pt x="634789" y="725223"/>
                  <a:pt x="212303" y="1609143"/>
                  <a:pt x="81916" y="1835203"/>
                </a:cubicBezTo>
                <a:cubicBezTo>
                  <a:pt x="-48471" y="2061263"/>
                  <a:pt x="14183" y="1874996"/>
                  <a:pt x="20956" y="1809803"/>
                </a:cubicBezTo>
                <a:cubicBezTo>
                  <a:pt x="27729" y="1744610"/>
                  <a:pt x="-8677" y="1683650"/>
                  <a:pt x="122556" y="1444043"/>
                </a:cubicBezTo>
                <a:cubicBezTo>
                  <a:pt x="253789" y="1204436"/>
                  <a:pt x="808356" y="372163"/>
                  <a:pt x="808356" y="372163"/>
                </a:cubicBezTo>
                <a:cubicBezTo>
                  <a:pt x="941283" y="163883"/>
                  <a:pt x="862543" y="246010"/>
                  <a:pt x="920116" y="194363"/>
                </a:cubicBezTo>
                <a:cubicBezTo>
                  <a:pt x="977689" y="142716"/>
                  <a:pt x="1056429" y="94456"/>
                  <a:pt x="1153796" y="62283"/>
                </a:cubicBezTo>
                <a:cubicBezTo>
                  <a:pt x="1251163" y="30110"/>
                  <a:pt x="1509396" y="-17304"/>
                  <a:pt x="1499236" y="6403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フリーフォーム: 図形 458">
            <a:extLst>
              <a:ext uri="{FF2B5EF4-FFF2-40B4-BE49-F238E27FC236}">
                <a16:creationId xmlns:a16="http://schemas.microsoft.com/office/drawing/2014/main" id="{B195F94C-2DEF-4B3C-942D-3C9271A3E954}"/>
              </a:ext>
            </a:extLst>
          </p:cNvPr>
          <p:cNvSpPr/>
          <p:nvPr/>
        </p:nvSpPr>
        <p:spPr>
          <a:xfrm>
            <a:off x="816545" y="6827517"/>
            <a:ext cx="1269890" cy="295004"/>
          </a:xfrm>
          <a:custGeom>
            <a:avLst/>
            <a:gdLst>
              <a:gd name="connsiteX0" fmla="*/ 1335 w 1269890"/>
              <a:gd name="connsiteY0" fmla="*/ 3 h 295004"/>
              <a:gd name="connsiteX1" fmla="*/ 463615 w 1269890"/>
              <a:gd name="connsiteY1" fmla="*/ 203203 h 295004"/>
              <a:gd name="connsiteX2" fmla="*/ 793815 w 1269890"/>
              <a:gd name="connsiteY2" fmla="*/ 228603 h 295004"/>
              <a:gd name="connsiteX3" fmla="*/ 1266255 w 1269890"/>
              <a:gd name="connsiteY3" fmla="*/ 238763 h 295004"/>
              <a:gd name="connsiteX4" fmla="*/ 976695 w 1269890"/>
              <a:gd name="connsiteY4" fmla="*/ 294643 h 295004"/>
              <a:gd name="connsiteX5" fmla="*/ 346775 w 1269890"/>
              <a:gd name="connsiteY5" fmla="*/ 208283 h 295004"/>
              <a:gd name="connsiteX6" fmla="*/ 1335 w 1269890"/>
              <a:gd name="connsiteY6" fmla="*/ 3 h 29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9890" h="295004">
                <a:moveTo>
                  <a:pt x="1335" y="3"/>
                </a:moveTo>
                <a:cubicBezTo>
                  <a:pt x="20808" y="-844"/>
                  <a:pt x="331535" y="165103"/>
                  <a:pt x="463615" y="203203"/>
                </a:cubicBezTo>
                <a:cubicBezTo>
                  <a:pt x="595695" y="241303"/>
                  <a:pt x="660042" y="222676"/>
                  <a:pt x="793815" y="228603"/>
                </a:cubicBezTo>
                <a:cubicBezTo>
                  <a:pt x="927588" y="234530"/>
                  <a:pt x="1235775" y="227756"/>
                  <a:pt x="1266255" y="238763"/>
                </a:cubicBezTo>
                <a:cubicBezTo>
                  <a:pt x="1296735" y="249770"/>
                  <a:pt x="1129942" y="299723"/>
                  <a:pt x="976695" y="294643"/>
                </a:cubicBezTo>
                <a:cubicBezTo>
                  <a:pt x="823448" y="289563"/>
                  <a:pt x="514415" y="255696"/>
                  <a:pt x="346775" y="208283"/>
                </a:cubicBezTo>
                <a:cubicBezTo>
                  <a:pt x="179135" y="160870"/>
                  <a:pt x="-18138" y="850"/>
                  <a:pt x="1335" y="3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フリーフォーム: 図形 459">
            <a:extLst>
              <a:ext uri="{FF2B5EF4-FFF2-40B4-BE49-F238E27FC236}">
                <a16:creationId xmlns:a16="http://schemas.microsoft.com/office/drawing/2014/main" id="{FBD2DD25-AE5C-4409-81D0-EF19F2FAE9E6}"/>
              </a:ext>
            </a:extLst>
          </p:cNvPr>
          <p:cNvSpPr/>
          <p:nvPr/>
        </p:nvSpPr>
        <p:spPr>
          <a:xfrm>
            <a:off x="619649" y="6856240"/>
            <a:ext cx="1487803" cy="452060"/>
          </a:xfrm>
          <a:custGeom>
            <a:avLst/>
            <a:gdLst>
              <a:gd name="connsiteX0" fmla="*/ 15351 w 1487803"/>
              <a:gd name="connsiteY0" fmla="*/ 1760 h 452060"/>
              <a:gd name="connsiteX1" fmla="*/ 701151 w 1487803"/>
              <a:gd name="connsiteY1" fmla="*/ 331960 h 452060"/>
              <a:gd name="connsiteX2" fmla="*/ 955151 w 1487803"/>
              <a:gd name="connsiteY2" fmla="*/ 362440 h 452060"/>
              <a:gd name="connsiteX3" fmla="*/ 1407271 w 1487803"/>
              <a:gd name="connsiteY3" fmla="*/ 321800 h 452060"/>
              <a:gd name="connsiteX4" fmla="*/ 1473311 w 1487803"/>
              <a:gd name="connsiteY4" fmla="*/ 362440 h 452060"/>
              <a:gd name="connsiteX5" fmla="*/ 1239631 w 1487803"/>
              <a:gd name="connsiteY5" fmla="*/ 438640 h 452060"/>
              <a:gd name="connsiteX6" fmla="*/ 939911 w 1487803"/>
              <a:gd name="connsiteY6" fmla="*/ 428480 h 452060"/>
              <a:gd name="connsiteX7" fmla="*/ 284591 w 1487803"/>
              <a:gd name="connsiteY7" fmla="*/ 210040 h 452060"/>
              <a:gd name="connsiteX8" fmla="*/ 15351 w 1487803"/>
              <a:gd name="connsiteY8" fmla="*/ 1760 h 45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7803" h="452060">
                <a:moveTo>
                  <a:pt x="15351" y="1760"/>
                </a:moveTo>
                <a:cubicBezTo>
                  <a:pt x="84778" y="22080"/>
                  <a:pt x="544518" y="271847"/>
                  <a:pt x="701151" y="331960"/>
                </a:cubicBezTo>
                <a:cubicBezTo>
                  <a:pt x="857784" y="392073"/>
                  <a:pt x="837464" y="364133"/>
                  <a:pt x="955151" y="362440"/>
                </a:cubicBezTo>
                <a:cubicBezTo>
                  <a:pt x="1072838" y="360747"/>
                  <a:pt x="1320911" y="321800"/>
                  <a:pt x="1407271" y="321800"/>
                </a:cubicBezTo>
                <a:cubicBezTo>
                  <a:pt x="1493631" y="321800"/>
                  <a:pt x="1501251" y="342967"/>
                  <a:pt x="1473311" y="362440"/>
                </a:cubicBezTo>
                <a:cubicBezTo>
                  <a:pt x="1445371" y="381913"/>
                  <a:pt x="1328531" y="427633"/>
                  <a:pt x="1239631" y="438640"/>
                </a:cubicBezTo>
                <a:cubicBezTo>
                  <a:pt x="1150731" y="449647"/>
                  <a:pt x="1099084" y="466580"/>
                  <a:pt x="939911" y="428480"/>
                </a:cubicBezTo>
                <a:cubicBezTo>
                  <a:pt x="780738" y="390380"/>
                  <a:pt x="443764" y="277773"/>
                  <a:pt x="284591" y="210040"/>
                </a:cubicBezTo>
                <a:cubicBezTo>
                  <a:pt x="125418" y="142307"/>
                  <a:pt x="-54076" y="-18560"/>
                  <a:pt x="15351" y="1760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フリーフォーム: 図形 460">
            <a:extLst>
              <a:ext uri="{FF2B5EF4-FFF2-40B4-BE49-F238E27FC236}">
                <a16:creationId xmlns:a16="http://schemas.microsoft.com/office/drawing/2014/main" id="{B8DEE6D3-C401-4903-BA83-9F4DCB8D7AE8}"/>
              </a:ext>
            </a:extLst>
          </p:cNvPr>
          <p:cNvSpPr/>
          <p:nvPr/>
        </p:nvSpPr>
        <p:spPr>
          <a:xfrm>
            <a:off x="387036" y="6857625"/>
            <a:ext cx="1697079" cy="596035"/>
          </a:xfrm>
          <a:custGeom>
            <a:avLst/>
            <a:gdLst>
              <a:gd name="connsiteX0" fmla="*/ 39684 w 1697079"/>
              <a:gd name="connsiteY0" fmla="*/ 5455 h 596035"/>
              <a:gd name="connsiteX1" fmla="*/ 446084 w 1697079"/>
              <a:gd name="connsiteY1" fmla="*/ 406775 h 596035"/>
              <a:gd name="connsiteX2" fmla="*/ 822004 w 1697079"/>
              <a:gd name="connsiteY2" fmla="*/ 472815 h 596035"/>
              <a:gd name="connsiteX3" fmla="*/ 1385884 w 1697079"/>
              <a:gd name="connsiteY3" fmla="*/ 477895 h 596035"/>
              <a:gd name="connsiteX4" fmla="*/ 1695764 w 1697079"/>
              <a:gd name="connsiteY4" fmla="*/ 513455 h 596035"/>
              <a:gd name="connsiteX5" fmla="*/ 1274124 w 1697079"/>
              <a:gd name="connsiteY5" fmla="*/ 594735 h 596035"/>
              <a:gd name="connsiteX6" fmla="*/ 857564 w 1697079"/>
              <a:gd name="connsiteY6" fmla="*/ 533775 h 596035"/>
              <a:gd name="connsiteX7" fmla="*/ 105724 w 1697079"/>
              <a:gd name="connsiteY7" fmla="*/ 198495 h 596035"/>
              <a:gd name="connsiteX8" fmla="*/ 39684 w 1697079"/>
              <a:gd name="connsiteY8" fmla="*/ 5455 h 59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7079" h="596035">
                <a:moveTo>
                  <a:pt x="39684" y="5455"/>
                </a:moveTo>
                <a:cubicBezTo>
                  <a:pt x="96411" y="40168"/>
                  <a:pt x="315697" y="328882"/>
                  <a:pt x="446084" y="406775"/>
                </a:cubicBezTo>
                <a:cubicBezTo>
                  <a:pt x="576471" y="484668"/>
                  <a:pt x="665371" y="460962"/>
                  <a:pt x="822004" y="472815"/>
                </a:cubicBezTo>
                <a:cubicBezTo>
                  <a:pt x="978637" y="484668"/>
                  <a:pt x="1240257" y="471122"/>
                  <a:pt x="1385884" y="477895"/>
                </a:cubicBezTo>
                <a:cubicBezTo>
                  <a:pt x="1531511" y="484668"/>
                  <a:pt x="1714391" y="493982"/>
                  <a:pt x="1695764" y="513455"/>
                </a:cubicBezTo>
                <a:cubicBezTo>
                  <a:pt x="1677137" y="532928"/>
                  <a:pt x="1413824" y="591348"/>
                  <a:pt x="1274124" y="594735"/>
                </a:cubicBezTo>
                <a:cubicBezTo>
                  <a:pt x="1134424" y="598122"/>
                  <a:pt x="1052297" y="599815"/>
                  <a:pt x="857564" y="533775"/>
                </a:cubicBezTo>
                <a:cubicBezTo>
                  <a:pt x="662831" y="467735"/>
                  <a:pt x="238651" y="287395"/>
                  <a:pt x="105724" y="198495"/>
                </a:cubicBezTo>
                <a:cubicBezTo>
                  <a:pt x="-27203" y="109595"/>
                  <a:pt x="-17043" y="-29258"/>
                  <a:pt x="39684" y="5455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フリーフォーム: 図形 461">
            <a:extLst>
              <a:ext uri="{FF2B5EF4-FFF2-40B4-BE49-F238E27FC236}">
                <a16:creationId xmlns:a16="http://schemas.microsoft.com/office/drawing/2014/main" id="{C5ED94C7-B546-468D-9F29-EA95EBD2142B}"/>
              </a:ext>
            </a:extLst>
          </p:cNvPr>
          <p:cNvSpPr/>
          <p:nvPr/>
        </p:nvSpPr>
        <p:spPr>
          <a:xfrm>
            <a:off x="2774048" y="5476029"/>
            <a:ext cx="1521928" cy="2223607"/>
          </a:xfrm>
          <a:custGeom>
            <a:avLst/>
            <a:gdLst>
              <a:gd name="connsiteX0" fmla="*/ 19952 w 1521928"/>
              <a:gd name="connsiteY0" fmla="*/ 1133051 h 2223607"/>
              <a:gd name="connsiteX1" fmla="*/ 75832 w 1521928"/>
              <a:gd name="connsiteY1" fmla="*/ 1077171 h 2223607"/>
              <a:gd name="connsiteX2" fmla="*/ 334912 w 1521928"/>
              <a:gd name="connsiteY2" fmla="*/ 477731 h 2223607"/>
              <a:gd name="connsiteX3" fmla="*/ 1081672 w 1521928"/>
              <a:gd name="connsiteY3" fmla="*/ 211 h 2223607"/>
              <a:gd name="connsiteX4" fmla="*/ 1361072 w 1521928"/>
              <a:gd name="connsiteY4" fmla="*/ 426931 h 2223607"/>
              <a:gd name="connsiteX5" fmla="*/ 1508392 w 1521928"/>
              <a:gd name="connsiteY5" fmla="*/ 1122891 h 2223607"/>
              <a:gd name="connsiteX6" fmla="*/ 1508392 w 1521928"/>
              <a:gd name="connsiteY6" fmla="*/ 1488651 h 2223607"/>
              <a:gd name="connsiteX7" fmla="*/ 1447432 w 1521928"/>
              <a:gd name="connsiteY7" fmla="*/ 1991571 h 2223607"/>
              <a:gd name="connsiteX8" fmla="*/ 1117232 w 1521928"/>
              <a:gd name="connsiteY8" fmla="*/ 1976331 h 2223607"/>
              <a:gd name="connsiteX9" fmla="*/ 380632 w 1521928"/>
              <a:gd name="connsiteY9" fmla="*/ 2215091 h 2223607"/>
              <a:gd name="connsiteX10" fmla="*/ 466992 w 1521928"/>
              <a:gd name="connsiteY10" fmla="*/ 1625811 h 2223607"/>
              <a:gd name="connsiteX11" fmla="*/ 558432 w 1521928"/>
              <a:gd name="connsiteY11" fmla="*/ 1097491 h 2223607"/>
              <a:gd name="connsiteX12" fmla="*/ 375552 w 1521928"/>
              <a:gd name="connsiteY12" fmla="*/ 879051 h 2223607"/>
              <a:gd name="connsiteX13" fmla="*/ 19952 w 1521928"/>
              <a:gd name="connsiteY13" fmla="*/ 1133051 h 222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21928" h="2223607">
                <a:moveTo>
                  <a:pt x="19952" y="1133051"/>
                </a:moveTo>
                <a:cubicBezTo>
                  <a:pt x="-30001" y="1166071"/>
                  <a:pt x="23339" y="1186391"/>
                  <a:pt x="75832" y="1077171"/>
                </a:cubicBezTo>
                <a:cubicBezTo>
                  <a:pt x="128325" y="967951"/>
                  <a:pt x="167272" y="657224"/>
                  <a:pt x="334912" y="477731"/>
                </a:cubicBezTo>
                <a:cubicBezTo>
                  <a:pt x="502552" y="298238"/>
                  <a:pt x="910645" y="8678"/>
                  <a:pt x="1081672" y="211"/>
                </a:cubicBezTo>
                <a:cubicBezTo>
                  <a:pt x="1252699" y="-8256"/>
                  <a:pt x="1289952" y="239818"/>
                  <a:pt x="1361072" y="426931"/>
                </a:cubicBezTo>
                <a:cubicBezTo>
                  <a:pt x="1432192" y="614044"/>
                  <a:pt x="1483839" y="945938"/>
                  <a:pt x="1508392" y="1122891"/>
                </a:cubicBezTo>
                <a:cubicBezTo>
                  <a:pt x="1532945" y="1299844"/>
                  <a:pt x="1518552" y="1343871"/>
                  <a:pt x="1508392" y="1488651"/>
                </a:cubicBezTo>
                <a:cubicBezTo>
                  <a:pt x="1498232" y="1633431"/>
                  <a:pt x="1512625" y="1910291"/>
                  <a:pt x="1447432" y="1991571"/>
                </a:cubicBezTo>
                <a:cubicBezTo>
                  <a:pt x="1382239" y="2072851"/>
                  <a:pt x="1295032" y="1939078"/>
                  <a:pt x="1117232" y="1976331"/>
                </a:cubicBezTo>
                <a:cubicBezTo>
                  <a:pt x="939432" y="2013584"/>
                  <a:pt x="489005" y="2273511"/>
                  <a:pt x="380632" y="2215091"/>
                </a:cubicBezTo>
                <a:cubicBezTo>
                  <a:pt x="272259" y="2156671"/>
                  <a:pt x="437359" y="1812078"/>
                  <a:pt x="466992" y="1625811"/>
                </a:cubicBezTo>
                <a:cubicBezTo>
                  <a:pt x="496625" y="1439544"/>
                  <a:pt x="573672" y="1221951"/>
                  <a:pt x="558432" y="1097491"/>
                </a:cubicBezTo>
                <a:cubicBezTo>
                  <a:pt x="543192" y="973031"/>
                  <a:pt x="464452" y="874818"/>
                  <a:pt x="375552" y="879051"/>
                </a:cubicBezTo>
                <a:cubicBezTo>
                  <a:pt x="286652" y="883284"/>
                  <a:pt x="69905" y="1100031"/>
                  <a:pt x="19952" y="1133051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フリーフォーム: 図形 462">
            <a:extLst>
              <a:ext uri="{FF2B5EF4-FFF2-40B4-BE49-F238E27FC236}">
                <a16:creationId xmlns:a16="http://schemas.microsoft.com/office/drawing/2014/main" id="{F1E34A6B-2D71-4C9E-9B20-F63B09E412A9}"/>
              </a:ext>
            </a:extLst>
          </p:cNvPr>
          <p:cNvSpPr/>
          <p:nvPr/>
        </p:nvSpPr>
        <p:spPr>
          <a:xfrm>
            <a:off x="5238509" y="6415881"/>
            <a:ext cx="536680" cy="952852"/>
          </a:xfrm>
          <a:custGeom>
            <a:avLst/>
            <a:gdLst>
              <a:gd name="connsiteX0" fmla="*/ 533641 w 536680"/>
              <a:gd name="connsiteY0" fmla="*/ 92869 h 952852"/>
              <a:gd name="connsiteX1" fmla="*/ 301866 w 536680"/>
              <a:gd name="connsiteY1" fmla="*/ 531019 h 952852"/>
              <a:gd name="connsiteX2" fmla="*/ 139941 w 536680"/>
              <a:gd name="connsiteY2" fmla="*/ 854869 h 952852"/>
              <a:gd name="connsiteX3" fmla="*/ 19291 w 536680"/>
              <a:gd name="connsiteY3" fmla="*/ 950119 h 952852"/>
              <a:gd name="connsiteX4" fmla="*/ 35166 w 536680"/>
              <a:gd name="connsiteY4" fmla="*/ 772319 h 952852"/>
              <a:gd name="connsiteX5" fmla="*/ 349491 w 536680"/>
              <a:gd name="connsiteY5" fmla="*/ 89694 h 952852"/>
              <a:gd name="connsiteX6" fmla="*/ 428866 w 536680"/>
              <a:gd name="connsiteY6" fmla="*/ 3969 h 952852"/>
              <a:gd name="connsiteX7" fmla="*/ 533641 w 536680"/>
              <a:gd name="connsiteY7" fmla="*/ 92869 h 95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680" h="952852">
                <a:moveTo>
                  <a:pt x="533641" y="92869"/>
                </a:moveTo>
                <a:cubicBezTo>
                  <a:pt x="512474" y="180711"/>
                  <a:pt x="367483" y="404019"/>
                  <a:pt x="301866" y="531019"/>
                </a:cubicBezTo>
                <a:cubicBezTo>
                  <a:pt x="236249" y="658019"/>
                  <a:pt x="187037" y="785019"/>
                  <a:pt x="139941" y="854869"/>
                </a:cubicBezTo>
                <a:cubicBezTo>
                  <a:pt x="92845" y="924719"/>
                  <a:pt x="36753" y="963877"/>
                  <a:pt x="19291" y="950119"/>
                </a:cubicBezTo>
                <a:cubicBezTo>
                  <a:pt x="1829" y="936361"/>
                  <a:pt x="-19867" y="915723"/>
                  <a:pt x="35166" y="772319"/>
                </a:cubicBezTo>
                <a:cubicBezTo>
                  <a:pt x="90199" y="628915"/>
                  <a:pt x="283874" y="217752"/>
                  <a:pt x="349491" y="89694"/>
                </a:cubicBezTo>
                <a:cubicBezTo>
                  <a:pt x="415108" y="-38364"/>
                  <a:pt x="398174" y="10319"/>
                  <a:pt x="428866" y="3969"/>
                </a:cubicBezTo>
                <a:cubicBezTo>
                  <a:pt x="459558" y="-2381"/>
                  <a:pt x="554808" y="5027"/>
                  <a:pt x="533641" y="92869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フリーフォーム: 図形 463">
            <a:extLst>
              <a:ext uri="{FF2B5EF4-FFF2-40B4-BE49-F238E27FC236}">
                <a16:creationId xmlns:a16="http://schemas.microsoft.com/office/drawing/2014/main" id="{E0E9DEA6-FADD-445D-9547-086665D51A83}"/>
              </a:ext>
            </a:extLst>
          </p:cNvPr>
          <p:cNvSpPr/>
          <p:nvPr/>
        </p:nvSpPr>
        <p:spPr>
          <a:xfrm>
            <a:off x="5028130" y="5401231"/>
            <a:ext cx="869241" cy="1925664"/>
          </a:xfrm>
          <a:custGeom>
            <a:avLst/>
            <a:gdLst>
              <a:gd name="connsiteX0" fmla="*/ 246603 w 869241"/>
              <a:gd name="connsiteY0" fmla="*/ 76702 h 1925664"/>
              <a:gd name="connsiteX1" fmla="*/ 314337 w 869241"/>
              <a:gd name="connsiteY1" fmla="*/ 76702 h 1925664"/>
              <a:gd name="connsiteX2" fmla="*/ 695337 w 869241"/>
              <a:gd name="connsiteY2" fmla="*/ 127502 h 1925664"/>
              <a:gd name="connsiteX3" fmla="*/ 868903 w 869241"/>
              <a:gd name="connsiteY3" fmla="*/ 220636 h 1925664"/>
              <a:gd name="connsiteX4" fmla="*/ 737670 w 869241"/>
              <a:gd name="connsiteY4" fmla="*/ 360336 h 1925664"/>
              <a:gd name="connsiteX5" fmla="*/ 669937 w 869241"/>
              <a:gd name="connsiteY5" fmla="*/ 872569 h 1925664"/>
              <a:gd name="connsiteX6" fmla="*/ 593737 w 869241"/>
              <a:gd name="connsiteY6" fmla="*/ 1143502 h 1925664"/>
              <a:gd name="connsiteX7" fmla="*/ 356670 w 869241"/>
              <a:gd name="connsiteY7" fmla="*/ 1503336 h 1925664"/>
              <a:gd name="connsiteX8" fmla="*/ 178870 w 869241"/>
              <a:gd name="connsiteY8" fmla="*/ 1909736 h 1925664"/>
              <a:gd name="connsiteX9" fmla="*/ 1070 w 869241"/>
              <a:gd name="connsiteY9" fmla="*/ 1820836 h 1925664"/>
              <a:gd name="connsiteX10" fmla="*/ 119603 w 869241"/>
              <a:gd name="connsiteY10" fmla="*/ 1609169 h 1925664"/>
              <a:gd name="connsiteX11" fmla="*/ 411703 w 869241"/>
              <a:gd name="connsiteY11" fmla="*/ 580469 h 1925664"/>
              <a:gd name="connsiteX12" fmla="*/ 267770 w 869241"/>
              <a:gd name="connsiteY12" fmla="*/ 30136 h 1925664"/>
              <a:gd name="connsiteX13" fmla="*/ 246603 w 869241"/>
              <a:gd name="connsiteY13" fmla="*/ 76702 h 192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9241" h="1925664">
                <a:moveTo>
                  <a:pt x="246603" y="76702"/>
                </a:moveTo>
                <a:cubicBezTo>
                  <a:pt x="254364" y="84463"/>
                  <a:pt x="239548" y="68235"/>
                  <a:pt x="314337" y="76702"/>
                </a:cubicBezTo>
                <a:cubicBezTo>
                  <a:pt x="389126" y="85169"/>
                  <a:pt x="602909" y="103513"/>
                  <a:pt x="695337" y="127502"/>
                </a:cubicBezTo>
                <a:cubicBezTo>
                  <a:pt x="787765" y="151491"/>
                  <a:pt x="861847" y="181830"/>
                  <a:pt x="868903" y="220636"/>
                </a:cubicBezTo>
                <a:cubicBezTo>
                  <a:pt x="875959" y="259442"/>
                  <a:pt x="770831" y="251681"/>
                  <a:pt x="737670" y="360336"/>
                </a:cubicBezTo>
                <a:cubicBezTo>
                  <a:pt x="704509" y="468991"/>
                  <a:pt x="693926" y="742041"/>
                  <a:pt x="669937" y="872569"/>
                </a:cubicBezTo>
                <a:cubicBezTo>
                  <a:pt x="645948" y="1003097"/>
                  <a:pt x="645948" y="1038374"/>
                  <a:pt x="593737" y="1143502"/>
                </a:cubicBezTo>
                <a:cubicBezTo>
                  <a:pt x="541526" y="1248630"/>
                  <a:pt x="425815" y="1375630"/>
                  <a:pt x="356670" y="1503336"/>
                </a:cubicBezTo>
                <a:cubicBezTo>
                  <a:pt x="287526" y="1631042"/>
                  <a:pt x="238137" y="1856819"/>
                  <a:pt x="178870" y="1909736"/>
                </a:cubicBezTo>
                <a:cubicBezTo>
                  <a:pt x="119603" y="1962653"/>
                  <a:pt x="10948" y="1870931"/>
                  <a:pt x="1070" y="1820836"/>
                </a:cubicBezTo>
                <a:cubicBezTo>
                  <a:pt x="-8808" y="1770742"/>
                  <a:pt x="51164" y="1815897"/>
                  <a:pt x="119603" y="1609169"/>
                </a:cubicBezTo>
                <a:cubicBezTo>
                  <a:pt x="188042" y="1402441"/>
                  <a:pt x="387009" y="843641"/>
                  <a:pt x="411703" y="580469"/>
                </a:cubicBezTo>
                <a:cubicBezTo>
                  <a:pt x="436397" y="317297"/>
                  <a:pt x="298109" y="116214"/>
                  <a:pt x="267770" y="30136"/>
                </a:cubicBezTo>
                <a:cubicBezTo>
                  <a:pt x="237431" y="-55942"/>
                  <a:pt x="238842" y="68941"/>
                  <a:pt x="246603" y="76702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フリーフォーム: 図形 464">
            <a:extLst>
              <a:ext uri="{FF2B5EF4-FFF2-40B4-BE49-F238E27FC236}">
                <a16:creationId xmlns:a16="http://schemas.microsoft.com/office/drawing/2014/main" id="{49B2E8F2-8140-4883-B980-53EC5563B4D4}"/>
              </a:ext>
            </a:extLst>
          </p:cNvPr>
          <p:cNvSpPr/>
          <p:nvPr/>
        </p:nvSpPr>
        <p:spPr>
          <a:xfrm>
            <a:off x="6216248" y="6134096"/>
            <a:ext cx="101416" cy="79779"/>
          </a:xfrm>
          <a:custGeom>
            <a:avLst/>
            <a:gdLst>
              <a:gd name="connsiteX0" fmla="*/ 402 w 101416"/>
              <a:gd name="connsiteY0" fmla="*/ 61917 h 79779"/>
              <a:gd name="connsiteX1" fmla="*/ 86127 w 101416"/>
              <a:gd name="connsiteY1" fmla="*/ 4 h 79779"/>
              <a:gd name="connsiteX2" fmla="*/ 98827 w 101416"/>
              <a:gd name="connsiteY2" fmla="*/ 58742 h 79779"/>
              <a:gd name="connsiteX3" fmla="*/ 55965 w 101416"/>
              <a:gd name="connsiteY3" fmla="*/ 79379 h 79779"/>
              <a:gd name="connsiteX4" fmla="*/ 402 w 101416"/>
              <a:gd name="connsiteY4" fmla="*/ 61917 h 7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16" h="79779">
                <a:moveTo>
                  <a:pt x="402" y="61917"/>
                </a:moveTo>
                <a:cubicBezTo>
                  <a:pt x="5429" y="48688"/>
                  <a:pt x="69723" y="533"/>
                  <a:pt x="86127" y="4"/>
                </a:cubicBezTo>
                <a:cubicBezTo>
                  <a:pt x="102531" y="-525"/>
                  <a:pt x="103854" y="45513"/>
                  <a:pt x="98827" y="58742"/>
                </a:cubicBezTo>
                <a:cubicBezTo>
                  <a:pt x="93800" y="71971"/>
                  <a:pt x="73163" y="77262"/>
                  <a:pt x="55965" y="79379"/>
                </a:cubicBezTo>
                <a:cubicBezTo>
                  <a:pt x="38767" y="81496"/>
                  <a:pt x="-4625" y="75146"/>
                  <a:pt x="402" y="61917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フリーフォーム: 図形 465">
            <a:extLst>
              <a:ext uri="{FF2B5EF4-FFF2-40B4-BE49-F238E27FC236}">
                <a16:creationId xmlns:a16="http://schemas.microsoft.com/office/drawing/2014/main" id="{D82588BD-E2B1-48A3-8796-A8C6C5CDC7C1}"/>
              </a:ext>
            </a:extLst>
          </p:cNvPr>
          <p:cNvSpPr/>
          <p:nvPr/>
        </p:nvSpPr>
        <p:spPr>
          <a:xfrm>
            <a:off x="6225689" y="6216516"/>
            <a:ext cx="105420" cy="62516"/>
          </a:xfrm>
          <a:custGeom>
            <a:avLst/>
            <a:gdLst>
              <a:gd name="connsiteX0" fmla="*/ 73511 w 105420"/>
              <a:gd name="connsiteY0" fmla="*/ 134 h 62516"/>
              <a:gd name="connsiteX1" fmla="*/ 102086 w 105420"/>
              <a:gd name="connsiteY1" fmla="*/ 44584 h 62516"/>
              <a:gd name="connsiteX2" fmla="*/ 486 w 105420"/>
              <a:gd name="connsiteY2" fmla="*/ 60459 h 62516"/>
              <a:gd name="connsiteX3" fmla="*/ 73511 w 105420"/>
              <a:gd name="connsiteY3" fmla="*/ 134 h 6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420" h="62516">
                <a:moveTo>
                  <a:pt x="73511" y="134"/>
                </a:moveTo>
                <a:cubicBezTo>
                  <a:pt x="90444" y="-2512"/>
                  <a:pt x="114257" y="34530"/>
                  <a:pt x="102086" y="44584"/>
                </a:cubicBezTo>
                <a:cubicBezTo>
                  <a:pt x="89915" y="54638"/>
                  <a:pt x="7101" y="67603"/>
                  <a:pt x="486" y="60459"/>
                </a:cubicBezTo>
                <a:cubicBezTo>
                  <a:pt x="-6129" y="53315"/>
                  <a:pt x="56578" y="2780"/>
                  <a:pt x="73511" y="134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フリーフォーム: 図形 466">
            <a:extLst>
              <a:ext uri="{FF2B5EF4-FFF2-40B4-BE49-F238E27FC236}">
                <a16:creationId xmlns:a16="http://schemas.microsoft.com/office/drawing/2014/main" id="{30ACA484-7FB4-4E33-8533-2556C4C9D498}"/>
              </a:ext>
            </a:extLst>
          </p:cNvPr>
          <p:cNvSpPr/>
          <p:nvPr/>
        </p:nvSpPr>
        <p:spPr>
          <a:xfrm>
            <a:off x="6175870" y="6268668"/>
            <a:ext cx="161325" cy="113518"/>
          </a:xfrm>
          <a:custGeom>
            <a:avLst/>
            <a:gdLst>
              <a:gd name="connsiteX0" fmla="*/ 78880 w 161325"/>
              <a:gd name="connsiteY0" fmla="*/ 370 h 113518"/>
              <a:gd name="connsiteX1" fmla="*/ 156668 w 161325"/>
              <a:gd name="connsiteY1" fmla="*/ 47995 h 113518"/>
              <a:gd name="connsiteX2" fmla="*/ 136030 w 161325"/>
              <a:gd name="connsiteY2" fmla="*/ 113082 h 113518"/>
              <a:gd name="connsiteX3" fmla="*/ 1093 w 161325"/>
              <a:gd name="connsiteY3" fmla="*/ 73395 h 113518"/>
              <a:gd name="connsiteX4" fmla="*/ 78880 w 161325"/>
              <a:gd name="connsiteY4" fmla="*/ 370 h 11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325" h="113518">
                <a:moveTo>
                  <a:pt x="78880" y="370"/>
                </a:moveTo>
                <a:cubicBezTo>
                  <a:pt x="104809" y="-3863"/>
                  <a:pt x="147143" y="29210"/>
                  <a:pt x="156668" y="47995"/>
                </a:cubicBezTo>
                <a:cubicBezTo>
                  <a:pt x="166193" y="66780"/>
                  <a:pt x="161959" y="108849"/>
                  <a:pt x="136030" y="113082"/>
                </a:cubicBezTo>
                <a:cubicBezTo>
                  <a:pt x="110101" y="117315"/>
                  <a:pt x="11147" y="89799"/>
                  <a:pt x="1093" y="73395"/>
                </a:cubicBezTo>
                <a:cubicBezTo>
                  <a:pt x="-8961" y="56991"/>
                  <a:pt x="52951" y="4603"/>
                  <a:pt x="78880" y="370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フリーフォーム: 図形 467">
            <a:extLst>
              <a:ext uri="{FF2B5EF4-FFF2-40B4-BE49-F238E27FC236}">
                <a16:creationId xmlns:a16="http://schemas.microsoft.com/office/drawing/2014/main" id="{7A89D175-B71C-4FA5-AEDB-921E668DB691}"/>
              </a:ext>
            </a:extLst>
          </p:cNvPr>
          <p:cNvSpPr/>
          <p:nvPr/>
        </p:nvSpPr>
        <p:spPr>
          <a:xfrm>
            <a:off x="2984088" y="6430708"/>
            <a:ext cx="122556" cy="116219"/>
          </a:xfrm>
          <a:custGeom>
            <a:avLst/>
            <a:gdLst>
              <a:gd name="connsiteX0" fmla="*/ 2000 w 122556"/>
              <a:gd name="connsiteY0" fmla="*/ 46292 h 116219"/>
              <a:gd name="connsiteX1" fmla="*/ 109950 w 122556"/>
              <a:gd name="connsiteY1" fmla="*/ 1842 h 116219"/>
              <a:gd name="connsiteX2" fmla="*/ 113125 w 122556"/>
              <a:gd name="connsiteY2" fmla="*/ 111380 h 116219"/>
              <a:gd name="connsiteX3" fmla="*/ 44862 w 122556"/>
              <a:gd name="connsiteY3" fmla="*/ 93917 h 116219"/>
              <a:gd name="connsiteX4" fmla="*/ 2000 w 122556"/>
              <a:gd name="connsiteY4" fmla="*/ 46292 h 11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56" h="116219">
                <a:moveTo>
                  <a:pt x="2000" y="46292"/>
                </a:moveTo>
                <a:cubicBezTo>
                  <a:pt x="12848" y="30946"/>
                  <a:pt x="91429" y="-9006"/>
                  <a:pt x="109950" y="1842"/>
                </a:cubicBezTo>
                <a:cubicBezTo>
                  <a:pt x="128471" y="12690"/>
                  <a:pt x="123973" y="96034"/>
                  <a:pt x="113125" y="111380"/>
                </a:cubicBezTo>
                <a:cubicBezTo>
                  <a:pt x="102277" y="126726"/>
                  <a:pt x="62589" y="101325"/>
                  <a:pt x="44862" y="93917"/>
                </a:cubicBezTo>
                <a:cubicBezTo>
                  <a:pt x="27135" y="86509"/>
                  <a:pt x="-8848" y="61638"/>
                  <a:pt x="2000" y="46292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フリーフォーム: 図形 468">
            <a:extLst>
              <a:ext uri="{FF2B5EF4-FFF2-40B4-BE49-F238E27FC236}">
                <a16:creationId xmlns:a16="http://schemas.microsoft.com/office/drawing/2014/main" id="{26B0DC86-01BC-45F4-8F7D-1421872E5C2A}"/>
              </a:ext>
            </a:extLst>
          </p:cNvPr>
          <p:cNvSpPr/>
          <p:nvPr/>
        </p:nvSpPr>
        <p:spPr>
          <a:xfrm>
            <a:off x="3154135" y="6640304"/>
            <a:ext cx="111604" cy="99014"/>
          </a:xfrm>
          <a:custGeom>
            <a:avLst/>
            <a:gdLst>
              <a:gd name="connsiteX0" fmla="*/ 66903 w 111604"/>
              <a:gd name="connsiteY0" fmla="*/ 209 h 99014"/>
              <a:gd name="connsiteX1" fmla="*/ 111353 w 111604"/>
              <a:gd name="connsiteY1" fmla="*/ 49421 h 99014"/>
              <a:gd name="connsiteX2" fmla="*/ 82778 w 111604"/>
              <a:gd name="connsiteY2" fmla="*/ 97046 h 99014"/>
              <a:gd name="connsiteX3" fmla="*/ 36740 w 111604"/>
              <a:gd name="connsiteY3" fmla="*/ 84346 h 99014"/>
              <a:gd name="connsiteX4" fmla="*/ 228 w 111604"/>
              <a:gd name="connsiteY4" fmla="*/ 33546 h 99014"/>
              <a:gd name="connsiteX5" fmla="*/ 66903 w 111604"/>
              <a:gd name="connsiteY5" fmla="*/ 209 h 9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604" h="99014">
                <a:moveTo>
                  <a:pt x="66903" y="209"/>
                </a:moveTo>
                <a:cubicBezTo>
                  <a:pt x="85424" y="2855"/>
                  <a:pt x="108707" y="33282"/>
                  <a:pt x="111353" y="49421"/>
                </a:cubicBezTo>
                <a:cubicBezTo>
                  <a:pt x="113999" y="65560"/>
                  <a:pt x="95214" y="91225"/>
                  <a:pt x="82778" y="97046"/>
                </a:cubicBezTo>
                <a:cubicBezTo>
                  <a:pt x="70343" y="102867"/>
                  <a:pt x="50498" y="94929"/>
                  <a:pt x="36740" y="84346"/>
                </a:cubicBezTo>
                <a:cubicBezTo>
                  <a:pt x="22982" y="73763"/>
                  <a:pt x="-2683" y="46511"/>
                  <a:pt x="228" y="33546"/>
                </a:cubicBezTo>
                <a:cubicBezTo>
                  <a:pt x="3138" y="20582"/>
                  <a:pt x="48382" y="-2437"/>
                  <a:pt x="66903" y="209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フリーフォーム: 図形 469">
            <a:extLst>
              <a:ext uri="{FF2B5EF4-FFF2-40B4-BE49-F238E27FC236}">
                <a16:creationId xmlns:a16="http://schemas.microsoft.com/office/drawing/2014/main" id="{635C4A39-0DA2-4230-9586-FCA7243AD7FD}"/>
              </a:ext>
            </a:extLst>
          </p:cNvPr>
          <p:cNvSpPr/>
          <p:nvPr/>
        </p:nvSpPr>
        <p:spPr>
          <a:xfrm>
            <a:off x="3219626" y="6854536"/>
            <a:ext cx="81936" cy="137262"/>
          </a:xfrm>
          <a:custGeom>
            <a:avLst/>
            <a:gdLst>
              <a:gd name="connsiteX0" fmla="*/ 2999 w 81936"/>
              <a:gd name="connsiteY0" fmla="*/ 289 h 137262"/>
              <a:gd name="connsiteX1" fmla="*/ 80787 w 81936"/>
              <a:gd name="connsiteY1" fmla="*/ 92364 h 137262"/>
              <a:gd name="connsiteX2" fmla="*/ 47449 w 81936"/>
              <a:gd name="connsiteY2" fmla="*/ 130464 h 137262"/>
              <a:gd name="connsiteX3" fmla="*/ 18874 w 81936"/>
              <a:gd name="connsiteY3" fmla="*/ 125702 h 137262"/>
              <a:gd name="connsiteX4" fmla="*/ 2999 w 81936"/>
              <a:gd name="connsiteY4" fmla="*/ 289 h 13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36" h="137262">
                <a:moveTo>
                  <a:pt x="2999" y="289"/>
                </a:moveTo>
                <a:cubicBezTo>
                  <a:pt x="13318" y="-5267"/>
                  <a:pt x="73379" y="70668"/>
                  <a:pt x="80787" y="92364"/>
                </a:cubicBezTo>
                <a:cubicBezTo>
                  <a:pt x="88195" y="114060"/>
                  <a:pt x="57768" y="124908"/>
                  <a:pt x="47449" y="130464"/>
                </a:cubicBezTo>
                <a:cubicBezTo>
                  <a:pt x="37130" y="136020"/>
                  <a:pt x="26018" y="144487"/>
                  <a:pt x="18874" y="125702"/>
                </a:cubicBezTo>
                <a:cubicBezTo>
                  <a:pt x="11730" y="106917"/>
                  <a:pt x="-7320" y="5845"/>
                  <a:pt x="2999" y="289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1" name="フリーフォーム: 図形 470">
            <a:extLst>
              <a:ext uri="{FF2B5EF4-FFF2-40B4-BE49-F238E27FC236}">
                <a16:creationId xmlns:a16="http://schemas.microsoft.com/office/drawing/2014/main" id="{95E3932D-904F-4EAA-8544-F2047B865014}"/>
              </a:ext>
            </a:extLst>
          </p:cNvPr>
          <p:cNvSpPr/>
          <p:nvPr/>
        </p:nvSpPr>
        <p:spPr>
          <a:xfrm>
            <a:off x="9132535" y="3040494"/>
            <a:ext cx="320209" cy="450054"/>
          </a:xfrm>
          <a:custGeom>
            <a:avLst/>
            <a:gdLst>
              <a:gd name="connsiteX0" fmla="*/ 1305 w 320209"/>
              <a:gd name="connsiteY0" fmla="*/ 7506 h 450054"/>
              <a:gd name="connsiteX1" fmla="*/ 295945 w 320209"/>
              <a:gd name="connsiteY1" fmla="*/ 281826 h 450054"/>
              <a:gd name="connsiteX2" fmla="*/ 290865 w 320209"/>
              <a:gd name="connsiteY2" fmla="*/ 449466 h 450054"/>
              <a:gd name="connsiteX3" fmla="*/ 316265 w 320209"/>
              <a:gd name="connsiteY3" fmla="*/ 225946 h 450054"/>
              <a:gd name="connsiteX4" fmla="*/ 194345 w 320209"/>
              <a:gd name="connsiteY4" fmla="*/ 88786 h 450054"/>
              <a:gd name="connsiteX5" fmla="*/ 1305 w 320209"/>
              <a:gd name="connsiteY5" fmla="*/ 7506 h 45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209" h="450054">
                <a:moveTo>
                  <a:pt x="1305" y="7506"/>
                </a:moveTo>
                <a:cubicBezTo>
                  <a:pt x="18238" y="39679"/>
                  <a:pt x="247685" y="208166"/>
                  <a:pt x="295945" y="281826"/>
                </a:cubicBezTo>
                <a:cubicBezTo>
                  <a:pt x="344205" y="355486"/>
                  <a:pt x="287478" y="458779"/>
                  <a:pt x="290865" y="449466"/>
                </a:cubicBezTo>
                <a:cubicBezTo>
                  <a:pt x="294252" y="440153"/>
                  <a:pt x="332352" y="286059"/>
                  <a:pt x="316265" y="225946"/>
                </a:cubicBezTo>
                <a:cubicBezTo>
                  <a:pt x="300178" y="165833"/>
                  <a:pt x="251918" y="122653"/>
                  <a:pt x="194345" y="88786"/>
                </a:cubicBezTo>
                <a:cubicBezTo>
                  <a:pt x="136772" y="54919"/>
                  <a:pt x="-15628" y="-24667"/>
                  <a:pt x="1305" y="750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フリーフォーム: 図形 471">
            <a:extLst>
              <a:ext uri="{FF2B5EF4-FFF2-40B4-BE49-F238E27FC236}">
                <a16:creationId xmlns:a16="http://schemas.microsoft.com/office/drawing/2014/main" id="{2D4A01B3-C558-4FAE-89B4-89FFFBC2B494}"/>
              </a:ext>
            </a:extLst>
          </p:cNvPr>
          <p:cNvSpPr/>
          <p:nvPr/>
        </p:nvSpPr>
        <p:spPr>
          <a:xfrm>
            <a:off x="9580841" y="3438816"/>
            <a:ext cx="904415" cy="488617"/>
          </a:xfrm>
          <a:custGeom>
            <a:avLst/>
            <a:gdLst>
              <a:gd name="connsiteX0" fmla="*/ 39 w 904415"/>
              <a:gd name="connsiteY0" fmla="*/ 40984 h 488617"/>
              <a:gd name="connsiteX1" fmla="*/ 452159 w 904415"/>
              <a:gd name="connsiteY1" fmla="*/ 5424 h 488617"/>
              <a:gd name="connsiteX2" fmla="*/ 695999 w 904415"/>
              <a:gd name="connsiteY2" fmla="*/ 162904 h 488617"/>
              <a:gd name="connsiteX3" fmla="*/ 904279 w 904415"/>
              <a:gd name="connsiteY3" fmla="*/ 488024 h 488617"/>
              <a:gd name="connsiteX4" fmla="*/ 665519 w 904415"/>
              <a:gd name="connsiteY4" fmla="*/ 239104 h 488617"/>
              <a:gd name="connsiteX5" fmla="*/ 477559 w 904415"/>
              <a:gd name="connsiteY5" fmla="*/ 86704 h 488617"/>
              <a:gd name="connsiteX6" fmla="*/ 39 w 904415"/>
              <a:gd name="connsiteY6" fmla="*/ 40984 h 488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4415" h="488617">
                <a:moveTo>
                  <a:pt x="39" y="40984"/>
                </a:moveTo>
                <a:cubicBezTo>
                  <a:pt x="-4194" y="27437"/>
                  <a:pt x="336166" y="-14896"/>
                  <a:pt x="452159" y="5424"/>
                </a:cubicBezTo>
                <a:cubicBezTo>
                  <a:pt x="568152" y="25744"/>
                  <a:pt x="620646" y="82471"/>
                  <a:pt x="695999" y="162904"/>
                </a:cubicBezTo>
                <a:cubicBezTo>
                  <a:pt x="771352" y="243337"/>
                  <a:pt x="909359" y="475324"/>
                  <a:pt x="904279" y="488024"/>
                </a:cubicBezTo>
                <a:cubicBezTo>
                  <a:pt x="899199" y="500724"/>
                  <a:pt x="736639" y="305991"/>
                  <a:pt x="665519" y="239104"/>
                </a:cubicBezTo>
                <a:cubicBezTo>
                  <a:pt x="594399" y="172217"/>
                  <a:pt x="588472" y="126497"/>
                  <a:pt x="477559" y="86704"/>
                </a:cubicBezTo>
                <a:cubicBezTo>
                  <a:pt x="366646" y="46911"/>
                  <a:pt x="4272" y="54531"/>
                  <a:pt x="39" y="4098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73" name="グループ化 472">
            <a:extLst>
              <a:ext uri="{FF2B5EF4-FFF2-40B4-BE49-F238E27FC236}">
                <a16:creationId xmlns:a16="http://schemas.microsoft.com/office/drawing/2014/main" id="{2464EE31-D3FD-4B42-9249-7F9707D0C2A5}"/>
              </a:ext>
            </a:extLst>
          </p:cNvPr>
          <p:cNvGrpSpPr/>
          <p:nvPr/>
        </p:nvGrpSpPr>
        <p:grpSpPr>
          <a:xfrm rot="20616607">
            <a:off x="7467669" y="4600704"/>
            <a:ext cx="994008" cy="985264"/>
            <a:chOff x="3847500" y="5008039"/>
            <a:chExt cx="2426773" cy="2405426"/>
          </a:xfrm>
        </p:grpSpPr>
        <p:sp>
          <p:nvSpPr>
            <p:cNvPr id="474" name="フリーフォーム: 図形 473">
              <a:extLst>
                <a:ext uri="{FF2B5EF4-FFF2-40B4-BE49-F238E27FC236}">
                  <a16:creationId xmlns:a16="http://schemas.microsoft.com/office/drawing/2014/main" id="{612DA07B-9FE5-4BF7-BF8A-B8E6D0E7C4BD}"/>
                </a:ext>
              </a:extLst>
            </p:cNvPr>
            <p:cNvSpPr/>
            <p:nvPr/>
          </p:nvSpPr>
          <p:spPr>
            <a:xfrm>
              <a:off x="4093080" y="5582917"/>
              <a:ext cx="616638" cy="887541"/>
            </a:xfrm>
            <a:custGeom>
              <a:avLst/>
              <a:gdLst>
                <a:gd name="connsiteX0" fmla="*/ 6480 w 616638"/>
                <a:gd name="connsiteY0" fmla="*/ 3 h 887541"/>
                <a:gd name="connsiteX1" fmla="*/ 245240 w 616638"/>
                <a:gd name="connsiteY1" fmla="*/ 228603 h 887541"/>
                <a:gd name="connsiteX2" fmla="*/ 265560 w 616638"/>
                <a:gd name="connsiteY2" fmla="*/ 421643 h 887541"/>
                <a:gd name="connsiteX3" fmla="*/ 77600 w 616638"/>
                <a:gd name="connsiteY3" fmla="*/ 665483 h 887541"/>
                <a:gd name="connsiteX4" fmla="*/ 97920 w 616638"/>
                <a:gd name="connsiteY4" fmla="*/ 822963 h 887541"/>
                <a:gd name="connsiteX5" fmla="*/ 138560 w 616638"/>
                <a:gd name="connsiteY5" fmla="*/ 883923 h 887541"/>
                <a:gd name="connsiteX6" fmla="*/ 336680 w 616638"/>
                <a:gd name="connsiteY6" fmla="*/ 726443 h 887541"/>
                <a:gd name="connsiteX7" fmla="*/ 616080 w 616638"/>
                <a:gd name="connsiteY7" fmla="*/ 436883 h 887541"/>
                <a:gd name="connsiteX8" fmla="*/ 407800 w 616638"/>
                <a:gd name="connsiteY8" fmla="*/ 604523 h 887541"/>
                <a:gd name="connsiteX9" fmla="*/ 377320 w 616638"/>
                <a:gd name="connsiteY9" fmla="*/ 518163 h 887541"/>
                <a:gd name="connsiteX10" fmla="*/ 539880 w 616638"/>
                <a:gd name="connsiteY10" fmla="*/ 223523 h 887541"/>
                <a:gd name="connsiteX11" fmla="*/ 6480 w 616638"/>
                <a:gd name="connsiteY11" fmla="*/ 3 h 887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6638" h="887541">
                  <a:moveTo>
                    <a:pt x="6480" y="3"/>
                  </a:moveTo>
                  <a:cubicBezTo>
                    <a:pt x="-42627" y="850"/>
                    <a:pt x="202060" y="158330"/>
                    <a:pt x="245240" y="228603"/>
                  </a:cubicBezTo>
                  <a:cubicBezTo>
                    <a:pt x="288420" y="298876"/>
                    <a:pt x="293500" y="348830"/>
                    <a:pt x="265560" y="421643"/>
                  </a:cubicBezTo>
                  <a:cubicBezTo>
                    <a:pt x="237620" y="494456"/>
                    <a:pt x="105540" y="598596"/>
                    <a:pt x="77600" y="665483"/>
                  </a:cubicBezTo>
                  <a:cubicBezTo>
                    <a:pt x="49660" y="732370"/>
                    <a:pt x="87760" y="786556"/>
                    <a:pt x="97920" y="822963"/>
                  </a:cubicBezTo>
                  <a:cubicBezTo>
                    <a:pt x="108080" y="859370"/>
                    <a:pt x="98767" y="900010"/>
                    <a:pt x="138560" y="883923"/>
                  </a:cubicBezTo>
                  <a:cubicBezTo>
                    <a:pt x="178353" y="867836"/>
                    <a:pt x="257093" y="800950"/>
                    <a:pt x="336680" y="726443"/>
                  </a:cubicBezTo>
                  <a:cubicBezTo>
                    <a:pt x="416267" y="651936"/>
                    <a:pt x="604227" y="457203"/>
                    <a:pt x="616080" y="436883"/>
                  </a:cubicBezTo>
                  <a:cubicBezTo>
                    <a:pt x="627933" y="416563"/>
                    <a:pt x="447593" y="590976"/>
                    <a:pt x="407800" y="604523"/>
                  </a:cubicBezTo>
                  <a:cubicBezTo>
                    <a:pt x="368007" y="618070"/>
                    <a:pt x="355307" y="581663"/>
                    <a:pt x="377320" y="518163"/>
                  </a:cubicBezTo>
                  <a:cubicBezTo>
                    <a:pt x="399333" y="454663"/>
                    <a:pt x="602533" y="306496"/>
                    <a:pt x="539880" y="223523"/>
                  </a:cubicBezTo>
                  <a:cubicBezTo>
                    <a:pt x="477227" y="140550"/>
                    <a:pt x="55587" y="-844"/>
                    <a:pt x="6480" y="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5" name="フリーフォーム: 図形 474">
              <a:extLst>
                <a:ext uri="{FF2B5EF4-FFF2-40B4-BE49-F238E27FC236}">
                  <a16:creationId xmlns:a16="http://schemas.microsoft.com/office/drawing/2014/main" id="{AF0C9D9C-3A2F-4ACF-A574-3BB008E0AB64}"/>
                </a:ext>
              </a:extLst>
            </p:cNvPr>
            <p:cNvSpPr/>
            <p:nvPr/>
          </p:nvSpPr>
          <p:spPr>
            <a:xfrm>
              <a:off x="4729692" y="5008039"/>
              <a:ext cx="457841" cy="1395583"/>
            </a:xfrm>
            <a:custGeom>
              <a:avLst/>
              <a:gdLst>
                <a:gd name="connsiteX0" fmla="*/ 167428 w 457841"/>
                <a:gd name="connsiteY0" fmla="*/ 841 h 1395583"/>
                <a:gd name="connsiteX1" fmla="*/ 274108 w 457841"/>
                <a:gd name="connsiteY1" fmla="*/ 224361 h 1395583"/>
                <a:gd name="connsiteX2" fmla="*/ 75988 w 457841"/>
                <a:gd name="connsiteY2" fmla="*/ 503761 h 1395583"/>
                <a:gd name="connsiteX3" fmla="*/ 45508 w 457841"/>
                <a:gd name="connsiteY3" fmla="*/ 696801 h 1395583"/>
                <a:gd name="connsiteX4" fmla="*/ 4868 w 457841"/>
                <a:gd name="connsiteY4" fmla="*/ 1108281 h 1395583"/>
                <a:gd name="connsiteX5" fmla="*/ 167428 w 457841"/>
                <a:gd name="connsiteY5" fmla="*/ 1377521 h 1395583"/>
                <a:gd name="connsiteX6" fmla="*/ 167428 w 457841"/>
                <a:gd name="connsiteY6" fmla="*/ 1326721 h 1395583"/>
                <a:gd name="connsiteX7" fmla="*/ 157268 w 457841"/>
                <a:gd name="connsiteY7" fmla="*/ 971121 h 1395583"/>
                <a:gd name="connsiteX8" fmla="*/ 269028 w 457841"/>
                <a:gd name="connsiteY8" fmla="*/ 534241 h 1395583"/>
                <a:gd name="connsiteX9" fmla="*/ 456988 w 457841"/>
                <a:gd name="connsiteY9" fmla="*/ 305641 h 1395583"/>
                <a:gd name="connsiteX10" fmla="*/ 167428 w 457841"/>
                <a:gd name="connsiteY10" fmla="*/ 841 h 139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7841" h="1395583">
                  <a:moveTo>
                    <a:pt x="167428" y="841"/>
                  </a:moveTo>
                  <a:cubicBezTo>
                    <a:pt x="136948" y="-12706"/>
                    <a:pt x="289348" y="140541"/>
                    <a:pt x="274108" y="224361"/>
                  </a:cubicBezTo>
                  <a:cubicBezTo>
                    <a:pt x="258868" y="308181"/>
                    <a:pt x="114088" y="425021"/>
                    <a:pt x="75988" y="503761"/>
                  </a:cubicBezTo>
                  <a:cubicBezTo>
                    <a:pt x="37888" y="582501"/>
                    <a:pt x="57361" y="596048"/>
                    <a:pt x="45508" y="696801"/>
                  </a:cubicBezTo>
                  <a:cubicBezTo>
                    <a:pt x="33655" y="797554"/>
                    <a:pt x="-15452" y="994828"/>
                    <a:pt x="4868" y="1108281"/>
                  </a:cubicBezTo>
                  <a:cubicBezTo>
                    <a:pt x="25188" y="1221734"/>
                    <a:pt x="140335" y="1341114"/>
                    <a:pt x="167428" y="1377521"/>
                  </a:cubicBezTo>
                  <a:cubicBezTo>
                    <a:pt x="194521" y="1413928"/>
                    <a:pt x="169121" y="1394454"/>
                    <a:pt x="167428" y="1326721"/>
                  </a:cubicBezTo>
                  <a:cubicBezTo>
                    <a:pt x="165735" y="1258988"/>
                    <a:pt x="140335" y="1103201"/>
                    <a:pt x="157268" y="971121"/>
                  </a:cubicBezTo>
                  <a:cubicBezTo>
                    <a:pt x="174201" y="839041"/>
                    <a:pt x="219075" y="645154"/>
                    <a:pt x="269028" y="534241"/>
                  </a:cubicBezTo>
                  <a:cubicBezTo>
                    <a:pt x="318981" y="423328"/>
                    <a:pt x="470535" y="394541"/>
                    <a:pt x="456988" y="305641"/>
                  </a:cubicBezTo>
                  <a:cubicBezTo>
                    <a:pt x="443441" y="216741"/>
                    <a:pt x="197908" y="14388"/>
                    <a:pt x="167428" y="8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6" name="フリーフォーム: 図形 475">
              <a:extLst>
                <a:ext uri="{FF2B5EF4-FFF2-40B4-BE49-F238E27FC236}">
                  <a16:creationId xmlns:a16="http://schemas.microsoft.com/office/drawing/2014/main" id="{90406A5D-29D9-4F0F-BE6D-70CDD7A7A7AA}"/>
                </a:ext>
              </a:extLst>
            </p:cNvPr>
            <p:cNvSpPr/>
            <p:nvPr/>
          </p:nvSpPr>
          <p:spPr>
            <a:xfrm>
              <a:off x="4959868" y="5535059"/>
              <a:ext cx="501413" cy="942963"/>
            </a:xfrm>
            <a:custGeom>
              <a:avLst/>
              <a:gdLst>
                <a:gd name="connsiteX0" fmla="*/ 3292 w 501413"/>
                <a:gd name="connsiteY0" fmla="*/ 200261 h 942963"/>
                <a:gd name="connsiteX1" fmla="*/ 125212 w 501413"/>
                <a:gd name="connsiteY1" fmla="*/ 108821 h 942963"/>
                <a:gd name="connsiteX2" fmla="*/ 430012 w 501413"/>
                <a:gd name="connsiteY2" fmla="*/ 2141 h 942963"/>
                <a:gd name="connsiteX3" fmla="*/ 501132 w 501413"/>
                <a:gd name="connsiteY3" fmla="*/ 63101 h 942963"/>
                <a:gd name="connsiteX4" fmla="*/ 455412 w 501413"/>
                <a:gd name="connsiteY4" fmla="*/ 347581 h 942963"/>
                <a:gd name="connsiteX5" fmla="*/ 470652 w 501413"/>
                <a:gd name="connsiteY5" fmla="*/ 906381 h 942963"/>
                <a:gd name="connsiteX6" fmla="*/ 323332 w 501413"/>
                <a:gd name="connsiteY6" fmla="*/ 835261 h 942963"/>
                <a:gd name="connsiteX7" fmla="*/ 343652 w 501413"/>
                <a:gd name="connsiteY7" fmla="*/ 398381 h 942963"/>
                <a:gd name="connsiteX8" fmla="*/ 242052 w 501413"/>
                <a:gd name="connsiteY8" fmla="*/ 230741 h 942963"/>
                <a:gd name="connsiteX9" fmla="*/ 3292 w 501413"/>
                <a:gd name="connsiteY9" fmla="*/ 200261 h 94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1413" h="942963">
                  <a:moveTo>
                    <a:pt x="3292" y="200261"/>
                  </a:moveTo>
                  <a:cubicBezTo>
                    <a:pt x="-16181" y="179941"/>
                    <a:pt x="54092" y="141841"/>
                    <a:pt x="125212" y="108821"/>
                  </a:cubicBezTo>
                  <a:cubicBezTo>
                    <a:pt x="196332" y="75801"/>
                    <a:pt x="367359" y="9761"/>
                    <a:pt x="430012" y="2141"/>
                  </a:cubicBezTo>
                  <a:cubicBezTo>
                    <a:pt x="492665" y="-5479"/>
                    <a:pt x="496899" y="5528"/>
                    <a:pt x="501132" y="63101"/>
                  </a:cubicBezTo>
                  <a:cubicBezTo>
                    <a:pt x="505365" y="120674"/>
                    <a:pt x="460492" y="207035"/>
                    <a:pt x="455412" y="347581"/>
                  </a:cubicBezTo>
                  <a:cubicBezTo>
                    <a:pt x="450332" y="488127"/>
                    <a:pt x="492665" y="825101"/>
                    <a:pt x="470652" y="906381"/>
                  </a:cubicBezTo>
                  <a:cubicBezTo>
                    <a:pt x="448639" y="987661"/>
                    <a:pt x="344499" y="919928"/>
                    <a:pt x="323332" y="835261"/>
                  </a:cubicBezTo>
                  <a:cubicBezTo>
                    <a:pt x="302165" y="750594"/>
                    <a:pt x="357199" y="499134"/>
                    <a:pt x="343652" y="398381"/>
                  </a:cubicBezTo>
                  <a:cubicBezTo>
                    <a:pt x="330105" y="297628"/>
                    <a:pt x="298779" y="262068"/>
                    <a:pt x="242052" y="230741"/>
                  </a:cubicBezTo>
                  <a:cubicBezTo>
                    <a:pt x="185325" y="199414"/>
                    <a:pt x="22765" y="220581"/>
                    <a:pt x="3292" y="20026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7" name="フリーフォーム: 図形 476">
              <a:extLst>
                <a:ext uri="{FF2B5EF4-FFF2-40B4-BE49-F238E27FC236}">
                  <a16:creationId xmlns:a16="http://schemas.microsoft.com/office/drawing/2014/main" id="{40B9CB71-D502-43E7-A519-7E5000ED6723}"/>
                </a:ext>
              </a:extLst>
            </p:cNvPr>
            <p:cNvSpPr/>
            <p:nvPr/>
          </p:nvSpPr>
          <p:spPr>
            <a:xfrm>
              <a:off x="4841124" y="5814741"/>
              <a:ext cx="371898" cy="241752"/>
            </a:xfrm>
            <a:custGeom>
              <a:avLst/>
              <a:gdLst>
                <a:gd name="connsiteX0" fmla="*/ 116 w 371898"/>
                <a:gd name="connsiteY0" fmla="*/ 6939 h 241752"/>
                <a:gd name="connsiteX1" fmla="*/ 127116 w 371898"/>
                <a:gd name="connsiteY1" fmla="*/ 57739 h 241752"/>
                <a:gd name="connsiteX2" fmla="*/ 355716 w 371898"/>
                <a:gd name="connsiteY2" fmla="*/ 67899 h 241752"/>
                <a:gd name="connsiteX3" fmla="*/ 330316 w 371898"/>
                <a:gd name="connsiteY3" fmla="*/ 199979 h 241752"/>
                <a:gd name="connsiteX4" fmla="*/ 147436 w 371898"/>
                <a:gd name="connsiteY4" fmla="*/ 230459 h 241752"/>
                <a:gd name="connsiteX5" fmla="*/ 116 w 371898"/>
                <a:gd name="connsiteY5" fmla="*/ 6939 h 24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898" h="241752">
                  <a:moveTo>
                    <a:pt x="116" y="6939"/>
                  </a:moveTo>
                  <a:cubicBezTo>
                    <a:pt x="-3271" y="-21848"/>
                    <a:pt x="67849" y="47579"/>
                    <a:pt x="127116" y="57739"/>
                  </a:cubicBezTo>
                  <a:cubicBezTo>
                    <a:pt x="186383" y="67899"/>
                    <a:pt x="321849" y="44192"/>
                    <a:pt x="355716" y="67899"/>
                  </a:cubicBezTo>
                  <a:cubicBezTo>
                    <a:pt x="389583" y="91606"/>
                    <a:pt x="365029" y="172886"/>
                    <a:pt x="330316" y="199979"/>
                  </a:cubicBezTo>
                  <a:cubicBezTo>
                    <a:pt x="295603" y="227072"/>
                    <a:pt x="200776" y="259246"/>
                    <a:pt x="147436" y="230459"/>
                  </a:cubicBezTo>
                  <a:cubicBezTo>
                    <a:pt x="94096" y="201672"/>
                    <a:pt x="3503" y="35726"/>
                    <a:pt x="116" y="693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8" name="フリーフォーム: 図形 477">
              <a:extLst>
                <a:ext uri="{FF2B5EF4-FFF2-40B4-BE49-F238E27FC236}">
                  <a16:creationId xmlns:a16="http://schemas.microsoft.com/office/drawing/2014/main" id="{0F002F38-9175-49B6-944F-D524D041E3D1}"/>
                </a:ext>
              </a:extLst>
            </p:cNvPr>
            <p:cNvSpPr/>
            <p:nvPr/>
          </p:nvSpPr>
          <p:spPr>
            <a:xfrm>
              <a:off x="4827866" y="6183494"/>
              <a:ext cx="671034" cy="224346"/>
            </a:xfrm>
            <a:custGeom>
              <a:avLst/>
              <a:gdLst>
                <a:gd name="connsiteX0" fmla="*/ 8294 w 671034"/>
                <a:gd name="connsiteY0" fmla="*/ 9026 h 224346"/>
                <a:gd name="connsiteX1" fmla="*/ 79414 w 671034"/>
                <a:gd name="connsiteY1" fmla="*/ 34426 h 224346"/>
                <a:gd name="connsiteX2" fmla="*/ 440094 w 671034"/>
                <a:gd name="connsiteY2" fmla="*/ 75066 h 224346"/>
                <a:gd name="connsiteX3" fmla="*/ 658534 w 671034"/>
                <a:gd name="connsiteY3" fmla="*/ 125866 h 224346"/>
                <a:gd name="connsiteX4" fmla="*/ 597574 w 671034"/>
                <a:gd name="connsiteY4" fmla="*/ 217306 h 224346"/>
                <a:gd name="connsiteX5" fmla="*/ 211494 w 671034"/>
                <a:gd name="connsiteY5" fmla="*/ 196986 h 224346"/>
                <a:gd name="connsiteX6" fmla="*/ 8294 w 671034"/>
                <a:gd name="connsiteY6" fmla="*/ 9026 h 22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1034" h="224346">
                  <a:moveTo>
                    <a:pt x="8294" y="9026"/>
                  </a:moveTo>
                  <a:cubicBezTo>
                    <a:pt x="-13719" y="-18067"/>
                    <a:pt x="7447" y="23419"/>
                    <a:pt x="79414" y="34426"/>
                  </a:cubicBezTo>
                  <a:cubicBezTo>
                    <a:pt x="151381" y="45433"/>
                    <a:pt x="343574" y="59826"/>
                    <a:pt x="440094" y="75066"/>
                  </a:cubicBezTo>
                  <a:cubicBezTo>
                    <a:pt x="536614" y="90306"/>
                    <a:pt x="632287" y="102159"/>
                    <a:pt x="658534" y="125866"/>
                  </a:cubicBezTo>
                  <a:cubicBezTo>
                    <a:pt x="684781" y="149573"/>
                    <a:pt x="672081" y="205453"/>
                    <a:pt x="597574" y="217306"/>
                  </a:cubicBezTo>
                  <a:cubicBezTo>
                    <a:pt x="523067" y="229159"/>
                    <a:pt x="308861" y="228313"/>
                    <a:pt x="211494" y="196986"/>
                  </a:cubicBezTo>
                  <a:cubicBezTo>
                    <a:pt x="114127" y="165659"/>
                    <a:pt x="30307" y="36119"/>
                    <a:pt x="8294" y="902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9" name="フリーフォーム: 図形 478">
              <a:extLst>
                <a:ext uri="{FF2B5EF4-FFF2-40B4-BE49-F238E27FC236}">
                  <a16:creationId xmlns:a16="http://schemas.microsoft.com/office/drawing/2014/main" id="{058D0C52-9E85-4354-8326-8967998A2EB9}"/>
                </a:ext>
              </a:extLst>
            </p:cNvPr>
            <p:cNvSpPr/>
            <p:nvPr/>
          </p:nvSpPr>
          <p:spPr>
            <a:xfrm>
              <a:off x="5574452" y="5410011"/>
              <a:ext cx="499419" cy="846813"/>
            </a:xfrm>
            <a:custGeom>
              <a:avLst/>
              <a:gdLst>
                <a:gd name="connsiteX0" fmla="*/ 8468 w 499419"/>
                <a:gd name="connsiteY0" fmla="*/ 189 h 846813"/>
                <a:gd name="connsiteX1" fmla="*/ 135468 w 499419"/>
                <a:gd name="connsiteY1" fmla="*/ 355789 h 846813"/>
                <a:gd name="connsiteX2" fmla="*/ 54188 w 499419"/>
                <a:gd name="connsiteY2" fmla="*/ 655509 h 846813"/>
                <a:gd name="connsiteX3" fmla="*/ 211668 w 499419"/>
                <a:gd name="connsiteY3" fmla="*/ 726629 h 846813"/>
                <a:gd name="connsiteX4" fmla="*/ 18628 w 499419"/>
                <a:gd name="connsiteY4" fmla="*/ 818069 h 846813"/>
                <a:gd name="connsiteX5" fmla="*/ 455508 w 499419"/>
                <a:gd name="connsiteY5" fmla="*/ 843469 h 846813"/>
                <a:gd name="connsiteX6" fmla="*/ 455508 w 499419"/>
                <a:gd name="connsiteY6" fmla="*/ 818069 h 846813"/>
                <a:gd name="connsiteX7" fmla="*/ 201508 w 499419"/>
                <a:gd name="connsiteY7" fmla="*/ 589469 h 846813"/>
                <a:gd name="connsiteX8" fmla="*/ 419948 w 499419"/>
                <a:gd name="connsiteY8" fmla="*/ 310069 h 846813"/>
                <a:gd name="connsiteX9" fmla="*/ 8468 w 499419"/>
                <a:gd name="connsiteY9" fmla="*/ 189 h 8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419" h="846813">
                  <a:moveTo>
                    <a:pt x="8468" y="189"/>
                  </a:moveTo>
                  <a:cubicBezTo>
                    <a:pt x="-38945" y="7809"/>
                    <a:pt x="127848" y="246569"/>
                    <a:pt x="135468" y="355789"/>
                  </a:cubicBezTo>
                  <a:cubicBezTo>
                    <a:pt x="143088" y="465009"/>
                    <a:pt x="41488" y="593702"/>
                    <a:pt x="54188" y="655509"/>
                  </a:cubicBezTo>
                  <a:cubicBezTo>
                    <a:pt x="66888" y="717316"/>
                    <a:pt x="217595" y="699536"/>
                    <a:pt x="211668" y="726629"/>
                  </a:cubicBezTo>
                  <a:cubicBezTo>
                    <a:pt x="205741" y="753722"/>
                    <a:pt x="-22012" y="798596"/>
                    <a:pt x="18628" y="818069"/>
                  </a:cubicBezTo>
                  <a:cubicBezTo>
                    <a:pt x="59268" y="837542"/>
                    <a:pt x="382695" y="843469"/>
                    <a:pt x="455508" y="843469"/>
                  </a:cubicBezTo>
                  <a:cubicBezTo>
                    <a:pt x="528321" y="843469"/>
                    <a:pt x="497841" y="860402"/>
                    <a:pt x="455508" y="818069"/>
                  </a:cubicBezTo>
                  <a:cubicBezTo>
                    <a:pt x="413175" y="775736"/>
                    <a:pt x="207435" y="674136"/>
                    <a:pt x="201508" y="589469"/>
                  </a:cubicBezTo>
                  <a:cubicBezTo>
                    <a:pt x="195581" y="504802"/>
                    <a:pt x="453815" y="403202"/>
                    <a:pt x="419948" y="310069"/>
                  </a:cubicBezTo>
                  <a:cubicBezTo>
                    <a:pt x="386081" y="216936"/>
                    <a:pt x="55881" y="-7431"/>
                    <a:pt x="8468" y="18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0" name="フリーフォーム: 図形 479">
              <a:extLst>
                <a:ext uri="{FF2B5EF4-FFF2-40B4-BE49-F238E27FC236}">
                  <a16:creationId xmlns:a16="http://schemas.microsoft.com/office/drawing/2014/main" id="{2D6153B3-14B2-423F-A446-88CDF8D54777}"/>
                </a:ext>
              </a:extLst>
            </p:cNvPr>
            <p:cNvSpPr/>
            <p:nvPr/>
          </p:nvSpPr>
          <p:spPr>
            <a:xfrm>
              <a:off x="3847500" y="6449927"/>
              <a:ext cx="2426773" cy="308490"/>
            </a:xfrm>
            <a:custGeom>
              <a:avLst/>
              <a:gdLst>
                <a:gd name="connsiteX0" fmla="*/ 13300 w 2426773"/>
                <a:gd name="connsiteY0" fmla="*/ 189633 h 308490"/>
                <a:gd name="connsiteX1" fmla="*/ 99660 w 2426773"/>
                <a:gd name="connsiteY1" fmla="*/ 189633 h 308490"/>
                <a:gd name="connsiteX2" fmla="*/ 1369660 w 2426773"/>
                <a:gd name="connsiteY2" fmla="*/ 6753 h 308490"/>
                <a:gd name="connsiteX3" fmla="*/ 2182460 w 2426773"/>
                <a:gd name="connsiteY3" fmla="*/ 62633 h 308490"/>
                <a:gd name="connsiteX4" fmla="*/ 2426300 w 2426773"/>
                <a:gd name="connsiteY4" fmla="*/ 281073 h 308490"/>
                <a:gd name="connsiteX5" fmla="*/ 2238340 w 2426773"/>
                <a:gd name="connsiteY5" fmla="*/ 275993 h 308490"/>
                <a:gd name="connsiteX6" fmla="*/ 2024980 w 2426773"/>
                <a:gd name="connsiteY6" fmla="*/ 260753 h 308490"/>
                <a:gd name="connsiteX7" fmla="*/ 1694780 w 2426773"/>
                <a:gd name="connsiteY7" fmla="*/ 113433 h 308490"/>
                <a:gd name="connsiteX8" fmla="*/ 440020 w 2426773"/>
                <a:gd name="connsiteY8" fmla="*/ 306473 h 308490"/>
                <a:gd name="connsiteX9" fmla="*/ 13300 w 2426773"/>
                <a:gd name="connsiteY9" fmla="*/ 189633 h 30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6773" h="308490">
                  <a:moveTo>
                    <a:pt x="13300" y="189633"/>
                  </a:moveTo>
                  <a:cubicBezTo>
                    <a:pt x="-43427" y="170160"/>
                    <a:pt x="99660" y="189633"/>
                    <a:pt x="99660" y="189633"/>
                  </a:cubicBezTo>
                  <a:cubicBezTo>
                    <a:pt x="325720" y="159153"/>
                    <a:pt x="1022527" y="27920"/>
                    <a:pt x="1369660" y="6753"/>
                  </a:cubicBezTo>
                  <a:cubicBezTo>
                    <a:pt x="1716793" y="-14414"/>
                    <a:pt x="2006353" y="16913"/>
                    <a:pt x="2182460" y="62633"/>
                  </a:cubicBezTo>
                  <a:cubicBezTo>
                    <a:pt x="2358567" y="108353"/>
                    <a:pt x="2416987" y="245513"/>
                    <a:pt x="2426300" y="281073"/>
                  </a:cubicBezTo>
                  <a:cubicBezTo>
                    <a:pt x="2435613" y="316633"/>
                    <a:pt x="2305227" y="279380"/>
                    <a:pt x="2238340" y="275993"/>
                  </a:cubicBezTo>
                  <a:cubicBezTo>
                    <a:pt x="2171453" y="272606"/>
                    <a:pt x="2115573" y="287846"/>
                    <a:pt x="2024980" y="260753"/>
                  </a:cubicBezTo>
                  <a:cubicBezTo>
                    <a:pt x="1934387" y="233660"/>
                    <a:pt x="1958940" y="105813"/>
                    <a:pt x="1694780" y="113433"/>
                  </a:cubicBezTo>
                  <a:cubicBezTo>
                    <a:pt x="1430620" y="121053"/>
                    <a:pt x="721960" y="287846"/>
                    <a:pt x="440020" y="306473"/>
                  </a:cubicBezTo>
                  <a:cubicBezTo>
                    <a:pt x="158080" y="325100"/>
                    <a:pt x="70027" y="209106"/>
                    <a:pt x="13300" y="18963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1" name="フリーフォーム: 図形 480">
              <a:extLst>
                <a:ext uri="{FF2B5EF4-FFF2-40B4-BE49-F238E27FC236}">
                  <a16:creationId xmlns:a16="http://schemas.microsoft.com/office/drawing/2014/main" id="{D0FEE82C-F406-4E76-A773-537D80D47C85}"/>
                </a:ext>
              </a:extLst>
            </p:cNvPr>
            <p:cNvSpPr/>
            <p:nvPr/>
          </p:nvSpPr>
          <p:spPr>
            <a:xfrm>
              <a:off x="4783181" y="6289408"/>
              <a:ext cx="384484" cy="1124057"/>
            </a:xfrm>
            <a:custGeom>
              <a:avLst/>
              <a:gdLst>
                <a:gd name="connsiteX0" fmla="*/ 12339 w 384484"/>
                <a:gd name="connsiteY0" fmla="*/ 35192 h 1124057"/>
                <a:gd name="connsiteX1" fmla="*/ 63139 w 384484"/>
                <a:gd name="connsiteY1" fmla="*/ 75832 h 1124057"/>
                <a:gd name="connsiteX2" fmla="*/ 373019 w 384484"/>
                <a:gd name="connsiteY2" fmla="*/ 268872 h 1124057"/>
                <a:gd name="connsiteX3" fmla="*/ 312059 w 384484"/>
                <a:gd name="connsiteY3" fmla="*/ 888632 h 1124057"/>
                <a:gd name="connsiteX4" fmla="*/ 256179 w 384484"/>
                <a:gd name="connsiteY4" fmla="*/ 1122312 h 1124057"/>
                <a:gd name="connsiteX5" fmla="*/ 12339 w 384484"/>
                <a:gd name="connsiteY5" fmla="*/ 787032 h 1124057"/>
                <a:gd name="connsiteX6" fmla="*/ 220619 w 384484"/>
                <a:gd name="connsiteY6" fmla="*/ 898792 h 1124057"/>
                <a:gd name="connsiteX7" fmla="*/ 225699 w 384484"/>
                <a:gd name="connsiteY7" fmla="*/ 573672 h 1124057"/>
                <a:gd name="connsiteX8" fmla="*/ 12339 w 384484"/>
                <a:gd name="connsiteY8" fmla="*/ 35192 h 112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484" h="1124057">
                  <a:moveTo>
                    <a:pt x="12339" y="35192"/>
                  </a:moveTo>
                  <a:cubicBezTo>
                    <a:pt x="-14754" y="-47781"/>
                    <a:pt x="3026" y="36885"/>
                    <a:pt x="63139" y="75832"/>
                  </a:cubicBezTo>
                  <a:cubicBezTo>
                    <a:pt x="123252" y="114779"/>
                    <a:pt x="331532" y="133405"/>
                    <a:pt x="373019" y="268872"/>
                  </a:cubicBezTo>
                  <a:cubicBezTo>
                    <a:pt x="414506" y="404339"/>
                    <a:pt x="331532" y="746392"/>
                    <a:pt x="312059" y="888632"/>
                  </a:cubicBezTo>
                  <a:cubicBezTo>
                    <a:pt x="292586" y="1030872"/>
                    <a:pt x="306132" y="1139245"/>
                    <a:pt x="256179" y="1122312"/>
                  </a:cubicBezTo>
                  <a:cubicBezTo>
                    <a:pt x="206226" y="1105379"/>
                    <a:pt x="18266" y="824285"/>
                    <a:pt x="12339" y="787032"/>
                  </a:cubicBezTo>
                  <a:cubicBezTo>
                    <a:pt x="6412" y="749779"/>
                    <a:pt x="185059" y="934352"/>
                    <a:pt x="220619" y="898792"/>
                  </a:cubicBezTo>
                  <a:cubicBezTo>
                    <a:pt x="256179" y="863232"/>
                    <a:pt x="257026" y="713372"/>
                    <a:pt x="225699" y="573672"/>
                  </a:cubicBezTo>
                  <a:cubicBezTo>
                    <a:pt x="194372" y="433972"/>
                    <a:pt x="39432" y="118165"/>
                    <a:pt x="12339" y="3519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2" name="フリーフォーム: 図形 481">
              <a:extLst>
                <a:ext uri="{FF2B5EF4-FFF2-40B4-BE49-F238E27FC236}">
                  <a16:creationId xmlns:a16="http://schemas.microsoft.com/office/drawing/2014/main" id="{F28C5957-38FE-4E48-A41E-9ECF4DDD6C0E}"/>
                </a:ext>
              </a:extLst>
            </p:cNvPr>
            <p:cNvSpPr/>
            <p:nvPr/>
          </p:nvSpPr>
          <p:spPr>
            <a:xfrm>
              <a:off x="4072380" y="6834749"/>
              <a:ext cx="719562" cy="336555"/>
            </a:xfrm>
            <a:custGeom>
              <a:avLst/>
              <a:gdLst>
                <a:gd name="connsiteX0" fmla="*/ 692660 w 719562"/>
                <a:gd name="connsiteY0" fmla="*/ 2931 h 336555"/>
                <a:gd name="connsiteX1" fmla="*/ 687580 w 719562"/>
                <a:gd name="connsiteY1" fmla="*/ 53731 h 336555"/>
                <a:gd name="connsiteX2" fmla="*/ 585980 w 719562"/>
                <a:gd name="connsiteY2" fmla="*/ 272171 h 336555"/>
                <a:gd name="connsiteX3" fmla="*/ 342140 w 719562"/>
                <a:gd name="connsiteY3" fmla="*/ 333131 h 336555"/>
                <a:gd name="connsiteX4" fmla="*/ 144020 w 719562"/>
                <a:gd name="connsiteY4" fmla="*/ 190891 h 336555"/>
                <a:gd name="connsiteX5" fmla="*/ 6860 w 719562"/>
                <a:gd name="connsiteY5" fmla="*/ 18171 h 336555"/>
                <a:gd name="connsiteX6" fmla="*/ 362460 w 719562"/>
                <a:gd name="connsiteY6" fmla="*/ 114691 h 336555"/>
                <a:gd name="connsiteX7" fmla="*/ 692660 w 719562"/>
                <a:gd name="connsiteY7" fmla="*/ 2931 h 33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562" h="336555">
                  <a:moveTo>
                    <a:pt x="692660" y="2931"/>
                  </a:moveTo>
                  <a:cubicBezTo>
                    <a:pt x="746847" y="-7229"/>
                    <a:pt x="705360" y="8858"/>
                    <a:pt x="687580" y="53731"/>
                  </a:cubicBezTo>
                  <a:cubicBezTo>
                    <a:pt x="669800" y="98604"/>
                    <a:pt x="643553" y="225604"/>
                    <a:pt x="585980" y="272171"/>
                  </a:cubicBezTo>
                  <a:cubicBezTo>
                    <a:pt x="528407" y="318738"/>
                    <a:pt x="415800" y="346678"/>
                    <a:pt x="342140" y="333131"/>
                  </a:cubicBezTo>
                  <a:cubicBezTo>
                    <a:pt x="268480" y="319584"/>
                    <a:pt x="199900" y="243384"/>
                    <a:pt x="144020" y="190891"/>
                  </a:cubicBezTo>
                  <a:cubicBezTo>
                    <a:pt x="88140" y="138398"/>
                    <a:pt x="-29547" y="30871"/>
                    <a:pt x="6860" y="18171"/>
                  </a:cubicBezTo>
                  <a:cubicBezTo>
                    <a:pt x="43267" y="5471"/>
                    <a:pt x="246467" y="109611"/>
                    <a:pt x="362460" y="114691"/>
                  </a:cubicBezTo>
                  <a:cubicBezTo>
                    <a:pt x="478453" y="119771"/>
                    <a:pt x="638473" y="13091"/>
                    <a:pt x="692660" y="293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3" name="フリーフォーム: 図形 482">
              <a:extLst>
                <a:ext uri="{FF2B5EF4-FFF2-40B4-BE49-F238E27FC236}">
                  <a16:creationId xmlns:a16="http://schemas.microsoft.com/office/drawing/2014/main" id="{30156975-1B60-4432-A779-3CF2E597ECE0}"/>
                </a:ext>
              </a:extLst>
            </p:cNvPr>
            <p:cNvSpPr/>
            <p:nvPr/>
          </p:nvSpPr>
          <p:spPr>
            <a:xfrm>
              <a:off x="5312508" y="6786945"/>
              <a:ext cx="752645" cy="437251"/>
            </a:xfrm>
            <a:custGeom>
              <a:avLst/>
              <a:gdLst>
                <a:gd name="connsiteX0" fmla="*/ 16412 w 752645"/>
                <a:gd name="connsiteY0" fmla="*/ 15175 h 437251"/>
                <a:gd name="connsiteX1" fmla="*/ 97692 w 752645"/>
                <a:gd name="connsiteY1" fmla="*/ 30415 h 437251"/>
                <a:gd name="connsiteX2" fmla="*/ 529492 w 752645"/>
                <a:gd name="connsiteY2" fmla="*/ 121855 h 437251"/>
                <a:gd name="connsiteX3" fmla="*/ 732692 w 752645"/>
                <a:gd name="connsiteY3" fmla="*/ 355535 h 437251"/>
                <a:gd name="connsiteX4" fmla="*/ 686972 w 752645"/>
                <a:gd name="connsiteY4" fmla="*/ 436815 h 437251"/>
                <a:gd name="connsiteX5" fmla="*/ 219612 w 752645"/>
                <a:gd name="connsiteY5" fmla="*/ 386015 h 437251"/>
                <a:gd name="connsiteX6" fmla="*/ 346612 w 752645"/>
                <a:gd name="connsiteY6" fmla="*/ 345375 h 437251"/>
                <a:gd name="connsiteX7" fmla="*/ 483772 w 752645"/>
                <a:gd name="connsiteY7" fmla="*/ 279335 h 437251"/>
                <a:gd name="connsiteX8" fmla="*/ 16412 w 752645"/>
                <a:gd name="connsiteY8" fmla="*/ 15175 h 43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2645" h="437251">
                  <a:moveTo>
                    <a:pt x="16412" y="15175"/>
                  </a:moveTo>
                  <a:cubicBezTo>
                    <a:pt x="-47935" y="-26312"/>
                    <a:pt x="97692" y="30415"/>
                    <a:pt x="97692" y="30415"/>
                  </a:cubicBezTo>
                  <a:cubicBezTo>
                    <a:pt x="183205" y="48195"/>
                    <a:pt x="423659" y="67668"/>
                    <a:pt x="529492" y="121855"/>
                  </a:cubicBezTo>
                  <a:cubicBezTo>
                    <a:pt x="635325" y="176042"/>
                    <a:pt x="706445" y="303042"/>
                    <a:pt x="732692" y="355535"/>
                  </a:cubicBezTo>
                  <a:cubicBezTo>
                    <a:pt x="758939" y="408028"/>
                    <a:pt x="772485" y="431735"/>
                    <a:pt x="686972" y="436815"/>
                  </a:cubicBezTo>
                  <a:cubicBezTo>
                    <a:pt x="601459" y="441895"/>
                    <a:pt x="276339" y="401255"/>
                    <a:pt x="219612" y="386015"/>
                  </a:cubicBezTo>
                  <a:cubicBezTo>
                    <a:pt x="162885" y="370775"/>
                    <a:pt x="302585" y="363155"/>
                    <a:pt x="346612" y="345375"/>
                  </a:cubicBezTo>
                  <a:cubicBezTo>
                    <a:pt x="390639" y="327595"/>
                    <a:pt x="538805" y="327595"/>
                    <a:pt x="483772" y="279335"/>
                  </a:cubicBezTo>
                  <a:cubicBezTo>
                    <a:pt x="428739" y="231075"/>
                    <a:pt x="80759" y="56662"/>
                    <a:pt x="16412" y="1517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84" name="グループ化 483">
            <a:extLst>
              <a:ext uri="{FF2B5EF4-FFF2-40B4-BE49-F238E27FC236}">
                <a16:creationId xmlns:a16="http://schemas.microsoft.com/office/drawing/2014/main" id="{CEE6F24D-DFA8-432B-A7CB-2B05C726D1B9}"/>
              </a:ext>
            </a:extLst>
          </p:cNvPr>
          <p:cNvGrpSpPr/>
          <p:nvPr/>
        </p:nvGrpSpPr>
        <p:grpSpPr>
          <a:xfrm rot="20616607">
            <a:off x="8416294" y="4307968"/>
            <a:ext cx="994008" cy="985264"/>
            <a:chOff x="3847500" y="5008039"/>
            <a:chExt cx="2426773" cy="2405426"/>
          </a:xfrm>
        </p:grpSpPr>
        <p:sp>
          <p:nvSpPr>
            <p:cNvPr id="485" name="フリーフォーム: 図形 484">
              <a:extLst>
                <a:ext uri="{FF2B5EF4-FFF2-40B4-BE49-F238E27FC236}">
                  <a16:creationId xmlns:a16="http://schemas.microsoft.com/office/drawing/2014/main" id="{8C2E52FA-D2B1-4045-9CE0-32E82357191F}"/>
                </a:ext>
              </a:extLst>
            </p:cNvPr>
            <p:cNvSpPr/>
            <p:nvPr/>
          </p:nvSpPr>
          <p:spPr>
            <a:xfrm>
              <a:off x="4093080" y="5582917"/>
              <a:ext cx="616638" cy="887541"/>
            </a:xfrm>
            <a:custGeom>
              <a:avLst/>
              <a:gdLst>
                <a:gd name="connsiteX0" fmla="*/ 6480 w 616638"/>
                <a:gd name="connsiteY0" fmla="*/ 3 h 887541"/>
                <a:gd name="connsiteX1" fmla="*/ 245240 w 616638"/>
                <a:gd name="connsiteY1" fmla="*/ 228603 h 887541"/>
                <a:gd name="connsiteX2" fmla="*/ 265560 w 616638"/>
                <a:gd name="connsiteY2" fmla="*/ 421643 h 887541"/>
                <a:gd name="connsiteX3" fmla="*/ 77600 w 616638"/>
                <a:gd name="connsiteY3" fmla="*/ 665483 h 887541"/>
                <a:gd name="connsiteX4" fmla="*/ 97920 w 616638"/>
                <a:gd name="connsiteY4" fmla="*/ 822963 h 887541"/>
                <a:gd name="connsiteX5" fmla="*/ 138560 w 616638"/>
                <a:gd name="connsiteY5" fmla="*/ 883923 h 887541"/>
                <a:gd name="connsiteX6" fmla="*/ 336680 w 616638"/>
                <a:gd name="connsiteY6" fmla="*/ 726443 h 887541"/>
                <a:gd name="connsiteX7" fmla="*/ 616080 w 616638"/>
                <a:gd name="connsiteY7" fmla="*/ 436883 h 887541"/>
                <a:gd name="connsiteX8" fmla="*/ 407800 w 616638"/>
                <a:gd name="connsiteY8" fmla="*/ 604523 h 887541"/>
                <a:gd name="connsiteX9" fmla="*/ 377320 w 616638"/>
                <a:gd name="connsiteY9" fmla="*/ 518163 h 887541"/>
                <a:gd name="connsiteX10" fmla="*/ 539880 w 616638"/>
                <a:gd name="connsiteY10" fmla="*/ 223523 h 887541"/>
                <a:gd name="connsiteX11" fmla="*/ 6480 w 616638"/>
                <a:gd name="connsiteY11" fmla="*/ 3 h 887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6638" h="887541">
                  <a:moveTo>
                    <a:pt x="6480" y="3"/>
                  </a:moveTo>
                  <a:cubicBezTo>
                    <a:pt x="-42627" y="850"/>
                    <a:pt x="202060" y="158330"/>
                    <a:pt x="245240" y="228603"/>
                  </a:cubicBezTo>
                  <a:cubicBezTo>
                    <a:pt x="288420" y="298876"/>
                    <a:pt x="293500" y="348830"/>
                    <a:pt x="265560" y="421643"/>
                  </a:cubicBezTo>
                  <a:cubicBezTo>
                    <a:pt x="237620" y="494456"/>
                    <a:pt x="105540" y="598596"/>
                    <a:pt x="77600" y="665483"/>
                  </a:cubicBezTo>
                  <a:cubicBezTo>
                    <a:pt x="49660" y="732370"/>
                    <a:pt x="87760" y="786556"/>
                    <a:pt x="97920" y="822963"/>
                  </a:cubicBezTo>
                  <a:cubicBezTo>
                    <a:pt x="108080" y="859370"/>
                    <a:pt x="98767" y="900010"/>
                    <a:pt x="138560" y="883923"/>
                  </a:cubicBezTo>
                  <a:cubicBezTo>
                    <a:pt x="178353" y="867836"/>
                    <a:pt x="257093" y="800950"/>
                    <a:pt x="336680" y="726443"/>
                  </a:cubicBezTo>
                  <a:cubicBezTo>
                    <a:pt x="416267" y="651936"/>
                    <a:pt x="604227" y="457203"/>
                    <a:pt x="616080" y="436883"/>
                  </a:cubicBezTo>
                  <a:cubicBezTo>
                    <a:pt x="627933" y="416563"/>
                    <a:pt x="447593" y="590976"/>
                    <a:pt x="407800" y="604523"/>
                  </a:cubicBezTo>
                  <a:cubicBezTo>
                    <a:pt x="368007" y="618070"/>
                    <a:pt x="355307" y="581663"/>
                    <a:pt x="377320" y="518163"/>
                  </a:cubicBezTo>
                  <a:cubicBezTo>
                    <a:pt x="399333" y="454663"/>
                    <a:pt x="602533" y="306496"/>
                    <a:pt x="539880" y="223523"/>
                  </a:cubicBezTo>
                  <a:cubicBezTo>
                    <a:pt x="477227" y="140550"/>
                    <a:pt x="55587" y="-844"/>
                    <a:pt x="6480" y="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6" name="フリーフォーム: 図形 485">
              <a:extLst>
                <a:ext uri="{FF2B5EF4-FFF2-40B4-BE49-F238E27FC236}">
                  <a16:creationId xmlns:a16="http://schemas.microsoft.com/office/drawing/2014/main" id="{E84BEFA0-0C21-4FB0-877E-A11F02128DB8}"/>
                </a:ext>
              </a:extLst>
            </p:cNvPr>
            <p:cNvSpPr/>
            <p:nvPr/>
          </p:nvSpPr>
          <p:spPr>
            <a:xfrm>
              <a:off x="4729692" y="5008039"/>
              <a:ext cx="457841" cy="1395583"/>
            </a:xfrm>
            <a:custGeom>
              <a:avLst/>
              <a:gdLst>
                <a:gd name="connsiteX0" fmla="*/ 167428 w 457841"/>
                <a:gd name="connsiteY0" fmla="*/ 841 h 1395583"/>
                <a:gd name="connsiteX1" fmla="*/ 274108 w 457841"/>
                <a:gd name="connsiteY1" fmla="*/ 224361 h 1395583"/>
                <a:gd name="connsiteX2" fmla="*/ 75988 w 457841"/>
                <a:gd name="connsiteY2" fmla="*/ 503761 h 1395583"/>
                <a:gd name="connsiteX3" fmla="*/ 45508 w 457841"/>
                <a:gd name="connsiteY3" fmla="*/ 696801 h 1395583"/>
                <a:gd name="connsiteX4" fmla="*/ 4868 w 457841"/>
                <a:gd name="connsiteY4" fmla="*/ 1108281 h 1395583"/>
                <a:gd name="connsiteX5" fmla="*/ 167428 w 457841"/>
                <a:gd name="connsiteY5" fmla="*/ 1377521 h 1395583"/>
                <a:gd name="connsiteX6" fmla="*/ 167428 w 457841"/>
                <a:gd name="connsiteY6" fmla="*/ 1326721 h 1395583"/>
                <a:gd name="connsiteX7" fmla="*/ 157268 w 457841"/>
                <a:gd name="connsiteY7" fmla="*/ 971121 h 1395583"/>
                <a:gd name="connsiteX8" fmla="*/ 269028 w 457841"/>
                <a:gd name="connsiteY8" fmla="*/ 534241 h 1395583"/>
                <a:gd name="connsiteX9" fmla="*/ 456988 w 457841"/>
                <a:gd name="connsiteY9" fmla="*/ 305641 h 1395583"/>
                <a:gd name="connsiteX10" fmla="*/ 167428 w 457841"/>
                <a:gd name="connsiteY10" fmla="*/ 841 h 139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7841" h="1395583">
                  <a:moveTo>
                    <a:pt x="167428" y="841"/>
                  </a:moveTo>
                  <a:cubicBezTo>
                    <a:pt x="136948" y="-12706"/>
                    <a:pt x="289348" y="140541"/>
                    <a:pt x="274108" y="224361"/>
                  </a:cubicBezTo>
                  <a:cubicBezTo>
                    <a:pt x="258868" y="308181"/>
                    <a:pt x="114088" y="425021"/>
                    <a:pt x="75988" y="503761"/>
                  </a:cubicBezTo>
                  <a:cubicBezTo>
                    <a:pt x="37888" y="582501"/>
                    <a:pt x="57361" y="596048"/>
                    <a:pt x="45508" y="696801"/>
                  </a:cubicBezTo>
                  <a:cubicBezTo>
                    <a:pt x="33655" y="797554"/>
                    <a:pt x="-15452" y="994828"/>
                    <a:pt x="4868" y="1108281"/>
                  </a:cubicBezTo>
                  <a:cubicBezTo>
                    <a:pt x="25188" y="1221734"/>
                    <a:pt x="140335" y="1341114"/>
                    <a:pt x="167428" y="1377521"/>
                  </a:cubicBezTo>
                  <a:cubicBezTo>
                    <a:pt x="194521" y="1413928"/>
                    <a:pt x="169121" y="1394454"/>
                    <a:pt x="167428" y="1326721"/>
                  </a:cubicBezTo>
                  <a:cubicBezTo>
                    <a:pt x="165735" y="1258988"/>
                    <a:pt x="140335" y="1103201"/>
                    <a:pt x="157268" y="971121"/>
                  </a:cubicBezTo>
                  <a:cubicBezTo>
                    <a:pt x="174201" y="839041"/>
                    <a:pt x="219075" y="645154"/>
                    <a:pt x="269028" y="534241"/>
                  </a:cubicBezTo>
                  <a:cubicBezTo>
                    <a:pt x="318981" y="423328"/>
                    <a:pt x="470535" y="394541"/>
                    <a:pt x="456988" y="305641"/>
                  </a:cubicBezTo>
                  <a:cubicBezTo>
                    <a:pt x="443441" y="216741"/>
                    <a:pt x="197908" y="14388"/>
                    <a:pt x="167428" y="8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7" name="フリーフォーム: 図形 486">
              <a:extLst>
                <a:ext uri="{FF2B5EF4-FFF2-40B4-BE49-F238E27FC236}">
                  <a16:creationId xmlns:a16="http://schemas.microsoft.com/office/drawing/2014/main" id="{3C1F2E33-A632-421C-8E7D-72E35EFFC9E4}"/>
                </a:ext>
              </a:extLst>
            </p:cNvPr>
            <p:cNvSpPr/>
            <p:nvPr/>
          </p:nvSpPr>
          <p:spPr>
            <a:xfrm>
              <a:off x="4959868" y="5535059"/>
              <a:ext cx="501413" cy="942963"/>
            </a:xfrm>
            <a:custGeom>
              <a:avLst/>
              <a:gdLst>
                <a:gd name="connsiteX0" fmla="*/ 3292 w 501413"/>
                <a:gd name="connsiteY0" fmla="*/ 200261 h 942963"/>
                <a:gd name="connsiteX1" fmla="*/ 125212 w 501413"/>
                <a:gd name="connsiteY1" fmla="*/ 108821 h 942963"/>
                <a:gd name="connsiteX2" fmla="*/ 430012 w 501413"/>
                <a:gd name="connsiteY2" fmla="*/ 2141 h 942963"/>
                <a:gd name="connsiteX3" fmla="*/ 501132 w 501413"/>
                <a:gd name="connsiteY3" fmla="*/ 63101 h 942963"/>
                <a:gd name="connsiteX4" fmla="*/ 455412 w 501413"/>
                <a:gd name="connsiteY4" fmla="*/ 347581 h 942963"/>
                <a:gd name="connsiteX5" fmla="*/ 470652 w 501413"/>
                <a:gd name="connsiteY5" fmla="*/ 906381 h 942963"/>
                <a:gd name="connsiteX6" fmla="*/ 323332 w 501413"/>
                <a:gd name="connsiteY6" fmla="*/ 835261 h 942963"/>
                <a:gd name="connsiteX7" fmla="*/ 343652 w 501413"/>
                <a:gd name="connsiteY7" fmla="*/ 398381 h 942963"/>
                <a:gd name="connsiteX8" fmla="*/ 242052 w 501413"/>
                <a:gd name="connsiteY8" fmla="*/ 230741 h 942963"/>
                <a:gd name="connsiteX9" fmla="*/ 3292 w 501413"/>
                <a:gd name="connsiteY9" fmla="*/ 200261 h 94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1413" h="942963">
                  <a:moveTo>
                    <a:pt x="3292" y="200261"/>
                  </a:moveTo>
                  <a:cubicBezTo>
                    <a:pt x="-16181" y="179941"/>
                    <a:pt x="54092" y="141841"/>
                    <a:pt x="125212" y="108821"/>
                  </a:cubicBezTo>
                  <a:cubicBezTo>
                    <a:pt x="196332" y="75801"/>
                    <a:pt x="367359" y="9761"/>
                    <a:pt x="430012" y="2141"/>
                  </a:cubicBezTo>
                  <a:cubicBezTo>
                    <a:pt x="492665" y="-5479"/>
                    <a:pt x="496899" y="5528"/>
                    <a:pt x="501132" y="63101"/>
                  </a:cubicBezTo>
                  <a:cubicBezTo>
                    <a:pt x="505365" y="120674"/>
                    <a:pt x="460492" y="207035"/>
                    <a:pt x="455412" y="347581"/>
                  </a:cubicBezTo>
                  <a:cubicBezTo>
                    <a:pt x="450332" y="488127"/>
                    <a:pt x="492665" y="825101"/>
                    <a:pt x="470652" y="906381"/>
                  </a:cubicBezTo>
                  <a:cubicBezTo>
                    <a:pt x="448639" y="987661"/>
                    <a:pt x="344499" y="919928"/>
                    <a:pt x="323332" y="835261"/>
                  </a:cubicBezTo>
                  <a:cubicBezTo>
                    <a:pt x="302165" y="750594"/>
                    <a:pt x="357199" y="499134"/>
                    <a:pt x="343652" y="398381"/>
                  </a:cubicBezTo>
                  <a:cubicBezTo>
                    <a:pt x="330105" y="297628"/>
                    <a:pt x="298779" y="262068"/>
                    <a:pt x="242052" y="230741"/>
                  </a:cubicBezTo>
                  <a:cubicBezTo>
                    <a:pt x="185325" y="199414"/>
                    <a:pt x="22765" y="220581"/>
                    <a:pt x="3292" y="20026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8" name="フリーフォーム: 図形 487">
              <a:extLst>
                <a:ext uri="{FF2B5EF4-FFF2-40B4-BE49-F238E27FC236}">
                  <a16:creationId xmlns:a16="http://schemas.microsoft.com/office/drawing/2014/main" id="{E3C78681-53AC-4624-AAF0-33A39D06398E}"/>
                </a:ext>
              </a:extLst>
            </p:cNvPr>
            <p:cNvSpPr/>
            <p:nvPr/>
          </p:nvSpPr>
          <p:spPr>
            <a:xfrm>
              <a:off x="4841124" y="5814741"/>
              <a:ext cx="371898" cy="241752"/>
            </a:xfrm>
            <a:custGeom>
              <a:avLst/>
              <a:gdLst>
                <a:gd name="connsiteX0" fmla="*/ 116 w 371898"/>
                <a:gd name="connsiteY0" fmla="*/ 6939 h 241752"/>
                <a:gd name="connsiteX1" fmla="*/ 127116 w 371898"/>
                <a:gd name="connsiteY1" fmla="*/ 57739 h 241752"/>
                <a:gd name="connsiteX2" fmla="*/ 355716 w 371898"/>
                <a:gd name="connsiteY2" fmla="*/ 67899 h 241752"/>
                <a:gd name="connsiteX3" fmla="*/ 330316 w 371898"/>
                <a:gd name="connsiteY3" fmla="*/ 199979 h 241752"/>
                <a:gd name="connsiteX4" fmla="*/ 147436 w 371898"/>
                <a:gd name="connsiteY4" fmla="*/ 230459 h 241752"/>
                <a:gd name="connsiteX5" fmla="*/ 116 w 371898"/>
                <a:gd name="connsiteY5" fmla="*/ 6939 h 24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898" h="241752">
                  <a:moveTo>
                    <a:pt x="116" y="6939"/>
                  </a:moveTo>
                  <a:cubicBezTo>
                    <a:pt x="-3271" y="-21848"/>
                    <a:pt x="67849" y="47579"/>
                    <a:pt x="127116" y="57739"/>
                  </a:cubicBezTo>
                  <a:cubicBezTo>
                    <a:pt x="186383" y="67899"/>
                    <a:pt x="321849" y="44192"/>
                    <a:pt x="355716" y="67899"/>
                  </a:cubicBezTo>
                  <a:cubicBezTo>
                    <a:pt x="389583" y="91606"/>
                    <a:pt x="365029" y="172886"/>
                    <a:pt x="330316" y="199979"/>
                  </a:cubicBezTo>
                  <a:cubicBezTo>
                    <a:pt x="295603" y="227072"/>
                    <a:pt x="200776" y="259246"/>
                    <a:pt x="147436" y="230459"/>
                  </a:cubicBezTo>
                  <a:cubicBezTo>
                    <a:pt x="94096" y="201672"/>
                    <a:pt x="3503" y="35726"/>
                    <a:pt x="116" y="693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9" name="フリーフォーム: 図形 488">
              <a:extLst>
                <a:ext uri="{FF2B5EF4-FFF2-40B4-BE49-F238E27FC236}">
                  <a16:creationId xmlns:a16="http://schemas.microsoft.com/office/drawing/2014/main" id="{BB5BE97C-285A-4BD9-93A1-537249EC2D15}"/>
                </a:ext>
              </a:extLst>
            </p:cNvPr>
            <p:cNvSpPr/>
            <p:nvPr/>
          </p:nvSpPr>
          <p:spPr>
            <a:xfrm>
              <a:off x="4827866" y="6183494"/>
              <a:ext cx="671034" cy="224346"/>
            </a:xfrm>
            <a:custGeom>
              <a:avLst/>
              <a:gdLst>
                <a:gd name="connsiteX0" fmla="*/ 8294 w 671034"/>
                <a:gd name="connsiteY0" fmla="*/ 9026 h 224346"/>
                <a:gd name="connsiteX1" fmla="*/ 79414 w 671034"/>
                <a:gd name="connsiteY1" fmla="*/ 34426 h 224346"/>
                <a:gd name="connsiteX2" fmla="*/ 440094 w 671034"/>
                <a:gd name="connsiteY2" fmla="*/ 75066 h 224346"/>
                <a:gd name="connsiteX3" fmla="*/ 658534 w 671034"/>
                <a:gd name="connsiteY3" fmla="*/ 125866 h 224346"/>
                <a:gd name="connsiteX4" fmla="*/ 597574 w 671034"/>
                <a:gd name="connsiteY4" fmla="*/ 217306 h 224346"/>
                <a:gd name="connsiteX5" fmla="*/ 211494 w 671034"/>
                <a:gd name="connsiteY5" fmla="*/ 196986 h 224346"/>
                <a:gd name="connsiteX6" fmla="*/ 8294 w 671034"/>
                <a:gd name="connsiteY6" fmla="*/ 9026 h 22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1034" h="224346">
                  <a:moveTo>
                    <a:pt x="8294" y="9026"/>
                  </a:moveTo>
                  <a:cubicBezTo>
                    <a:pt x="-13719" y="-18067"/>
                    <a:pt x="7447" y="23419"/>
                    <a:pt x="79414" y="34426"/>
                  </a:cubicBezTo>
                  <a:cubicBezTo>
                    <a:pt x="151381" y="45433"/>
                    <a:pt x="343574" y="59826"/>
                    <a:pt x="440094" y="75066"/>
                  </a:cubicBezTo>
                  <a:cubicBezTo>
                    <a:pt x="536614" y="90306"/>
                    <a:pt x="632287" y="102159"/>
                    <a:pt x="658534" y="125866"/>
                  </a:cubicBezTo>
                  <a:cubicBezTo>
                    <a:pt x="684781" y="149573"/>
                    <a:pt x="672081" y="205453"/>
                    <a:pt x="597574" y="217306"/>
                  </a:cubicBezTo>
                  <a:cubicBezTo>
                    <a:pt x="523067" y="229159"/>
                    <a:pt x="308861" y="228313"/>
                    <a:pt x="211494" y="196986"/>
                  </a:cubicBezTo>
                  <a:cubicBezTo>
                    <a:pt x="114127" y="165659"/>
                    <a:pt x="30307" y="36119"/>
                    <a:pt x="8294" y="902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0" name="フリーフォーム: 図形 489">
              <a:extLst>
                <a:ext uri="{FF2B5EF4-FFF2-40B4-BE49-F238E27FC236}">
                  <a16:creationId xmlns:a16="http://schemas.microsoft.com/office/drawing/2014/main" id="{C285515A-D9EA-428A-95F1-AFCE029AE598}"/>
                </a:ext>
              </a:extLst>
            </p:cNvPr>
            <p:cNvSpPr/>
            <p:nvPr/>
          </p:nvSpPr>
          <p:spPr>
            <a:xfrm>
              <a:off x="5574452" y="5410011"/>
              <a:ext cx="499419" cy="846813"/>
            </a:xfrm>
            <a:custGeom>
              <a:avLst/>
              <a:gdLst>
                <a:gd name="connsiteX0" fmla="*/ 8468 w 499419"/>
                <a:gd name="connsiteY0" fmla="*/ 189 h 846813"/>
                <a:gd name="connsiteX1" fmla="*/ 135468 w 499419"/>
                <a:gd name="connsiteY1" fmla="*/ 355789 h 846813"/>
                <a:gd name="connsiteX2" fmla="*/ 54188 w 499419"/>
                <a:gd name="connsiteY2" fmla="*/ 655509 h 846813"/>
                <a:gd name="connsiteX3" fmla="*/ 211668 w 499419"/>
                <a:gd name="connsiteY3" fmla="*/ 726629 h 846813"/>
                <a:gd name="connsiteX4" fmla="*/ 18628 w 499419"/>
                <a:gd name="connsiteY4" fmla="*/ 818069 h 846813"/>
                <a:gd name="connsiteX5" fmla="*/ 455508 w 499419"/>
                <a:gd name="connsiteY5" fmla="*/ 843469 h 846813"/>
                <a:gd name="connsiteX6" fmla="*/ 455508 w 499419"/>
                <a:gd name="connsiteY6" fmla="*/ 818069 h 846813"/>
                <a:gd name="connsiteX7" fmla="*/ 201508 w 499419"/>
                <a:gd name="connsiteY7" fmla="*/ 589469 h 846813"/>
                <a:gd name="connsiteX8" fmla="*/ 419948 w 499419"/>
                <a:gd name="connsiteY8" fmla="*/ 310069 h 846813"/>
                <a:gd name="connsiteX9" fmla="*/ 8468 w 499419"/>
                <a:gd name="connsiteY9" fmla="*/ 189 h 8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419" h="846813">
                  <a:moveTo>
                    <a:pt x="8468" y="189"/>
                  </a:moveTo>
                  <a:cubicBezTo>
                    <a:pt x="-38945" y="7809"/>
                    <a:pt x="127848" y="246569"/>
                    <a:pt x="135468" y="355789"/>
                  </a:cubicBezTo>
                  <a:cubicBezTo>
                    <a:pt x="143088" y="465009"/>
                    <a:pt x="41488" y="593702"/>
                    <a:pt x="54188" y="655509"/>
                  </a:cubicBezTo>
                  <a:cubicBezTo>
                    <a:pt x="66888" y="717316"/>
                    <a:pt x="217595" y="699536"/>
                    <a:pt x="211668" y="726629"/>
                  </a:cubicBezTo>
                  <a:cubicBezTo>
                    <a:pt x="205741" y="753722"/>
                    <a:pt x="-22012" y="798596"/>
                    <a:pt x="18628" y="818069"/>
                  </a:cubicBezTo>
                  <a:cubicBezTo>
                    <a:pt x="59268" y="837542"/>
                    <a:pt x="382695" y="843469"/>
                    <a:pt x="455508" y="843469"/>
                  </a:cubicBezTo>
                  <a:cubicBezTo>
                    <a:pt x="528321" y="843469"/>
                    <a:pt x="497841" y="860402"/>
                    <a:pt x="455508" y="818069"/>
                  </a:cubicBezTo>
                  <a:cubicBezTo>
                    <a:pt x="413175" y="775736"/>
                    <a:pt x="207435" y="674136"/>
                    <a:pt x="201508" y="589469"/>
                  </a:cubicBezTo>
                  <a:cubicBezTo>
                    <a:pt x="195581" y="504802"/>
                    <a:pt x="453815" y="403202"/>
                    <a:pt x="419948" y="310069"/>
                  </a:cubicBezTo>
                  <a:cubicBezTo>
                    <a:pt x="386081" y="216936"/>
                    <a:pt x="55881" y="-7431"/>
                    <a:pt x="8468" y="18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1" name="フリーフォーム: 図形 490">
              <a:extLst>
                <a:ext uri="{FF2B5EF4-FFF2-40B4-BE49-F238E27FC236}">
                  <a16:creationId xmlns:a16="http://schemas.microsoft.com/office/drawing/2014/main" id="{CDBD188E-3A7F-4D39-A6F1-C4CC8E51E2B6}"/>
                </a:ext>
              </a:extLst>
            </p:cNvPr>
            <p:cNvSpPr/>
            <p:nvPr/>
          </p:nvSpPr>
          <p:spPr>
            <a:xfrm>
              <a:off x="3847500" y="6449927"/>
              <a:ext cx="2426773" cy="308490"/>
            </a:xfrm>
            <a:custGeom>
              <a:avLst/>
              <a:gdLst>
                <a:gd name="connsiteX0" fmla="*/ 13300 w 2426773"/>
                <a:gd name="connsiteY0" fmla="*/ 189633 h 308490"/>
                <a:gd name="connsiteX1" fmla="*/ 99660 w 2426773"/>
                <a:gd name="connsiteY1" fmla="*/ 189633 h 308490"/>
                <a:gd name="connsiteX2" fmla="*/ 1369660 w 2426773"/>
                <a:gd name="connsiteY2" fmla="*/ 6753 h 308490"/>
                <a:gd name="connsiteX3" fmla="*/ 2182460 w 2426773"/>
                <a:gd name="connsiteY3" fmla="*/ 62633 h 308490"/>
                <a:gd name="connsiteX4" fmla="*/ 2426300 w 2426773"/>
                <a:gd name="connsiteY4" fmla="*/ 281073 h 308490"/>
                <a:gd name="connsiteX5" fmla="*/ 2238340 w 2426773"/>
                <a:gd name="connsiteY5" fmla="*/ 275993 h 308490"/>
                <a:gd name="connsiteX6" fmla="*/ 2024980 w 2426773"/>
                <a:gd name="connsiteY6" fmla="*/ 260753 h 308490"/>
                <a:gd name="connsiteX7" fmla="*/ 1694780 w 2426773"/>
                <a:gd name="connsiteY7" fmla="*/ 113433 h 308490"/>
                <a:gd name="connsiteX8" fmla="*/ 440020 w 2426773"/>
                <a:gd name="connsiteY8" fmla="*/ 306473 h 308490"/>
                <a:gd name="connsiteX9" fmla="*/ 13300 w 2426773"/>
                <a:gd name="connsiteY9" fmla="*/ 189633 h 30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6773" h="308490">
                  <a:moveTo>
                    <a:pt x="13300" y="189633"/>
                  </a:moveTo>
                  <a:cubicBezTo>
                    <a:pt x="-43427" y="170160"/>
                    <a:pt x="99660" y="189633"/>
                    <a:pt x="99660" y="189633"/>
                  </a:cubicBezTo>
                  <a:cubicBezTo>
                    <a:pt x="325720" y="159153"/>
                    <a:pt x="1022527" y="27920"/>
                    <a:pt x="1369660" y="6753"/>
                  </a:cubicBezTo>
                  <a:cubicBezTo>
                    <a:pt x="1716793" y="-14414"/>
                    <a:pt x="2006353" y="16913"/>
                    <a:pt x="2182460" y="62633"/>
                  </a:cubicBezTo>
                  <a:cubicBezTo>
                    <a:pt x="2358567" y="108353"/>
                    <a:pt x="2416987" y="245513"/>
                    <a:pt x="2426300" y="281073"/>
                  </a:cubicBezTo>
                  <a:cubicBezTo>
                    <a:pt x="2435613" y="316633"/>
                    <a:pt x="2305227" y="279380"/>
                    <a:pt x="2238340" y="275993"/>
                  </a:cubicBezTo>
                  <a:cubicBezTo>
                    <a:pt x="2171453" y="272606"/>
                    <a:pt x="2115573" y="287846"/>
                    <a:pt x="2024980" y="260753"/>
                  </a:cubicBezTo>
                  <a:cubicBezTo>
                    <a:pt x="1934387" y="233660"/>
                    <a:pt x="1958940" y="105813"/>
                    <a:pt x="1694780" y="113433"/>
                  </a:cubicBezTo>
                  <a:cubicBezTo>
                    <a:pt x="1430620" y="121053"/>
                    <a:pt x="721960" y="287846"/>
                    <a:pt x="440020" y="306473"/>
                  </a:cubicBezTo>
                  <a:cubicBezTo>
                    <a:pt x="158080" y="325100"/>
                    <a:pt x="70027" y="209106"/>
                    <a:pt x="13300" y="18963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2" name="フリーフォーム: 図形 491">
              <a:extLst>
                <a:ext uri="{FF2B5EF4-FFF2-40B4-BE49-F238E27FC236}">
                  <a16:creationId xmlns:a16="http://schemas.microsoft.com/office/drawing/2014/main" id="{20185C77-A379-4EDC-95CE-3C0AE87E6A6A}"/>
                </a:ext>
              </a:extLst>
            </p:cNvPr>
            <p:cNvSpPr/>
            <p:nvPr/>
          </p:nvSpPr>
          <p:spPr>
            <a:xfrm>
              <a:off x="4783181" y="6289408"/>
              <a:ext cx="384484" cy="1124057"/>
            </a:xfrm>
            <a:custGeom>
              <a:avLst/>
              <a:gdLst>
                <a:gd name="connsiteX0" fmla="*/ 12339 w 384484"/>
                <a:gd name="connsiteY0" fmla="*/ 35192 h 1124057"/>
                <a:gd name="connsiteX1" fmla="*/ 63139 w 384484"/>
                <a:gd name="connsiteY1" fmla="*/ 75832 h 1124057"/>
                <a:gd name="connsiteX2" fmla="*/ 373019 w 384484"/>
                <a:gd name="connsiteY2" fmla="*/ 268872 h 1124057"/>
                <a:gd name="connsiteX3" fmla="*/ 312059 w 384484"/>
                <a:gd name="connsiteY3" fmla="*/ 888632 h 1124057"/>
                <a:gd name="connsiteX4" fmla="*/ 256179 w 384484"/>
                <a:gd name="connsiteY4" fmla="*/ 1122312 h 1124057"/>
                <a:gd name="connsiteX5" fmla="*/ 12339 w 384484"/>
                <a:gd name="connsiteY5" fmla="*/ 787032 h 1124057"/>
                <a:gd name="connsiteX6" fmla="*/ 220619 w 384484"/>
                <a:gd name="connsiteY6" fmla="*/ 898792 h 1124057"/>
                <a:gd name="connsiteX7" fmla="*/ 225699 w 384484"/>
                <a:gd name="connsiteY7" fmla="*/ 573672 h 1124057"/>
                <a:gd name="connsiteX8" fmla="*/ 12339 w 384484"/>
                <a:gd name="connsiteY8" fmla="*/ 35192 h 112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484" h="1124057">
                  <a:moveTo>
                    <a:pt x="12339" y="35192"/>
                  </a:moveTo>
                  <a:cubicBezTo>
                    <a:pt x="-14754" y="-47781"/>
                    <a:pt x="3026" y="36885"/>
                    <a:pt x="63139" y="75832"/>
                  </a:cubicBezTo>
                  <a:cubicBezTo>
                    <a:pt x="123252" y="114779"/>
                    <a:pt x="331532" y="133405"/>
                    <a:pt x="373019" y="268872"/>
                  </a:cubicBezTo>
                  <a:cubicBezTo>
                    <a:pt x="414506" y="404339"/>
                    <a:pt x="331532" y="746392"/>
                    <a:pt x="312059" y="888632"/>
                  </a:cubicBezTo>
                  <a:cubicBezTo>
                    <a:pt x="292586" y="1030872"/>
                    <a:pt x="306132" y="1139245"/>
                    <a:pt x="256179" y="1122312"/>
                  </a:cubicBezTo>
                  <a:cubicBezTo>
                    <a:pt x="206226" y="1105379"/>
                    <a:pt x="18266" y="824285"/>
                    <a:pt x="12339" y="787032"/>
                  </a:cubicBezTo>
                  <a:cubicBezTo>
                    <a:pt x="6412" y="749779"/>
                    <a:pt x="185059" y="934352"/>
                    <a:pt x="220619" y="898792"/>
                  </a:cubicBezTo>
                  <a:cubicBezTo>
                    <a:pt x="256179" y="863232"/>
                    <a:pt x="257026" y="713372"/>
                    <a:pt x="225699" y="573672"/>
                  </a:cubicBezTo>
                  <a:cubicBezTo>
                    <a:pt x="194372" y="433972"/>
                    <a:pt x="39432" y="118165"/>
                    <a:pt x="12339" y="3519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3" name="フリーフォーム: 図形 492">
              <a:extLst>
                <a:ext uri="{FF2B5EF4-FFF2-40B4-BE49-F238E27FC236}">
                  <a16:creationId xmlns:a16="http://schemas.microsoft.com/office/drawing/2014/main" id="{97B46B00-17AD-48BE-9FBF-A51E25763634}"/>
                </a:ext>
              </a:extLst>
            </p:cNvPr>
            <p:cNvSpPr/>
            <p:nvPr/>
          </p:nvSpPr>
          <p:spPr>
            <a:xfrm>
              <a:off x="4072380" y="6834749"/>
              <a:ext cx="719562" cy="336555"/>
            </a:xfrm>
            <a:custGeom>
              <a:avLst/>
              <a:gdLst>
                <a:gd name="connsiteX0" fmla="*/ 692660 w 719562"/>
                <a:gd name="connsiteY0" fmla="*/ 2931 h 336555"/>
                <a:gd name="connsiteX1" fmla="*/ 687580 w 719562"/>
                <a:gd name="connsiteY1" fmla="*/ 53731 h 336555"/>
                <a:gd name="connsiteX2" fmla="*/ 585980 w 719562"/>
                <a:gd name="connsiteY2" fmla="*/ 272171 h 336555"/>
                <a:gd name="connsiteX3" fmla="*/ 342140 w 719562"/>
                <a:gd name="connsiteY3" fmla="*/ 333131 h 336555"/>
                <a:gd name="connsiteX4" fmla="*/ 144020 w 719562"/>
                <a:gd name="connsiteY4" fmla="*/ 190891 h 336555"/>
                <a:gd name="connsiteX5" fmla="*/ 6860 w 719562"/>
                <a:gd name="connsiteY5" fmla="*/ 18171 h 336555"/>
                <a:gd name="connsiteX6" fmla="*/ 362460 w 719562"/>
                <a:gd name="connsiteY6" fmla="*/ 114691 h 336555"/>
                <a:gd name="connsiteX7" fmla="*/ 692660 w 719562"/>
                <a:gd name="connsiteY7" fmla="*/ 2931 h 33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562" h="336555">
                  <a:moveTo>
                    <a:pt x="692660" y="2931"/>
                  </a:moveTo>
                  <a:cubicBezTo>
                    <a:pt x="746847" y="-7229"/>
                    <a:pt x="705360" y="8858"/>
                    <a:pt x="687580" y="53731"/>
                  </a:cubicBezTo>
                  <a:cubicBezTo>
                    <a:pt x="669800" y="98604"/>
                    <a:pt x="643553" y="225604"/>
                    <a:pt x="585980" y="272171"/>
                  </a:cubicBezTo>
                  <a:cubicBezTo>
                    <a:pt x="528407" y="318738"/>
                    <a:pt x="415800" y="346678"/>
                    <a:pt x="342140" y="333131"/>
                  </a:cubicBezTo>
                  <a:cubicBezTo>
                    <a:pt x="268480" y="319584"/>
                    <a:pt x="199900" y="243384"/>
                    <a:pt x="144020" y="190891"/>
                  </a:cubicBezTo>
                  <a:cubicBezTo>
                    <a:pt x="88140" y="138398"/>
                    <a:pt x="-29547" y="30871"/>
                    <a:pt x="6860" y="18171"/>
                  </a:cubicBezTo>
                  <a:cubicBezTo>
                    <a:pt x="43267" y="5471"/>
                    <a:pt x="246467" y="109611"/>
                    <a:pt x="362460" y="114691"/>
                  </a:cubicBezTo>
                  <a:cubicBezTo>
                    <a:pt x="478453" y="119771"/>
                    <a:pt x="638473" y="13091"/>
                    <a:pt x="692660" y="293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4" name="フリーフォーム: 図形 493">
              <a:extLst>
                <a:ext uri="{FF2B5EF4-FFF2-40B4-BE49-F238E27FC236}">
                  <a16:creationId xmlns:a16="http://schemas.microsoft.com/office/drawing/2014/main" id="{A5D30979-8B0A-4F8B-B5AF-550F08945E97}"/>
                </a:ext>
              </a:extLst>
            </p:cNvPr>
            <p:cNvSpPr/>
            <p:nvPr/>
          </p:nvSpPr>
          <p:spPr>
            <a:xfrm>
              <a:off x="5312508" y="6786945"/>
              <a:ext cx="752645" cy="437251"/>
            </a:xfrm>
            <a:custGeom>
              <a:avLst/>
              <a:gdLst>
                <a:gd name="connsiteX0" fmla="*/ 16412 w 752645"/>
                <a:gd name="connsiteY0" fmla="*/ 15175 h 437251"/>
                <a:gd name="connsiteX1" fmla="*/ 97692 w 752645"/>
                <a:gd name="connsiteY1" fmla="*/ 30415 h 437251"/>
                <a:gd name="connsiteX2" fmla="*/ 529492 w 752645"/>
                <a:gd name="connsiteY2" fmla="*/ 121855 h 437251"/>
                <a:gd name="connsiteX3" fmla="*/ 732692 w 752645"/>
                <a:gd name="connsiteY3" fmla="*/ 355535 h 437251"/>
                <a:gd name="connsiteX4" fmla="*/ 686972 w 752645"/>
                <a:gd name="connsiteY4" fmla="*/ 436815 h 437251"/>
                <a:gd name="connsiteX5" fmla="*/ 219612 w 752645"/>
                <a:gd name="connsiteY5" fmla="*/ 386015 h 437251"/>
                <a:gd name="connsiteX6" fmla="*/ 346612 w 752645"/>
                <a:gd name="connsiteY6" fmla="*/ 345375 h 437251"/>
                <a:gd name="connsiteX7" fmla="*/ 483772 w 752645"/>
                <a:gd name="connsiteY7" fmla="*/ 279335 h 437251"/>
                <a:gd name="connsiteX8" fmla="*/ 16412 w 752645"/>
                <a:gd name="connsiteY8" fmla="*/ 15175 h 43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2645" h="437251">
                  <a:moveTo>
                    <a:pt x="16412" y="15175"/>
                  </a:moveTo>
                  <a:cubicBezTo>
                    <a:pt x="-47935" y="-26312"/>
                    <a:pt x="97692" y="30415"/>
                    <a:pt x="97692" y="30415"/>
                  </a:cubicBezTo>
                  <a:cubicBezTo>
                    <a:pt x="183205" y="48195"/>
                    <a:pt x="423659" y="67668"/>
                    <a:pt x="529492" y="121855"/>
                  </a:cubicBezTo>
                  <a:cubicBezTo>
                    <a:pt x="635325" y="176042"/>
                    <a:pt x="706445" y="303042"/>
                    <a:pt x="732692" y="355535"/>
                  </a:cubicBezTo>
                  <a:cubicBezTo>
                    <a:pt x="758939" y="408028"/>
                    <a:pt x="772485" y="431735"/>
                    <a:pt x="686972" y="436815"/>
                  </a:cubicBezTo>
                  <a:cubicBezTo>
                    <a:pt x="601459" y="441895"/>
                    <a:pt x="276339" y="401255"/>
                    <a:pt x="219612" y="386015"/>
                  </a:cubicBezTo>
                  <a:cubicBezTo>
                    <a:pt x="162885" y="370775"/>
                    <a:pt x="302585" y="363155"/>
                    <a:pt x="346612" y="345375"/>
                  </a:cubicBezTo>
                  <a:cubicBezTo>
                    <a:pt x="390639" y="327595"/>
                    <a:pt x="538805" y="327595"/>
                    <a:pt x="483772" y="279335"/>
                  </a:cubicBezTo>
                  <a:cubicBezTo>
                    <a:pt x="428739" y="231075"/>
                    <a:pt x="80759" y="56662"/>
                    <a:pt x="16412" y="1517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845DA3E3-B5FB-4A1B-90E6-7AD814143FE7}"/>
              </a:ext>
            </a:extLst>
          </p:cNvPr>
          <p:cNvSpPr/>
          <p:nvPr/>
        </p:nvSpPr>
        <p:spPr>
          <a:xfrm>
            <a:off x="2693978" y="5522385"/>
            <a:ext cx="239921" cy="613833"/>
          </a:xfrm>
          <a:custGeom>
            <a:avLst/>
            <a:gdLst>
              <a:gd name="connsiteX0" fmla="*/ 72505 w 239921"/>
              <a:gd name="connsiteY0" fmla="*/ 2115 h 613833"/>
              <a:gd name="connsiteX1" fmla="*/ 17472 w 239921"/>
              <a:gd name="connsiteY1" fmla="*/ 124882 h 613833"/>
              <a:gd name="connsiteX2" fmla="*/ 44989 w 239921"/>
              <a:gd name="connsiteY2" fmla="*/ 237065 h 613833"/>
              <a:gd name="connsiteX3" fmla="*/ 239722 w 239921"/>
              <a:gd name="connsiteY3" fmla="*/ 613832 h 613833"/>
              <a:gd name="connsiteX4" fmla="*/ 4772 w 239921"/>
              <a:gd name="connsiteY4" fmla="*/ 232832 h 613833"/>
              <a:gd name="connsiteX5" fmla="*/ 72505 w 239921"/>
              <a:gd name="connsiteY5" fmla="*/ 2115 h 61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921" h="613833">
                <a:moveTo>
                  <a:pt x="72505" y="2115"/>
                </a:moveTo>
                <a:cubicBezTo>
                  <a:pt x="74622" y="-15877"/>
                  <a:pt x="22058" y="85724"/>
                  <a:pt x="17472" y="124882"/>
                </a:cubicBezTo>
                <a:cubicBezTo>
                  <a:pt x="12886" y="164040"/>
                  <a:pt x="7947" y="155573"/>
                  <a:pt x="44989" y="237065"/>
                </a:cubicBezTo>
                <a:cubicBezTo>
                  <a:pt x="82031" y="318557"/>
                  <a:pt x="246425" y="614537"/>
                  <a:pt x="239722" y="613832"/>
                </a:cubicBezTo>
                <a:cubicBezTo>
                  <a:pt x="233019" y="613127"/>
                  <a:pt x="31230" y="333374"/>
                  <a:pt x="4772" y="232832"/>
                </a:cubicBezTo>
                <a:cubicBezTo>
                  <a:pt x="-21686" y="132290"/>
                  <a:pt x="70388" y="20107"/>
                  <a:pt x="72505" y="211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92B6A51B-928D-44CC-860D-C3C940D0A2CF}"/>
              </a:ext>
            </a:extLst>
          </p:cNvPr>
          <p:cNvSpPr/>
          <p:nvPr/>
        </p:nvSpPr>
        <p:spPr>
          <a:xfrm>
            <a:off x="2767804" y="5471790"/>
            <a:ext cx="66148" cy="400231"/>
          </a:xfrm>
          <a:custGeom>
            <a:avLst/>
            <a:gdLst>
              <a:gd name="connsiteX0" fmla="*/ 7146 w 66148"/>
              <a:gd name="connsiteY0" fmla="*/ 4027 h 400231"/>
              <a:gd name="connsiteX1" fmla="*/ 62179 w 66148"/>
              <a:gd name="connsiteY1" fmla="*/ 194527 h 400231"/>
              <a:gd name="connsiteX2" fmla="*/ 55829 w 66148"/>
              <a:gd name="connsiteY2" fmla="*/ 336343 h 400231"/>
              <a:gd name="connsiteX3" fmla="*/ 53713 w 66148"/>
              <a:gd name="connsiteY3" fmla="*/ 397727 h 400231"/>
              <a:gd name="connsiteX4" fmla="*/ 64296 w 66148"/>
              <a:gd name="connsiteY4" fmla="*/ 258027 h 400231"/>
              <a:gd name="connsiteX5" fmla="*/ 60063 w 66148"/>
              <a:gd name="connsiteY5" fmla="*/ 156427 h 400231"/>
              <a:gd name="connsiteX6" fmla="*/ 7146 w 66148"/>
              <a:gd name="connsiteY6" fmla="*/ 69643 h 400231"/>
              <a:gd name="connsiteX7" fmla="*/ 7146 w 66148"/>
              <a:gd name="connsiteY7" fmla="*/ 4027 h 400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48" h="400231">
                <a:moveTo>
                  <a:pt x="7146" y="4027"/>
                </a:moveTo>
                <a:cubicBezTo>
                  <a:pt x="16318" y="24841"/>
                  <a:pt x="54065" y="139141"/>
                  <a:pt x="62179" y="194527"/>
                </a:cubicBezTo>
                <a:cubicBezTo>
                  <a:pt x="70293" y="249913"/>
                  <a:pt x="57240" y="302476"/>
                  <a:pt x="55829" y="336343"/>
                </a:cubicBezTo>
                <a:cubicBezTo>
                  <a:pt x="54418" y="370210"/>
                  <a:pt x="52302" y="410780"/>
                  <a:pt x="53713" y="397727"/>
                </a:cubicBezTo>
                <a:cubicBezTo>
                  <a:pt x="55124" y="384674"/>
                  <a:pt x="63238" y="298244"/>
                  <a:pt x="64296" y="258027"/>
                </a:cubicBezTo>
                <a:cubicBezTo>
                  <a:pt x="65354" y="217810"/>
                  <a:pt x="69588" y="187824"/>
                  <a:pt x="60063" y="156427"/>
                </a:cubicBezTo>
                <a:cubicBezTo>
                  <a:pt x="50538" y="125030"/>
                  <a:pt x="17024" y="90457"/>
                  <a:pt x="7146" y="69643"/>
                </a:cubicBezTo>
                <a:cubicBezTo>
                  <a:pt x="-2732" y="48829"/>
                  <a:pt x="-2026" y="-16787"/>
                  <a:pt x="7146" y="402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2AC483A4-5D07-4965-BFD4-F6AFEA555BF9}"/>
              </a:ext>
            </a:extLst>
          </p:cNvPr>
          <p:cNvSpPr/>
          <p:nvPr/>
        </p:nvSpPr>
        <p:spPr>
          <a:xfrm>
            <a:off x="2764152" y="5502233"/>
            <a:ext cx="36488" cy="350725"/>
          </a:xfrm>
          <a:custGeom>
            <a:avLst/>
            <a:gdLst>
              <a:gd name="connsiteX0" fmla="*/ 215 w 36488"/>
              <a:gd name="connsiteY0" fmla="*/ 1100 h 350725"/>
              <a:gd name="connsiteX1" fmla="*/ 15031 w 36488"/>
              <a:gd name="connsiteY1" fmla="*/ 193717 h 350725"/>
              <a:gd name="connsiteX2" fmla="*/ 17148 w 36488"/>
              <a:gd name="connsiteY2" fmla="*/ 350350 h 350725"/>
              <a:gd name="connsiteX3" fmla="*/ 36198 w 36488"/>
              <a:gd name="connsiteY3" fmla="*/ 233934 h 350725"/>
              <a:gd name="connsiteX4" fmla="*/ 27731 w 36488"/>
              <a:gd name="connsiteY4" fmla="*/ 119634 h 350725"/>
              <a:gd name="connsiteX5" fmla="*/ 215 w 36488"/>
              <a:gd name="connsiteY5" fmla="*/ 1100 h 35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88" h="350725">
                <a:moveTo>
                  <a:pt x="215" y="1100"/>
                </a:moveTo>
                <a:cubicBezTo>
                  <a:pt x="-1902" y="13447"/>
                  <a:pt x="12209" y="135509"/>
                  <a:pt x="15031" y="193717"/>
                </a:cubicBezTo>
                <a:cubicBezTo>
                  <a:pt x="17853" y="251925"/>
                  <a:pt x="13620" y="343647"/>
                  <a:pt x="17148" y="350350"/>
                </a:cubicBezTo>
                <a:cubicBezTo>
                  <a:pt x="20676" y="357053"/>
                  <a:pt x="34434" y="272387"/>
                  <a:pt x="36198" y="233934"/>
                </a:cubicBezTo>
                <a:cubicBezTo>
                  <a:pt x="37962" y="195481"/>
                  <a:pt x="31259" y="155617"/>
                  <a:pt x="27731" y="119634"/>
                </a:cubicBezTo>
                <a:cubicBezTo>
                  <a:pt x="24203" y="83651"/>
                  <a:pt x="2332" y="-11247"/>
                  <a:pt x="215" y="110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03DE3DA7-3588-49CA-9B79-0823CEB5CEEC}"/>
              </a:ext>
            </a:extLst>
          </p:cNvPr>
          <p:cNvSpPr/>
          <p:nvPr/>
        </p:nvSpPr>
        <p:spPr>
          <a:xfrm>
            <a:off x="1371239" y="5794693"/>
            <a:ext cx="1569910" cy="1166987"/>
          </a:xfrm>
          <a:custGeom>
            <a:avLst/>
            <a:gdLst>
              <a:gd name="connsiteX0" fmla="*/ 442744 w 1569910"/>
              <a:gd name="connsiteY0" fmla="*/ 9207 h 1166987"/>
              <a:gd name="connsiteX1" fmla="*/ 686161 w 1569910"/>
              <a:gd name="connsiteY1" fmla="*/ 112924 h 1166987"/>
              <a:gd name="connsiteX2" fmla="*/ 976144 w 1569910"/>
              <a:gd name="connsiteY2" fmla="*/ 271674 h 1166987"/>
              <a:gd name="connsiteX3" fmla="*/ 1537061 w 1569910"/>
              <a:gd name="connsiteY3" fmla="*/ 305540 h 1166987"/>
              <a:gd name="connsiteX4" fmla="*/ 1465094 w 1569910"/>
              <a:gd name="connsiteY4" fmla="*/ 525674 h 1166987"/>
              <a:gd name="connsiteX5" fmla="*/ 1143361 w 1569910"/>
              <a:gd name="connsiteY5" fmla="*/ 1120457 h 1166987"/>
              <a:gd name="connsiteX6" fmla="*/ 385594 w 1569910"/>
              <a:gd name="connsiteY6" fmla="*/ 1111990 h 1166987"/>
              <a:gd name="connsiteX7" fmla="*/ 361 w 1569910"/>
              <a:gd name="connsiteY7" fmla="*/ 980757 h 1166987"/>
              <a:gd name="connsiteX8" fmla="*/ 317861 w 1569910"/>
              <a:gd name="connsiteY8" fmla="*/ 352107 h 1166987"/>
              <a:gd name="connsiteX9" fmla="*/ 442744 w 1569910"/>
              <a:gd name="connsiteY9" fmla="*/ 9207 h 1166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9910" h="1166987">
                <a:moveTo>
                  <a:pt x="442744" y="9207"/>
                </a:moveTo>
                <a:cubicBezTo>
                  <a:pt x="504127" y="-30657"/>
                  <a:pt x="597261" y="69180"/>
                  <a:pt x="686161" y="112924"/>
                </a:cubicBezTo>
                <a:cubicBezTo>
                  <a:pt x="775061" y="156669"/>
                  <a:pt x="834327" y="239571"/>
                  <a:pt x="976144" y="271674"/>
                </a:cubicBezTo>
                <a:cubicBezTo>
                  <a:pt x="1117961" y="303777"/>
                  <a:pt x="1455569" y="263207"/>
                  <a:pt x="1537061" y="305540"/>
                </a:cubicBezTo>
                <a:cubicBezTo>
                  <a:pt x="1618553" y="347873"/>
                  <a:pt x="1530711" y="389855"/>
                  <a:pt x="1465094" y="525674"/>
                </a:cubicBezTo>
                <a:cubicBezTo>
                  <a:pt x="1399477" y="661493"/>
                  <a:pt x="1323278" y="1022738"/>
                  <a:pt x="1143361" y="1120457"/>
                </a:cubicBezTo>
                <a:cubicBezTo>
                  <a:pt x="963444" y="1218176"/>
                  <a:pt x="576094" y="1135273"/>
                  <a:pt x="385594" y="1111990"/>
                </a:cubicBezTo>
                <a:cubicBezTo>
                  <a:pt x="195094" y="1088707"/>
                  <a:pt x="11650" y="1107404"/>
                  <a:pt x="361" y="980757"/>
                </a:cubicBezTo>
                <a:cubicBezTo>
                  <a:pt x="-10928" y="854110"/>
                  <a:pt x="245189" y="510857"/>
                  <a:pt x="317861" y="352107"/>
                </a:cubicBezTo>
                <a:cubicBezTo>
                  <a:pt x="390533" y="193357"/>
                  <a:pt x="381361" y="49071"/>
                  <a:pt x="442744" y="9207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7528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hidden="1">
            <a:extLst>
              <a:ext uri="{FF2B5EF4-FFF2-40B4-BE49-F238E27FC236}">
                <a16:creationId xmlns:a16="http://schemas.microsoft.com/office/drawing/2014/main" id="{1C950627-C610-452C-AFF5-D78294B5FF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82C0B49F-2449-4E26-A6F1-72496F5611FA}"/>
              </a:ext>
            </a:extLst>
          </p:cNvPr>
          <p:cNvSpPr/>
          <p:nvPr/>
        </p:nvSpPr>
        <p:spPr>
          <a:xfrm>
            <a:off x="7820025" y="2208772"/>
            <a:ext cx="144463" cy="126570"/>
          </a:xfrm>
          <a:custGeom>
            <a:avLst/>
            <a:gdLst>
              <a:gd name="connsiteX0" fmla="*/ 0 w 144463"/>
              <a:gd name="connsiteY0" fmla="*/ 126441 h 126570"/>
              <a:gd name="connsiteX1" fmla="*/ 71438 w 144463"/>
              <a:gd name="connsiteY1" fmla="*/ 32778 h 126570"/>
              <a:gd name="connsiteX2" fmla="*/ 144463 w 144463"/>
              <a:gd name="connsiteY2" fmla="*/ 2616 h 126570"/>
              <a:gd name="connsiteX3" fmla="*/ 71438 w 144463"/>
              <a:gd name="connsiteY3" fmla="*/ 10553 h 126570"/>
              <a:gd name="connsiteX4" fmla="*/ 0 w 144463"/>
              <a:gd name="connsiteY4" fmla="*/ 126441 h 12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63" h="126570">
                <a:moveTo>
                  <a:pt x="0" y="126441"/>
                </a:moveTo>
                <a:cubicBezTo>
                  <a:pt x="0" y="130145"/>
                  <a:pt x="47361" y="53415"/>
                  <a:pt x="71438" y="32778"/>
                </a:cubicBezTo>
                <a:cubicBezTo>
                  <a:pt x="95515" y="12141"/>
                  <a:pt x="144463" y="6320"/>
                  <a:pt x="144463" y="2616"/>
                </a:cubicBezTo>
                <a:cubicBezTo>
                  <a:pt x="144463" y="-1088"/>
                  <a:pt x="92869" y="-2676"/>
                  <a:pt x="71438" y="10553"/>
                </a:cubicBezTo>
                <a:cubicBezTo>
                  <a:pt x="50007" y="23782"/>
                  <a:pt x="0" y="122737"/>
                  <a:pt x="0" y="126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74B5C928-5CE5-442C-8BB6-F337FE9F6DEF}"/>
              </a:ext>
            </a:extLst>
          </p:cNvPr>
          <p:cNvSpPr/>
          <p:nvPr/>
        </p:nvSpPr>
        <p:spPr>
          <a:xfrm>
            <a:off x="7833695" y="2219322"/>
            <a:ext cx="377078" cy="111165"/>
          </a:xfrm>
          <a:custGeom>
            <a:avLst/>
            <a:gdLst>
              <a:gd name="connsiteX0" fmla="*/ 618 w 377078"/>
              <a:gd name="connsiteY0" fmla="*/ 111128 h 111165"/>
              <a:gd name="connsiteX1" fmla="*/ 67293 w 377078"/>
              <a:gd name="connsiteY1" fmla="*/ 30166 h 111165"/>
              <a:gd name="connsiteX2" fmla="*/ 218105 w 377078"/>
              <a:gd name="connsiteY2" fmla="*/ 20641 h 111165"/>
              <a:gd name="connsiteX3" fmla="*/ 275255 w 377078"/>
              <a:gd name="connsiteY3" fmla="*/ 28578 h 111165"/>
              <a:gd name="connsiteX4" fmla="*/ 376855 w 377078"/>
              <a:gd name="connsiteY4" fmla="*/ 19053 h 111165"/>
              <a:gd name="connsiteX5" fmla="*/ 300655 w 377078"/>
              <a:gd name="connsiteY5" fmla="*/ 17466 h 111165"/>
              <a:gd name="connsiteX6" fmla="*/ 235568 w 377078"/>
              <a:gd name="connsiteY6" fmla="*/ 3 h 111165"/>
              <a:gd name="connsiteX7" fmla="*/ 102218 w 377078"/>
              <a:gd name="connsiteY7" fmla="*/ 19053 h 111165"/>
              <a:gd name="connsiteX8" fmla="*/ 618 w 377078"/>
              <a:gd name="connsiteY8" fmla="*/ 111128 h 11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078" h="111165">
                <a:moveTo>
                  <a:pt x="618" y="111128"/>
                </a:moveTo>
                <a:cubicBezTo>
                  <a:pt x="-5203" y="112980"/>
                  <a:pt x="31045" y="45247"/>
                  <a:pt x="67293" y="30166"/>
                </a:cubicBezTo>
                <a:cubicBezTo>
                  <a:pt x="103541" y="15085"/>
                  <a:pt x="183445" y="20906"/>
                  <a:pt x="218105" y="20641"/>
                </a:cubicBezTo>
                <a:cubicBezTo>
                  <a:pt x="252765" y="20376"/>
                  <a:pt x="248797" y="28843"/>
                  <a:pt x="275255" y="28578"/>
                </a:cubicBezTo>
                <a:cubicBezTo>
                  <a:pt x="301713" y="28313"/>
                  <a:pt x="372622" y="20905"/>
                  <a:pt x="376855" y="19053"/>
                </a:cubicBezTo>
                <a:cubicBezTo>
                  <a:pt x="381088" y="17201"/>
                  <a:pt x="324203" y="20641"/>
                  <a:pt x="300655" y="17466"/>
                </a:cubicBezTo>
                <a:cubicBezTo>
                  <a:pt x="277107" y="14291"/>
                  <a:pt x="268641" y="-261"/>
                  <a:pt x="235568" y="3"/>
                </a:cubicBezTo>
                <a:cubicBezTo>
                  <a:pt x="202495" y="267"/>
                  <a:pt x="139789" y="4236"/>
                  <a:pt x="102218" y="19053"/>
                </a:cubicBezTo>
                <a:cubicBezTo>
                  <a:pt x="64647" y="33870"/>
                  <a:pt x="6439" y="109276"/>
                  <a:pt x="618" y="111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5FA777B2-D4FE-44E4-9730-5871EA2C9BF5}"/>
              </a:ext>
            </a:extLst>
          </p:cNvPr>
          <p:cNvSpPr/>
          <p:nvPr/>
        </p:nvSpPr>
        <p:spPr>
          <a:xfrm>
            <a:off x="7834082" y="2257016"/>
            <a:ext cx="374370" cy="94218"/>
          </a:xfrm>
          <a:custGeom>
            <a:avLst/>
            <a:gdLst>
              <a:gd name="connsiteX0" fmla="*/ 231 w 374370"/>
              <a:gd name="connsiteY0" fmla="*/ 94072 h 94218"/>
              <a:gd name="connsiteX1" fmla="*/ 101831 w 374370"/>
              <a:gd name="connsiteY1" fmla="*/ 54384 h 94218"/>
              <a:gd name="connsiteX2" fmla="*/ 170093 w 374370"/>
              <a:gd name="connsiteY2" fmla="*/ 43272 h 94218"/>
              <a:gd name="connsiteX3" fmla="*/ 219306 w 374370"/>
              <a:gd name="connsiteY3" fmla="*/ 36922 h 94218"/>
              <a:gd name="connsiteX4" fmla="*/ 268518 w 374370"/>
              <a:gd name="connsiteY4" fmla="*/ 46447 h 94218"/>
              <a:gd name="connsiteX5" fmla="*/ 373293 w 374370"/>
              <a:gd name="connsiteY5" fmla="*/ 409 h 94218"/>
              <a:gd name="connsiteX6" fmla="*/ 319318 w 374370"/>
              <a:gd name="connsiteY6" fmla="*/ 24222 h 94218"/>
              <a:gd name="connsiteX7" fmla="*/ 260581 w 374370"/>
              <a:gd name="connsiteY7" fmla="*/ 30572 h 94218"/>
              <a:gd name="connsiteX8" fmla="*/ 201843 w 374370"/>
              <a:gd name="connsiteY8" fmla="*/ 25809 h 94218"/>
              <a:gd name="connsiteX9" fmla="*/ 131993 w 374370"/>
              <a:gd name="connsiteY9" fmla="*/ 38509 h 94218"/>
              <a:gd name="connsiteX10" fmla="*/ 231 w 374370"/>
              <a:gd name="connsiteY10" fmla="*/ 94072 h 9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4370" h="94218">
                <a:moveTo>
                  <a:pt x="231" y="94072"/>
                </a:moveTo>
                <a:cubicBezTo>
                  <a:pt x="-4796" y="96718"/>
                  <a:pt x="73521" y="62851"/>
                  <a:pt x="101831" y="54384"/>
                </a:cubicBezTo>
                <a:cubicBezTo>
                  <a:pt x="130141" y="45917"/>
                  <a:pt x="150514" y="46182"/>
                  <a:pt x="170093" y="43272"/>
                </a:cubicBezTo>
                <a:cubicBezTo>
                  <a:pt x="189672" y="40362"/>
                  <a:pt x="202902" y="36393"/>
                  <a:pt x="219306" y="36922"/>
                </a:cubicBezTo>
                <a:cubicBezTo>
                  <a:pt x="235710" y="37451"/>
                  <a:pt x="242854" y="52532"/>
                  <a:pt x="268518" y="46447"/>
                </a:cubicBezTo>
                <a:cubicBezTo>
                  <a:pt x="294182" y="40362"/>
                  <a:pt x="364826" y="4113"/>
                  <a:pt x="373293" y="409"/>
                </a:cubicBezTo>
                <a:cubicBezTo>
                  <a:pt x="381760" y="-3295"/>
                  <a:pt x="338103" y="19195"/>
                  <a:pt x="319318" y="24222"/>
                </a:cubicBezTo>
                <a:cubicBezTo>
                  <a:pt x="300533" y="29249"/>
                  <a:pt x="280160" y="30308"/>
                  <a:pt x="260581" y="30572"/>
                </a:cubicBezTo>
                <a:cubicBezTo>
                  <a:pt x="241002" y="30836"/>
                  <a:pt x="223274" y="24486"/>
                  <a:pt x="201843" y="25809"/>
                </a:cubicBezTo>
                <a:cubicBezTo>
                  <a:pt x="180412" y="27132"/>
                  <a:pt x="165595" y="27132"/>
                  <a:pt x="131993" y="38509"/>
                </a:cubicBezTo>
                <a:cubicBezTo>
                  <a:pt x="98391" y="49886"/>
                  <a:pt x="5258" y="91426"/>
                  <a:pt x="231" y="940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FCCEF20C-17D0-4248-B9DE-FF671C56A1A4}"/>
              </a:ext>
            </a:extLst>
          </p:cNvPr>
          <p:cNvSpPr/>
          <p:nvPr/>
        </p:nvSpPr>
        <p:spPr>
          <a:xfrm>
            <a:off x="7881938" y="2321696"/>
            <a:ext cx="239194" cy="49056"/>
          </a:xfrm>
          <a:custGeom>
            <a:avLst/>
            <a:gdLst>
              <a:gd name="connsiteX0" fmla="*/ 0 w 239194"/>
              <a:gd name="connsiteY0" fmla="*/ 43679 h 49056"/>
              <a:gd name="connsiteX1" fmla="*/ 138112 w 239194"/>
              <a:gd name="connsiteY1" fmla="*/ 45267 h 49056"/>
              <a:gd name="connsiteX2" fmla="*/ 238125 w 239194"/>
              <a:gd name="connsiteY2" fmla="*/ 817 h 49056"/>
              <a:gd name="connsiteX3" fmla="*/ 188912 w 239194"/>
              <a:gd name="connsiteY3" fmla="*/ 16692 h 49056"/>
              <a:gd name="connsiteX4" fmla="*/ 157162 w 239194"/>
              <a:gd name="connsiteY4" fmla="*/ 19867 h 49056"/>
              <a:gd name="connsiteX5" fmla="*/ 0 w 239194"/>
              <a:gd name="connsiteY5" fmla="*/ 43679 h 4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194" h="49056">
                <a:moveTo>
                  <a:pt x="0" y="43679"/>
                </a:moveTo>
                <a:cubicBezTo>
                  <a:pt x="49212" y="48045"/>
                  <a:pt x="98425" y="52411"/>
                  <a:pt x="138112" y="45267"/>
                </a:cubicBezTo>
                <a:cubicBezTo>
                  <a:pt x="177799" y="38123"/>
                  <a:pt x="229658" y="5580"/>
                  <a:pt x="238125" y="817"/>
                </a:cubicBezTo>
                <a:cubicBezTo>
                  <a:pt x="246592" y="-3946"/>
                  <a:pt x="202406" y="13517"/>
                  <a:pt x="188912" y="16692"/>
                </a:cubicBezTo>
                <a:cubicBezTo>
                  <a:pt x="175418" y="19867"/>
                  <a:pt x="157162" y="19867"/>
                  <a:pt x="157162" y="19867"/>
                </a:cubicBezTo>
                <a:lnTo>
                  <a:pt x="0" y="436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6EB23326-5872-4F38-82B0-B51FBBA7E505}"/>
              </a:ext>
            </a:extLst>
          </p:cNvPr>
          <p:cNvSpPr/>
          <p:nvPr/>
        </p:nvSpPr>
        <p:spPr>
          <a:xfrm>
            <a:off x="7873703" y="2339701"/>
            <a:ext cx="232073" cy="72488"/>
          </a:xfrm>
          <a:custGeom>
            <a:avLst/>
            <a:gdLst>
              <a:gd name="connsiteX0" fmla="*/ 297 w 232073"/>
              <a:gd name="connsiteY0" fmla="*/ 54249 h 72488"/>
              <a:gd name="connsiteX1" fmla="*/ 106660 w 232073"/>
              <a:gd name="connsiteY1" fmla="*/ 71712 h 72488"/>
              <a:gd name="connsiteX2" fmla="*/ 186035 w 232073"/>
              <a:gd name="connsiteY2" fmla="*/ 62187 h 72488"/>
              <a:gd name="connsiteX3" fmla="*/ 232072 w 232073"/>
              <a:gd name="connsiteY3" fmla="*/ 274 h 72488"/>
              <a:gd name="connsiteX4" fmla="*/ 187622 w 232073"/>
              <a:gd name="connsiteY4" fmla="*/ 39962 h 72488"/>
              <a:gd name="connsiteX5" fmla="*/ 141585 w 232073"/>
              <a:gd name="connsiteY5" fmla="*/ 51074 h 72488"/>
              <a:gd name="connsiteX6" fmla="*/ 297 w 232073"/>
              <a:gd name="connsiteY6" fmla="*/ 54249 h 7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073" h="72488">
                <a:moveTo>
                  <a:pt x="297" y="54249"/>
                </a:moveTo>
                <a:cubicBezTo>
                  <a:pt x="-5524" y="57689"/>
                  <a:pt x="75704" y="70389"/>
                  <a:pt x="106660" y="71712"/>
                </a:cubicBezTo>
                <a:cubicBezTo>
                  <a:pt x="137616" y="73035"/>
                  <a:pt x="165133" y="74093"/>
                  <a:pt x="186035" y="62187"/>
                </a:cubicBezTo>
                <a:cubicBezTo>
                  <a:pt x="206937" y="50281"/>
                  <a:pt x="231808" y="3978"/>
                  <a:pt x="232072" y="274"/>
                </a:cubicBezTo>
                <a:cubicBezTo>
                  <a:pt x="232336" y="-3430"/>
                  <a:pt x="202703" y="31495"/>
                  <a:pt x="187622" y="39962"/>
                </a:cubicBezTo>
                <a:cubicBezTo>
                  <a:pt x="172541" y="48429"/>
                  <a:pt x="169895" y="48428"/>
                  <a:pt x="141585" y="51074"/>
                </a:cubicBezTo>
                <a:cubicBezTo>
                  <a:pt x="113275" y="53720"/>
                  <a:pt x="6118" y="50809"/>
                  <a:pt x="297" y="54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83BA39F4-F727-4D54-8610-5BAE4D9E37EB}"/>
              </a:ext>
            </a:extLst>
          </p:cNvPr>
          <p:cNvSpPr/>
          <p:nvPr/>
        </p:nvSpPr>
        <p:spPr>
          <a:xfrm>
            <a:off x="7102474" y="2404292"/>
            <a:ext cx="390011" cy="150048"/>
          </a:xfrm>
          <a:custGeom>
            <a:avLst/>
            <a:gdLst>
              <a:gd name="connsiteX0" fmla="*/ 1 w 390011"/>
              <a:gd name="connsiteY0" fmla="*/ 132533 h 150048"/>
              <a:gd name="connsiteX1" fmla="*/ 55564 w 390011"/>
              <a:gd name="connsiteY1" fmla="*/ 149996 h 150048"/>
              <a:gd name="connsiteX2" fmla="*/ 69851 w 390011"/>
              <a:gd name="connsiteY2" fmla="*/ 126183 h 150048"/>
              <a:gd name="connsiteX3" fmla="*/ 133351 w 390011"/>
              <a:gd name="connsiteY3" fmla="*/ 64271 h 150048"/>
              <a:gd name="connsiteX4" fmla="*/ 234951 w 390011"/>
              <a:gd name="connsiteY4" fmla="*/ 26171 h 150048"/>
              <a:gd name="connsiteX5" fmla="*/ 333376 w 390011"/>
              <a:gd name="connsiteY5" fmla="*/ 18233 h 150048"/>
              <a:gd name="connsiteX6" fmla="*/ 376239 w 390011"/>
              <a:gd name="connsiteY6" fmla="*/ 27758 h 150048"/>
              <a:gd name="connsiteX7" fmla="*/ 374651 w 390011"/>
              <a:gd name="connsiteY7" fmla="*/ 53158 h 150048"/>
              <a:gd name="connsiteX8" fmla="*/ 388939 w 390011"/>
              <a:gd name="connsiteY8" fmla="*/ 15058 h 150048"/>
              <a:gd name="connsiteX9" fmla="*/ 341314 w 390011"/>
              <a:gd name="connsiteY9" fmla="*/ 771 h 150048"/>
              <a:gd name="connsiteX10" fmla="*/ 263526 w 390011"/>
              <a:gd name="connsiteY10" fmla="*/ 5533 h 150048"/>
              <a:gd name="connsiteX11" fmla="*/ 161926 w 390011"/>
              <a:gd name="connsiteY11" fmla="*/ 35696 h 150048"/>
              <a:gd name="connsiteX12" fmla="*/ 88901 w 390011"/>
              <a:gd name="connsiteY12" fmla="*/ 84908 h 150048"/>
              <a:gd name="connsiteX13" fmla="*/ 53976 w 390011"/>
              <a:gd name="connsiteY13" fmla="*/ 130946 h 150048"/>
              <a:gd name="connsiteX14" fmla="*/ 1 w 390011"/>
              <a:gd name="connsiteY14" fmla="*/ 132533 h 15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0011" h="150048">
                <a:moveTo>
                  <a:pt x="1" y="132533"/>
                </a:moveTo>
                <a:cubicBezTo>
                  <a:pt x="266" y="135708"/>
                  <a:pt x="43922" y="151054"/>
                  <a:pt x="55564" y="149996"/>
                </a:cubicBezTo>
                <a:cubicBezTo>
                  <a:pt x="67206" y="148938"/>
                  <a:pt x="56886" y="140471"/>
                  <a:pt x="69851" y="126183"/>
                </a:cubicBezTo>
                <a:cubicBezTo>
                  <a:pt x="82816" y="111895"/>
                  <a:pt x="105834" y="80940"/>
                  <a:pt x="133351" y="64271"/>
                </a:cubicBezTo>
                <a:cubicBezTo>
                  <a:pt x="160868" y="47602"/>
                  <a:pt x="201614" y="33844"/>
                  <a:pt x="234951" y="26171"/>
                </a:cubicBezTo>
                <a:cubicBezTo>
                  <a:pt x="268289" y="18498"/>
                  <a:pt x="309828" y="17969"/>
                  <a:pt x="333376" y="18233"/>
                </a:cubicBezTo>
                <a:cubicBezTo>
                  <a:pt x="356924" y="18497"/>
                  <a:pt x="369360" y="21937"/>
                  <a:pt x="376239" y="27758"/>
                </a:cubicBezTo>
                <a:cubicBezTo>
                  <a:pt x="383118" y="33579"/>
                  <a:pt x="372534" y="55275"/>
                  <a:pt x="374651" y="53158"/>
                </a:cubicBezTo>
                <a:cubicBezTo>
                  <a:pt x="376768" y="51041"/>
                  <a:pt x="394495" y="23789"/>
                  <a:pt x="388939" y="15058"/>
                </a:cubicBezTo>
                <a:cubicBezTo>
                  <a:pt x="383383" y="6327"/>
                  <a:pt x="362216" y="2358"/>
                  <a:pt x="341314" y="771"/>
                </a:cubicBezTo>
                <a:cubicBezTo>
                  <a:pt x="320412" y="-816"/>
                  <a:pt x="293424" y="-288"/>
                  <a:pt x="263526" y="5533"/>
                </a:cubicBezTo>
                <a:cubicBezTo>
                  <a:pt x="233628" y="11354"/>
                  <a:pt x="191030" y="22467"/>
                  <a:pt x="161926" y="35696"/>
                </a:cubicBezTo>
                <a:cubicBezTo>
                  <a:pt x="132822" y="48925"/>
                  <a:pt x="106893" y="69033"/>
                  <a:pt x="88901" y="84908"/>
                </a:cubicBezTo>
                <a:cubicBezTo>
                  <a:pt x="70909" y="100783"/>
                  <a:pt x="61913" y="123009"/>
                  <a:pt x="53976" y="130946"/>
                </a:cubicBezTo>
                <a:cubicBezTo>
                  <a:pt x="46039" y="138883"/>
                  <a:pt x="-264" y="129358"/>
                  <a:pt x="1" y="132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4FE2C6D6-E2E7-4561-80E5-12CB81998608}"/>
              </a:ext>
            </a:extLst>
          </p:cNvPr>
          <p:cNvSpPr/>
          <p:nvPr/>
        </p:nvSpPr>
        <p:spPr>
          <a:xfrm>
            <a:off x="7242991" y="2439864"/>
            <a:ext cx="213542" cy="111744"/>
          </a:xfrm>
          <a:custGeom>
            <a:avLst/>
            <a:gdLst>
              <a:gd name="connsiteX0" fmla="*/ 772 w 213542"/>
              <a:gd name="connsiteY0" fmla="*/ 111249 h 111744"/>
              <a:gd name="connsiteX1" fmla="*/ 94434 w 213542"/>
              <a:gd name="connsiteY1" fmla="*/ 55686 h 111744"/>
              <a:gd name="connsiteX2" fmla="*/ 184922 w 213542"/>
              <a:gd name="connsiteY2" fmla="*/ 25524 h 111744"/>
              <a:gd name="connsiteX3" fmla="*/ 213497 w 213542"/>
              <a:gd name="connsiteY3" fmla="*/ 124 h 111744"/>
              <a:gd name="connsiteX4" fmla="*/ 180159 w 213542"/>
              <a:gd name="connsiteY4" fmla="*/ 15999 h 111744"/>
              <a:gd name="connsiteX5" fmla="*/ 148409 w 213542"/>
              <a:gd name="connsiteY5" fmla="*/ 20761 h 111744"/>
              <a:gd name="connsiteX6" fmla="*/ 772 w 213542"/>
              <a:gd name="connsiteY6" fmla="*/ 111249 h 11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542" h="111744">
                <a:moveTo>
                  <a:pt x="772" y="111249"/>
                </a:moveTo>
                <a:cubicBezTo>
                  <a:pt x="-8224" y="117070"/>
                  <a:pt x="63742" y="69973"/>
                  <a:pt x="94434" y="55686"/>
                </a:cubicBezTo>
                <a:cubicBezTo>
                  <a:pt x="125126" y="41399"/>
                  <a:pt x="165078" y="34784"/>
                  <a:pt x="184922" y="25524"/>
                </a:cubicBezTo>
                <a:cubicBezTo>
                  <a:pt x="204766" y="16264"/>
                  <a:pt x="214291" y="1711"/>
                  <a:pt x="213497" y="124"/>
                </a:cubicBezTo>
                <a:cubicBezTo>
                  <a:pt x="212703" y="-1463"/>
                  <a:pt x="191007" y="12559"/>
                  <a:pt x="180159" y="15999"/>
                </a:cubicBezTo>
                <a:cubicBezTo>
                  <a:pt x="169311" y="19438"/>
                  <a:pt x="175132" y="8326"/>
                  <a:pt x="148409" y="20761"/>
                </a:cubicBezTo>
                <a:cubicBezTo>
                  <a:pt x="121686" y="33196"/>
                  <a:pt x="9768" y="105428"/>
                  <a:pt x="772" y="111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AA88EA60-4911-401B-ADDA-1041937EE354}"/>
              </a:ext>
            </a:extLst>
          </p:cNvPr>
          <p:cNvSpPr/>
          <p:nvPr/>
        </p:nvSpPr>
        <p:spPr>
          <a:xfrm>
            <a:off x="7240472" y="2486719"/>
            <a:ext cx="122517" cy="61310"/>
          </a:xfrm>
          <a:custGeom>
            <a:avLst/>
            <a:gdLst>
              <a:gd name="connsiteX0" fmla="*/ 116 w 122517"/>
              <a:gd name="connsiteY0" fmla="*/ 61219 h 61310"/>
              <a:gd name="connsiteX1" fmla="*/ 74728 w 122517"/>
              <a:gd name="connsiteY1" fmla="*/ 18356 h 61310"/>
              <a:gd name="connsiteX2" fmla="*/ 122353 w 122517"/>
              <a:gd name="connsiteY2" fmla="*/ 2481 h 61310"/>
              <a:gd name="connsiteX3" fmla="*/ 58853 w 122517"/>
              <a:gd name="connsiteY3" fmla="*/ 5656 h 61310"/>
              <a:gd name="connsiteX4" fmla="*/ 116 w 122517"/>
              <a:gd name="connsiteY4" fmla="*/ 61219 h 6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17" h="61310">
                <a:moveTo>
                  <a:pt x="116" y="61219"/>
                </a:moveTo>
                <a:cubicBezTo>
                  <a:pt x="2762" y="63336"/>
                  <a:pt x="54355" y="28146"/>
                  <a:pt x="74728" y="18356"/>
                </a:cubicBezTo>
                <a:cubicBezTo>
                  <a:pt x="95101" y="8566"/>
                  <a:pt x="124999" y="4598"/>
                  <a:pt x="122353" y="2481"/>
                </a:cubicBezTo>
                <a:cubicBezTo>
                  <a:pt x="119707" y="364"/>
                  <a:pt x="77109" y="-3075"/>
                  <a:pt x="58853" y="5656"/>
                </a:cubicBezTo>
                <a:cubicBezTo>
                  <a:pt x="40597" y="14387"/>
                  <a:pt x="-2530" y="59102"/>
                  <a:pt x="116" y="61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78F987FC-B2B0-48C0-A1EC-76959BE00BD3}"/>
              </a:ext>
            </a:extLst>
          </p:cNvPr>
          <p:cNvSpPr/>
          <p:nvPr/>
        </p:nvSpPr>
        <p:spPr>
          <a:xfrm>
            <a:off x="7259615" y="2461718"/>
            <a:ext cx="222273" cy="103724"/>
          </a:xfrm>
          <a:custGeom>
            <a:avLst/>
            <a:gdLst>
              <a:gd name="connsiteX0" fmla="*/ 23 w 222273"/>
              <a:gd name="connsiteY0" fmla="*/ 103682 h 103724"/>
              <a:gd name="connsiteX1" fmla="*/ 115910 w 222273"/>
              <a:gd name="connsiteY1" fmla="*/ 49707 h 103724"/>
              <a:gd name="connsiteX2" fmla="*/ 180998 w 222273"/>
              <a:gd name="connsiteY2" fmla="*/ 32245 h 103724"/>
              <a:gd name="connsiteX3" fmla="*/ 222273 w 222273"/>
              <a:gd name="connsiteY3" fmla="*/ 495 h 103724"/>
              <a:gd name="connsiteX4" fmla="*/ 180998 w 222273"/>
              <a:gd name="connsiteY4" fmla="*/ 14782 h 103724"/>
              <a:gd name="connsiteX5" fmla="*/ 106385 w 222273"/>
              <a:gd name="connsiteY5" fmla="*/ 40182 h 103724"/>
              <a:gd name="connsiteX6" fmla="*/ 23 w 222273"/>
              <a:gd name="connsiteY6" fmla="*/ 103682 h 103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273" h="103724">
                <a:moveTo>
                  <a:pt x="23" y="103682"/>
                </a:moveTo>
                <a:cubicBezTo>
                  <a:pt x="1610" y="105269"/>
                  <a:pt x="85748" y="61613"/>
                  <a:pt x="115910" y="49707"/>
                </a:cubicBezTo>
                <a:cubicBezTo>
                  <a:pt x="146072" y="37801"/>
                  <a:pt x="163271" y="40447"/>
                  <a:pt x="180998" y="32245"/>
                </a:cubicBezTo>
                <a:cubicBezTo>
                  <a:pt x="198725" y="24043"/>
                  <a:pt x="222273" y="3405"/>
                  <a:pt x="222273" y="495"/>
                </a:cubicBezTo>
                <a:cubicBezTo>
                  <a:pt x="222273" y="-2415"/>
                  <a:pt x="200313" y="8168"/>
                  <a:pt x="180998" y="14782"/>
                </a:cubicBezTo>
                <a:cubicBezTo>
                  <a:pt x="161683" y="21396"/>
                  <a:pt x="134960" y="29599"/>
                  <a:pt x="106385" y="40182"/>
                </a:cubicBezTo>
                <a:cubicBezTo>
                  <a:pt x="77810" y="50765"/>
                  <a:pt x="-1564" y="102095"/>
                  <a:pt x="23" y="103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165333F4-7F1C-4031-AE00-E6FD6C242736}"/>
              </a:ext>
            </a:extLst>
          </p:cNvPr>
          <p:cNvSpPr/>
          <p:nvPr/>
        </p:nvSpPr>
        <p:spPr>
          <a:xfrm>
            <a:off x="7288187" y="2497046"/>
            <a:ext cx="185829" cy="115165"/>
          </a:xfrm>
          <a:custGeom>
            <a:avLst/>
            <a:gdLst>
              <a:gd name="connsiteX0" fmla="*/ 185763 w 185829"/>
              <a:gd name="connsiteY0" fmla="*/ 92 h 115165"/>
              <a:gd name="connsiteX1" fmla="*/ 142901 w 185829"/>
              <a:gd name="connsiteY1" fmla="*/ 66767 h 115165"/>
              <a:gd name="connsiteX2" fmla="*/ 82576 w 185829"/>
              <a:gd name="connsiteY2" fmla="*/ 96929 h 115165"/>
              <a:gd name="connsiteX3" fmla="*/ 60351 w 185829"/>
              <a:gd name="connsiteY3" fmla="*/ 114392 h 115165"/>
              <a:gd name="connsiteX4" fmla="*/ 26 w 185829"/>
              <a:gd name="connsiteY4" fmla="*/ 111217 h 115165"/>
              <a:gd name="connsiteX5" fmla="*/ 68288 w 185829"/>
              <a:gd name="connsiteY5" fmla="*/ 103279 h 115165"/>
              <a:gd name="connsiteX6" fmla="*/ 141313 w 185829"/>
              <a:gd name="connsiteY6" fmla="*/ 65179 h 115165"/>
              <a:gd name="connsiteX7" fmla="*/ 95276 w 185829"/>
              <a:gd name="connsiteY7" fmla="*/ 74704 h 115165"/>
              <a:gd name="connsiteX8" fmla="*/ 133376 w 185829"/>
              <a:gd name="connsiteY8" fmla="*/ 52479 h 115165"/>
              <a:gd name="connsiteX9" fmla="*/ 185763 w 185829"/>
              <a:gd name="connsiteY9" fmla="*/ 92 h 115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5829" h="115165">
                <a:moveTo>
                  <a:pt x="185763" y="92"/>
                </a:moveTo>
                <a:cubicBezTo>
                  <a:pt x="187350" y="2473"/>
                  <a:pt x="160099" y="50628"/>
                  <a:pt x="142901" y="66767"/>
                </a:cubicBezTo>
                <a:cubicBezTo>
                  <a:pt x="125703" y="82906"/>
                  <a:pt x="96334" y="88992"/>
                  <a:pt x="82576" y="96929"/>
                </a:cubicBezTo>
                <a:cubicBezTo>
                  <a:pt x="68818" y="104867"/>
                  <a:pt x="74109" y="112011"/>
                  <a:pt x="60351" y="114392"/>
                </a:cubicBezTo>
                <a:cubicBezTo>
                  <a:pt x="46593" y="116773"/>
                  <a:pt x="-1297" y="113069"/>
                  <a:pt x="26" y="111217"/>
                </a:cubicBezTo>
                <a:cubicBezTo>
                  <a:pt x="1349" y="109365"/>
                  <a:pt x="44740" y="110952"/>
                  <a:pt x="68288" y="103279"/>
                </a:cubicBezTo>
                <a:cubicBezTo>
                  <a:pt x="91836" y="95606"/>
                  <a:pt x="136815" y="69942"/>
                  <a:pt x="141313" y="65179"/>
                </a:cubicBezTo>
                <a:cubicBezTo>
                  <a:pt x="145811" y="60416"/>
                  <a:pt x="96599" y="76821"/>
                  <a:pt x="95276" y="74704"/>
                </a:cubicBezTo>
                <a:cubicBezTo>
                  <a:pt x="93953" y="72587"/>
                  <a:pt x="119882" y="62798"/>
                  <a:pt x="133376" y="52479"/>
                </a:cubicBezTo>
                <a:cubicBezTo>
                  <a:pt x="146870" y="42160"/>
                  <a:pt x="184176" y="-2289"/>
                  <a:pt x="185763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7350EB24-B105-4A07-974A-06E2FF6E89A5}"/>
              </a:ext>
            </a:extLst>
          </p:cNvPr>
          <p:cNvSpPr/>
          <p:nvPr/>
        </p:nvSpPr>
        <p:spPr>
          <a:xfrm>
            <a:off x="7275437" y="2498725"/>
            <a:ext cx="196926" cy="68535"/>
          </a:xfrm>
          <a:custGeom>
            <a:avLst/>
            <a:gdLst>
              <a:gd name="connsiteX0" fmla="*/ 196926 w 196926"/>
              <a:gd name="connsiteY0" fmla="*/ 0 h 68535"/>
              <a:gd name="connsiteX1" fmla="*/ 111201 w 196926"/>
              <a:gd name="connsiteY1" fmla="*/ 46038 h 68535"/>
              <a:gd name="connsiteX2" fmla="*/ 69926 w 196926"/>
              <a:gd name="connsiteY2" fmla="*/ 63500 h 68535"/>
              <a:gd name="connsiteX3" fmla="*/ 76 w 196926"/>
              <a:gd name="connsiteY3" fmla="*/ 68263 h 68535"/>
              <a:gd name="connsiteX4" fmla="*/ 84213 w 196926"/>
              <a:gd name="connsiteY4" fmla="*/ 57150 h 68535"/>
              <a:gd name="connsiteX5" fmla="*/ 112788 w 196926"/>
              <a:gd name="connsiteY5" fmla="*/ 46038 h 68535"/>
              <a:gd name="connsiteX6" fmla="*/ 196926 w 196926"/>
              <a:gd name="connsiteY6" fmla="*/ 0 h 6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926" h="68535">
                <a:moveTo>
                  <a:pt x="196926" y="0"/>
                </a:moveTo>
                <a:cubicBezTo>
                  <a:pt x="196662" y="0"/>
                  <a:pt x="132368" y="35455"/>
                  <a:pt x="111201" y="46038"/>
                </a:cubicBezTo>
                <a:cubicBezTo>
                  <a:pt x="90034" y="56621"/>
                  <a:pt x="88447" y="59796"/>
                  <a:pt x="69926" y="63500"/>
                </a:cubicBezTo>
                <a:cubicBezTo>
                  <a:pt x="51405" y="67204"/>
                  <a:pt x="-2305" y="69321"/>
                  <a:pt x="76" y="68263"/>
                </a:cubicBezTo>
                <a:cubicBezTo>
                  <a:pt x="2457" y="67205"/>
                  <a:pt x="65428" y="60854"/>
                  <a:pt x="84213" y="57150"/>
                </a:cubicBezTo>
                <a:cubicBezTo>
                  <a:pt x="102998" y="53446"/>
                  <a:pt x="95326" y="54769"/>
                  <a:pt x="112788" y="46038"/>
                </a:cubicBezTo>
                <a:cubicBezTo>
                  <a:pt x="130250" y="37307"/>
                  <a:pt x="197190" y="0"/>
                  <a:pt x="19692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2CB20A69-7276-4972-A245-D3524920FD0C}"/>
              </a:ext>
            </a:extLst>
          </p:cNvPr>
          <p:cNvSpPr/>
          <p:nvPr/>
        </p:nvSpPr>
        <p:spPr>
          <a:xfrm>
            <a:off x="7347889" y="2508193"/>
            <a:ext cx="110703" cy="46237"/>
          </a:xfrm>
          <a:custGeom>
            <a:avLst/>
            <a:gdLst>
              <a:gd name="connsiteX0" fmla="*/ 110186 w 110703"/>
              <a:gd name="connsiteY0" fmla="*/ 57 h 46237"/>
              <a:gd name="connsiteX1" fmla="*/ 2236 w 110703"/>
              <a:gd name="connsiteY1" fmla="*/ 44507 h 46237"/>
              <a:gd name="connsiteX2" fmla="*/ 41924 w 110703"/>
              <a:gd name="connsiteY2" fmla="*/ 34982 h 46237"/>
              <a:gd name="connsiteX3" fmla="*/ 110186 w 110703"/>
              <a:gd name="connsiteY3" fmla="*/ 57 h 4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03" h="46237">
                <a:moveTo>
                  <a:pt x="110186" y="57"/>
                </a:moveTo>
                <a:cubicBezTo>
                  <a:pt x="103571" y="1644"/>
                  <a:pt x="13613" y="38686"/>
                  <a:pt x="2236" y="44507"/>
                </a:cubicBezTo>
                <a:cubicBezTo>
                  <a:pt x="-9141" y="50328"/>
                  <a:pt x="25784" y="40009"/>
                  <a:pt x="41924" y="34982"/>
                </a:cubicBezTo>
                <a:cubicBezTo>
                  <a:pt x="58064" y="29955"/>
                  <a:pt x="116801" y="-1530"/>
                  <a:pt x="110186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94A94BCD-9C5D-445C-8809-CA947373D43E}"/>
              </a:ext>
            </a:extLst>
          </p:cNvPr>
          <p:cNvSpPr/>
          <p:nvPr/>
        </p:nvSpPr>
        <p:spPr>
          <a:xfrm>
            <a:off x="7197443" y="2195380"/>
            <a:ext cx="286206" cy="37261"/>
          </a:xfrm>
          <a:custGeom>
            <a:avLst/>
            <a:gdLst>
              <a:gd name="connsiteX0" fmla="*/ 282 w 286206"/>
              <a:gd name="connsiteY0" fmla="*/ 23945 h 37261"/>
              <a:gd name="connsiteX1" fmla="*/ 170145 w 286206"/>
              <a:gd name="connsiteY1" fmla="*/ 133 h 37261"/>
              <a:gd name="connsiteX2" fmla="*/ 284445 w 286206"/>
              <a:gd name="connsiteY2" fmla="*/ 36645 h 37261"/>
              <a:gd name="connsiteX3" fmla="*/ 232057 w 286206"/>
              <a:gd name="connsiteY3" fmla="*/ 22358 h 37261"/>
              <a:gd name="connsiteX4" fmla="*/ 132045 w 286206"/>
              <a:gd name="connsiteY4" fmla="*/ 12833 h 37261"/>
              <a:gd name="connsiteX5" fmla="*/ 282 w 286206"/>
              <a:gd name="connsiteY5" fmla="*/ 23945 h 3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206" h="37261">
                <a:moveTo>
                  <a:pt x="282" y="23945"/>
                </a:moveTo>
                <a:cubicBezTo>
                  <a:pt x="6632" y="21828"/>
                  <a:pt x="122785" y="-1984"/>
                  <a:pt x="170145" y="133"/>
                </a:cubicBezTo>
                <a:cubicBezTo>
                  <a:pt x="217505" y="2250"/>
                  <a:pt x="274126" y="32941"/>
                  <a:pt x="284445" y="36645"/>
                </a:cubicBezTo>
                <a:cubicBezTo>
                  <a:pt x="294764" y="40349"/>
                  <a:pt x="257457" y="26327"/>
                  <a:pt x="232057" y="22358"/>
                </a:cubicBezTo>
                <a:cubicBezTo>
                  <a:pt x="206657" y="18389"/>
                  <a:pt x="167764" y="12568"/>
                  <a:pt x="132045" y="12833"/>
                </a:cubicBezTo>
                <a:cubicBezTo>
                  <a:pt x="96326" y="13097"/>
                  <a:pt x="-6068" y="26062"/>
                  <a:pt x="282" y="23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15E34EAD-C423-49D9-99D8-7D08C336A3E4}"/>
              </a:ext>
            </a:extLst>
          </p:cNvPr>
          <p:cNvSpPr/>
          <p:nvPr/>
        </p:nvSpPr>
        <p:spPr>
          <a:xfrm>
            <a:off x="7238980" y="2285352"/>
            <a:ext cx="214928" cy="70646"/>
          </a:xfrm>
          <a:custGeom>
            <a:avLst/>
            <a:gdLst>
              <a:gd name="connsiteX0" fmla="*/ 20 w 214928"/>
              <a:gd name="connsiteY0" fmla="*/ 648 h 70646"/>
              <a:gd name="connsiteX1" fmla="*/ 128608 w 214928"/>
              <a:gd name="connsiteY1" fmla="*/ 21286 h 70646"/>
              <a:gd name="connsiteX2" fmla="*/ 212745 w 214928"/>
              <a:gd name="connsiteY2" fmla="*/ 70498 h 70646"/>
              <a:gd name="connsiteX3" fmla="*/ 184170 w 214928"/>
              <a:gd name="connsiteY3" fmla="*/ 35573 h 70646"/>
              <a:gd name="connsiteX4" fmla="*/ 119083 w 214928"/>
              <a:gd name="connsiteY4" fmla="*/ 8586 h 70646"/>
              <a:gd name="connsiteX5" fmla="*/ 20 w 214928"/>
              <a:gd name="connsiteY5" fmla="*/ 648 h 7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928" h="70646">
                <a:moveTo>
                  <a:pt x="20" y="648"/>
                </a:moveTo>
                <a:cubicBezTo>
                  <a:pt x="1608" y="2765"/>
                  <a:pt x="93154" y="9644"/>
                  <a:pt x="128608" y="21286"/>
                </a:cubicBezTo>
                <a:cubicBezTo>
                  <a:pt x="164062" y="32928"/>
                  <a:pt x="203485" y="68117"/>
                  <a:pt x="212745" y="70498"/>
                </a:cubicBezTo>
                <a:cubicBezTo>
                  <a:pt x="222005" y="72879"/>
                  <a:pt x="199780" y="45892"/>
                  <a:pt x="184170" y="35573"/>
                </a:cubicBezTo>
                <a:cubicBezTo>
                  <a:pt x="168560" y="25254"/>
                  <a:pt x="147393" y="15465"/>
                  <a:pt x="119083" y="8586"/>
                </a:cubicBezTo>
                <a:cubicBezTo>
                  <a:pt x="90773" y="1707"/>
                  <a:pt x="-1568" y="-1469"/>
                  <a:pt x="20" y="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133EBFB2-FD48-40C6-B427-8B1BE97EF5E8}"/>
              </a:ext>
            </a:extLst>
          </p:cNvPr>
          <p:cNvSpPr/>
          <p:nvPr/>
        </p:nvSpPr>
        <p:spPr>
          <a:xfrm>
            <a:off x="7200767" y="2221794"/>
            <a:ext cx="230324" cy="64233"/>
          </a:xfrm>
          <a:custGeom>
            <a:avLst/>
            <a:gdLst>
              <a:gd name="connsiteX0" fmla="*/ 133 w 230324"/>
              <a:gd name="connsiteY0" fmla="*/ 64206 h 64233"/>
              <a:gd name="connsiteX1" fmla="*/ 82683 w 230324"/>
              <a:gd name="connsiteY1" fmla="*/ 11819 h 64233"/>
              <a:gd name="connsiteX2" fmla="*/ 189046 w 230324"/>
              <a:gd name="connsiteY2" fmla="*/ 22931 h 64233"/>
              <a:gd name="connsiteX3" fmla="*/ 230321 w 230324"/>
              <a:gd name="connsiteY3" fmla="*/ 22931 h 64233"/>
              <a:gd name="connsiteX4" fmla="*/ 187458 w 230324"/>
              <a:gd name="connsiteY4" fmla="*/ 18169 h 64233"/>
              <a:gd name="connsiteX5" fmla="*/ 157296 w 230324"/>
              <a:gd name="connsiteY5" fmla="*/ 5469 h 64233"/>
              <a:gd name="connsiteX6" fmla="*/ 101733 w 230324"/>
              <a:gd name="connsiteY6" fmla="*/ 3881 h 64233"/>
              <a:gd name="connsiteX7" fmla="*/ 133 w 230324"/>
              <a:gd name="connsiteY7" fmla="*/ 64206 h 6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324" h="64233">
                <a:moveTo>
                  <a:pt x="133" y="64206"/>
                </a:moveTo>
                <a:cubicBezTo>
                  <a:pt x="-3042" y="65529"/>
                  <a:pt x="51198" y="18698"/>
                  <a:pt x="82683" y="11819"/>
                </a:cubicBezTo>
                <a:cubicBezTo>
                  <a:pt x="114168" y="4940"/>
                  <a:pt x="164440" y="21079"/>
                  <a:pt x="189046" y="22931"/>
                </a:cubicBezTo>
                <a:cubicBezTo>
                  <a:pt x="213652" y="24783"/>
                  <a:pt x="230586" y="23725"/>
                  <a:pt x="230321" y="22931"/>
                </a:cubicBezTo>
                <a:cubicBezTo>
                  <a:pt x="230056" y="22137"/>
                  <a:pt x="199629" y="21079"/>
                  <a:pt x="187458" y="18169"/>
                </a:cubicBezTo>
                <a:cubicBezTo>
                  <a:pt x="175287" y="15259"/>
                  <a:pt x="171583" y="7850"/>
                  <a:pt x="157296" y="5469"/>
                </a:cubicBezTo>
                <a:cubicBezTo>
                  <a:pt x="143009" y="3088"/>
                  <a:pt x="122635" y="-4586"/>
                  <a:pt x="101733" y="3881"/>
                </a:cubicBezTo>
                <a:cubicBezTo>
                  <a:pt x="80831" y="12348"/>
                  <a:pt x="3308" y="62883"/>
                  <a:pt x="133" y="64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21442B9E-301A-444F-ACD7-A1051D14FC47}"/>
              </a:ext>
            </a:extLst>
          </p:cNvPr>
          <p:cNvSpPr/>
          <p:nvPr/>
        </p:nvSpPr>
        <p:spPr>
          <a:xfrm>
            <a:off x="7497654" y="2241489"/>
            <a:ext cx="116174" cy="185178"/>
          </a:xfrm>
          <a:custGeom>
            <a:avLst/>
            <a:gdLst>
              <a:gd name="connsiteX0" fmla="*/ 109 w 116174"/>
              <a:gd name="connsiteY0" fmla="*/ 61 h 185178"/>
              <a:gd name="connsiteX1" fmla="*/ 85834 w 116174"/>
              <a:gd name="connsiteY1" fmla="*/ 58799 h 185178"/>
              <a:gd name="connsiteX2" fmla="*/ 115996 w 116174"/>
              <a:gd name="connsiteY2" fmla="*/ 184211 h 185178"/>
              <a:gd name="connsiteX3" fmla="*/ 96946 w 116174"/>
              <a:gd name="connsiteY3" fmla="*/ 114361 h 185178"/>
              <a:gd name="connsiteX4" fmla="*/ 68371 w 116174"/>
              <a:gd name="connsiteY4" fmla="*/ 68324 h 185178"/>
              <a:gd name="connsiteX5" fmla="*/ 109 w 116174"/>
              <a:gd name="connsiteY5" fmla="*/ 61 h 185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74" h="185178">
                <a:moveTo>
                  <a:pt x="109" y="61"/>
                </a:moveTo>
                <a:cubicBezTo>
                  <a:pt x="3019" y="-1526"/>
                  <a:pt x="66520" y="28107"/>
                  <a:pt x="85834" y="58799"/>
                </a:cubicBezTo>
                <a:cubicBezTo>
                  <a:pt x="105148" y="89491"/>
                  <a:pt x="114144" y="174951"/>
                  <a:pt x="115996" y="184211"/>
                </a:cubicBezTo>
                <a:cubicBezTo>
                  <a:pt x="117848" y="193471"/>
                  <a:pt x="104884" y="133676"/>
                  <a:pt x="96946" y="114361"/>
                </a:cubicBezTo>
                <a:cubicBezTo>
                  <a:pt x="89009" y="95047"/>
                  <a:pt x="83717" y="86316"/>
                  <a:pt x="68371" y="68324"/>
                </a:cubicBezTo>
                <a:cubicBezTo>
                  <a:pt x="53025" y="50332"/>
                  <a:pt x="-2801" y="1648"/>
                  <a:pt x="109" y="6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56D39AB3-43F7-49BE-88CC-2462FC458E13}"/>
              </a:ext>
            </a:extLst>
          </p:cNvPr>
          <p:cNvSpPr/>
          <p:nvPr/>
        </p:nvSpPr>
        <p:spPr>
          <a:xfrm>
            <a:off x="7194486" y="2300124"/>
            <a:ext cx="203264" cy="60054"/>
          </a:xfrm>
          <a:custGeom>
            <a:avLst/>
            <a:gdLst>
              <a:gd name="connsiteX0" fmla="*/ 64 w 203264"/>
              <a:gd name="connsiteY0" fmla="*/ 164 h 60054"/>
              <a:gd name="connsiteX1" fmla="*/ 125477 w 203264"/>
              <a:gd name="connsiteY1" fmla="*/ 57314 h 60054"/>
              <a:gd name="connsiteX2" fmla="*/ 187389 w 203264"/>
              <a:gd name="connsiteY2" fmla="*/ 50964 h 60054"/>
              <a:gd name="connsiteX3" fmla="*/ 203264 w 203264"/>
              <a:gd name="connsiteY3" fmla="*/ 50964 h 60054"/>
              <a:gd name="connsiteX4" fmla="*/ 161989 w 203264"/>
              <a:gd name="connsiteY4" fmla="*/ 47789 h 60054"/>
              <a:gd name="connsiteX5" fmla="*/ 142939 w 203264"/>
              <a:gd name="connsiteY5" fmla="*/ 39851 h 60054"/>
              <a:gd name="connsiteX6" fmla="*/ 64 w 203264"/>
              <a:gd name="connsiteY6" fmla="*/ 164 h 6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264" h="60054">
                <a:moveTo>
                  <a:pt x="64" y="164"/>
                </a:moveTo>
                <a:cubicBezTo>
                  <a:pt x="-2846" y="3075"/>
                  <a:pt x="94256" y="48847"/>
                  <a:pt x="125477" y="57314"/>
                </a:cubicBezTo>
                <a:cubicBezTo>
                  <a:pt x="156698" y="65781"/>
                  <a:pt x="174425" y="52022"/>
                  <a:pt x="187389" y="50964"/>
                </a:cubicBezTo>
                <a:cubicBezTo>
                  <a:pt x="200353" y="49906"/>
                  <a:pt x="203264" y="50964"/>
                  <a:pt x="203264" y="50964"/>
                </a:cubicBezTo>
                <a:cubicBezTo>
                  <a:pt x="199031" y="50435"/>
                  <a:pt x="172043" y="49641"/>
                  <a:pt x="161989" y="47789"/>
                </a:cubicBezTo>
                <a:cubicBezTo>
                  <a:pt x="151935" y="45937"/>
                  <a:pt x="164899" y="45936"/>
                  <a:pt x="142939" y="39851"/>
                </a:cubicBezTo>
                <a:cubicBezTo>
                  <a:pt x="120979" y="33766"/>
                  <a:pt x="2974" y="-2747"/>
                  <a:pt x="64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1C52D245-C7C9-476E-94F5-EFFD8039A65F}"/>
              </a:ext>
            </a:extLst>
          </p:cNvPr>
          <p:cNvSpPr/>
          <p:nvPr/>
        </p:nvSpPr>
        <p:spPr>
          <a:xfrm>
            <a:off x="7624717" y="2236728"/>
            <a:ext cx="158349" cy="172382"/>
          </a:xfrm>
          <a:custGeom>
            <a:avLst/>
            <a:gdLst>
              <a:gd name="connsiteX0" fmla="*/ 46 w 158349"/>
              <a:gd name="connsiteY0" fmla="*/ 60 h 172382"/>
              <a:gd name="connsiteX1" fmla="*/ 63546 w 158349"/>
              <a:gd name="connsiteY1" fmla="*/ 95310 h 172382"/>
              <a:gd name="connsiteX2" fmla="*/ 155621 w 158349"/>
              <a:gd name="connsiteY2" fmla="*/ 171510 h 172382"/>
              <a:gd name="connsiteX3" fmla="*/ 128633 w 158349"/>
              <a:gd name="connsiteY3" fmla="*/ 134997 h 172382"/>
              <a:gd name="connsiteX4" fmla="*/ 73071 w 158349"/>
              <a:gd name="connsiteY4" fmla="*/ 109597 h 172382"/>
              <a:gd name="connsiteX5" fmla="*/ 46 w 158349"/>
              <a:gd name="connsiteY5" fmla="*/ 60 h 17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349" h="172382">
                <a:moveTo>
                  <a:pt x="46" y="60"/>
                </a:moveTo>
                <a:cubicBezTo>
                  <a:pt x="-1542" y="-2321"/>
                  <a:pt x="37617" y="66735"/>
                  <a:pt x="63546" y="95310"/>
                </a:cubicBezTo>
                <a:cubicBezTo>
                  <a:pt x="89475" y="123885"/>
                  <a:pt x="144773" y="164896"/>
                  <a:pt x="155621" y="171510"/>
                </a:cubicBezTo>
                <a:cubicBezTo>
                  <a:pt x="166469" y="178124"/>
                  <a:pt x="142391" y="145316"/>
                  <a:pt x="128633" y="134997"/>
                </a:cubicBezTo>
                <a:cubicBezTo>
                  <a:pt x="114875" y="124678"/>
                  <a:pt x="90269" y="129176"/>
                  <a:pt x="73071" y="109597"/>
                </a:cubicBezTo>
                <a:cubicBezTo>
                  <a:pt x="55873" y="90018"/>
                  <a:pt x="1634" y="2441"/>
                  <a:pt x="46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AEB32D4B-BCAB-4DEF-BE7D-DF1F9D745579}"/>
              </a:ext>
            </a:extLst>
          </p:cNvPr>
          <p:cNvSpPr/>
          <p:nvPr/>
        </p:nvSpPr>
        <p:spPr>
          <a:xfrm>
            <a:off x="7731119" y="1969651"/>
            <a:ext cx="300054" cy="140284"/>
          </a:xfrm>
          <a:custGeom>
            <a:avLst/>
            <a:gdLst>
              <a:gd name="connsiteX0" fmla="*/ 6 w 300054"/>
              <a:gd name="connsiteY0" fmla="*/ 140137 h 140284"/>
              <a:gd name="connsiteX1" fmla="*/ 127006 w 300054"/>
              <a:gd name="connsiteY1" fmla="*/ 55999 h 140284"/>
              <a:gd name="connsiteX2" fmla="*/ 184156 w 300054"/>
              <a:gd name="connsiteY2" fmla="*/ 19487 h 140284"/>
              <a:gd name="connsiteX3" fmla="*/ 300044 w 300054"/>
              <a:gd name="connsiteY3" fmla="*/ 13137 h 140284"/>
              <a:gd name="connsiteX4" fmla="*/ 190506 w 300054"/>
              <a:gd name="connsiteY4" fmla="*/ 437 h 140284"/>
              <a:gd name="connsiteX5" fmla="*/ 133356 w 300054"/>
              <a:gd name="connsiteY5" fmla="*/ 30599 h 140284"/>
              <a:gd name="connsiteX6" fmla="*/ 6 w 300054"/>
              <a:gd name="connsiteY6" fmla="*/ 140137 h 14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054" h="140284">
                <a:moveTo>
                  <a:pt x="6" y="140137"/>
                </a:moveTo>
                <a:cubicBezTo>
                  <a:pt x="-1052" y="144370"/>
                  <a:pt x="127006" y="55999"/>
                  <a:pt x="127006" y="55999"/>
                </a:cubicBezTo>
                <a:cubicBezTo>
                  <a:pt x="157698" y="35891"/>
                  <a:pt x="155316" y="26631"/>
                  <a:pt x="184156" y="19487"/>
                </a:cubicBezTo>
                <a:cubicBezTo>
                  <a:pt x="212996" y="12343"/>
                  <a:pt x="298986" y="16312"/>
                  <a:pt x="300044" y="13137"/>
                </a:cubicBezTo>
                <a:cubicBezTo>
                  <a:pt x="301102" y="9962"/>
                  <a:pt x="218287" y="-2473"/>
                  <a:pt x="190506" y="437"/>
                </a:cubicBezTo>
                <a:cubicBezTo>
                  <a:pt x="162725" y="3347"/>
                  <a:pt x="160608" y="11549"/>
                  <a:pt x="133356" y="30599"/>
                </a:cubicBezTo>
                <a:cubicBezTo>
                  <a:pt x="106104" y="49649"/>
                  <a:pt x="1064" y="135904"/>
                  <a:pt x="6" y="140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446FE875-9D7A-4728-A0E4-5B25CBAB752C}"/>
              </a:ext>
            </a:extLst>
          </p:cNvPr>
          <p:cNvSpPr/>
          <p:nvPr/>
        </p:nvSpPr>
        <p:spPr>
          <a:xfrm>
            <a:off x="7788236" y="2075425"/>
            <a:ext cx="173580" cy="128048"/>
          </a:xfrm>
          <a:custGeom>
            <a:avLst/>
            <a:gdLst>
              <a:gd name="connsiteX0" fmla="*/ 39 w 173580"/>
              <a:gd name="connsiteY0" fmla="*/ 128025 h 128048"/>
              <a:gd name="connsiteX1" fmla="*/ 93702 w 173580"/>
              <a:gd name="connsiteY1" fmla="*/ 28013 h 128048"/>
              <a:gd name="connsiteX2" fmla="*/ 173077 w 173580"/>
              <a:gd name="connsiteY2" fmla="*/ 2613 h 128048"/>
              <a:gd name="connsiteX3" fmla="*/ 125452 w 173580"/>
              <a:gd name="connsiteY3" fmla="*/ 2613 h 128048"/>
              <a:gd name="connsiteX4" fmla="*/ 82589 w 173580"/>
              <a:gd name="connsiteY4" fmla="*/ 18488 h 128048"/>
              <a:gd name="connsiteX5" fmla="*/ 39 w 173580"/>
              <a:gd name="connsiteY5" fmla="*/ 128025 h 12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580" h="128048">
                <a:moveTo>
                  <a:pt x="39" y="128025"/>
                </a:moveTo>
                <a:cubicBezTo>
                  <a:pt x="1891" y="129612"/>
                  <a:pt x="64862" y="48915"/>
                  <a:pt x="93702" y="28013"/>
                </a:cubicBezTo>
                <a:cubicBezTo>
                  <a:pt x="122542" y="7111"/>
                  <a:pt x="167785" y="6846"/>
                  <a:pt x="173077" y="2613"/>
                </a:cubicBezTo>
                <a:cubicBezTo>
                  <a:pt x="178369" y="-1620"/>
                  <a:pt x="140533" y="-33"/>
                  <a:pt x="125452" y="2613"/>
                </a:cubicBezTo>
                <a:cubicBezTo>
                  <a:pt x="110371" y="5259"/>
                  <a:pt x="103756" y="1026"/>
                  <a:pt x="82589" y="18488"/>
                </a:cubicBezTo>
                <a:cubicBezTo>
                  <a:pt x="61422" y="35950"/>
                  <a:pt x="-1813" y="126438"/>
                  <a:pt x="39" y="1280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98AF9972-D4BE-4706-A242-7DD8195AD600}"/>
              </a:ext>
            </a:extLst>
          </p:cNvPr>
          <p:cNvSpPr/>
          <p:nvPr/>
        </p:nvSpPr>
        <p:spPr>
          <a:xfrm>
            <a:off x="7751749" y="2088807"/>
            <a:ext cx="220972" cy="217833"/>
          </a:xfrm>
          <a:custGeom>
            <a:avLst/>
            <a:gdLst>
              <a:gd name="connsiteX0" fmla="*/ 14 w 220972"/>
              <a:gd name="connsiteY0" fmla="*/ 217831 h 217833"/>
              <a:gd name="connsiteX1" fmla="*/ 90501 w 220972"/>
              <a:gd name="connsiteY1" fmla="*/ 103531 h 217833"/>
              <a:gd name="connsiteX2" fmla="*/ 147651 w 220972"/>
              <a:gd name="connsiteY2" fmla="*/ 52731 h 217833"/>
              <a:gd name="connsiteX3" fmla="*/ 220676 w 220972"/>
              <a:gd name="connsiteY3" fmla="*/ 1931 h 217833"/>
              <a:gd name="connsiteX4" fmla="*/ 169876 w 220972"/>
              <a:gd name="connsiteY4" fmla="*/ 19393 h 217833"/>
              <a:gd name="connsiteX5" fmla="*/ 84151 w 220972"/>
              <a:gd name="connsiteY5" fmla="*/ 100356 h 217833"/>
              <a:gd name="connsiteX6" fmla="*/ 14 w 220972"/>
              <a:gd name="connsiteY6" fmla="*/ 217831 h 21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972" h="217833">
                <a:moveTo>
                  <a:pt x="14" y="217831"/>
                </a:moveTo>
                <a:cubicBezTo>
                  <a:pt x="1072" y="218360"/>
                  <a:pt x="65895" y="131048"/>
                  <a:pt x="90501" y="103531"/>
                </a:cubicBezTo>
                <a:cubicBezTo>
                  <a:pt x="115107" y="76014"/>
                  <a:pt x="125955" y="69664"/>
                  <a:pt x="147651" y="52731"/>
                </a:cubicBezTo>
                <a:cubicBezTo>
                  <a:pt x="169347" y="35798"/>
                  <a:pt x="216972" y="7487"/>
                  <a:pt x="220676" y="1931"/>
                </a:cubicBezTo>
                <a:cubicBezTo>
                  <a:pt x="224380" y="-3625"/>
                  <a:pt x="192630" y="2989"/>
                  <a:pt x="169876" y="19393"/>
                </a:cubicBezTo>
                <a:cubicBezTo>
                  <a:pt x="147122" y="35797"/>
                  <a:pt x="110874" y="74162"/>
                  <a:pt x="84151" y="100356"/>
                </a:cubicBezTo>
                <a:cubicBezTo>
                  <a:pt x="57428" y="126550"/>
                  <a:pt x="-1044" y="217302"/>
                  <a:pt x="14" y="217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65EC134F-F36E-4AB9-85DE-E838692E17FD}"/>
              </a:ext>
            </a:extLst>
          </p:cNvPr>
          <p:cNvSpPr/>
          <p:nvPr/>
        </p:nvSpPr>
        <p:spPr>
          <a:xfrm>
            <a:off x="7743667" y="2312966"/>
            <a:ext cx="135672" cy="150951"/>
          </a:xfrm>
          <a:custGeom>
            <a:avLst/>
            <a:gdLst>
              <a:gd name="connsiteX0" fmla="*/ 158 w 135672"/>
              <a:gd name="connsiteY0" fmla="*/ 22 h 150951"/>
              <a:gd name="connsiteX1" fmla="*/ 81121 w 135672"/>
              <a:gd name="connsiteY1" fmla="*/ 112734 h 150951"/>
              <a:gd name="connsiteX2" fmla="*/ 135096 w 135672"/>
              <a:gd name="connsiteY2" fmla="*/ 150834 h 150951"/>
              <a:gd name="connsiteX3" fmla="*/ 103346 w 135672"/>
              <a:gd name="connsiteY3" fmla="*/ 103209 h 150951"/>
              <a:gd name="connsiteX4" fmla="*/ 158 w 135672"/>
              <a:gd name="connsiteY4" fmla="*/ 22 h 15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72" h="150951">
                <a:moveTo>
                  <a:pt x="158" y="22"/>
                </a:moveTo>
                <a:cubicBezTo>
                  <a:pt x="-3546" y="1609"/>
                  <a:pt x="58631" y="87599"/>
                  <a:pt x="81121" y="112734"/>
                </a:cubicBezTo>
                <a:cubicBezTo>
                  <a:pt x="103611" y="137869"/>
                  <a:pt x="131392" y="152421"/>
                  <a:pt x="135096" y="150834"/>
                </a:cubicBezTo>
                <a:cubicBezTo>
                  <a:pt x="138800" y="149247"/>
                  <a:pt x="124248" y="126228"/>
                  <a:pt x="103346" y="103209"/>
                </a:cubicBezTo>
                <a:cubicBezTo>
                  <a:pt x="82444" y="80190"/>
                  <a:pt x="3862" y="-1565"/>
                  <a:pt x="158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B2F0CA19-AE99-435A-95A6-7ADEB686B19A}"/>
              </a:ext>
            </a:extLst>
          </p:cNvPr>
          <p:cNvSpPr/>
          <p:nvPr/>
        </p:nvSpPr>
        <p:spPr>
          <a:xfrm>
            <a:off x="8051617" y="2034303"/>
            <a:ext cx="186592" cy="102232"/>
          </a:xfrm>
          <a:custGeom>
            <a:avLst/>
            <a:gdLst>
              <a:gd name="connsiteX0" fmla="*/ 4946 w 186592"/>
              <a:gd name="connsiteY0" fmla="*/ 872 h 102232"/>
              <a:gd name="connsiteX1" fmla="*/ 185921 w 186592"/>
              <a:gd name="connsiteY1" fmla="*/ 100885 h 102232"/>
              <a:gd name="connsiteX2" fmla="*/ 63683 w 186592"/>
              <a:gd name="connsiteY2" fmla="*/ 54847 h 102232"/>
              <a:gd name="connsiteX3" fmla="*/ 4946 w 186592"/>
              <a:gd name="connsiteY3" fmla="*/ 872 h 10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592" h="102232">
                <a:moveTo>
                  <a:pt x="4946" y="872"/>
                </a:moveTo>
                <a:cubicBezTo>
                  <a:pt x="25319" y="8545"/>
                  <a:pt x="176132" y="91889"/>
                  <a:pt x="185921" y="100885"/>
                </a:cubicBezTo>
                <a:cubicBezTo>
                  <a:pt x="195710" y="109881"/>
                  <a:pt x="95698" y="71516"/>
                  <a:pt x="63683" y="54847"/>
                </a:cubicBezTo>
                <a:cubicBezTo>
                  <a:pt x="31668" y="38178"/>
                  <a:pt x="-15427" y="-6801"/>
                  <a:pt x="4946" y="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17DF5220-44E9-4445-A473-E2CE90F93878}"/>
              </a:ext>
            </a:extLst>
          </p:cNvPr>
          <p:cNvSpPr/>
          <p:nvPr/>
        </p:nvSpPr>
        <p:spPr>
          <a:xfrm>
            <a:off x="7832686" y="2232944"/>
            <a:ext cx="318461" cy="98334"/>
          </a:xfrm>
          <a:custGeom>
            <a:avLst/>
            <a:gdLst>
              <a:gd name="connsiteX0" fmla="*/ 39 w 318461"/>
              <a:gd name="connsiteY0" fmla="*/ 95919 h 98334"/>
              <a:gd name="connsiteX1" fmla="*/ 103227 w 318461"/>
              <a:gd name="connsiteY1" fmla="*/ 11781 h 98334"/>
              <a:gd name="connsiteX2" fmla="*/ 244514 w 318461"/>
              <a:gd name="connsiteY2" fmla="*/ 669 h 98334"/>
              <a:gd name="connsiteX3" fmla="*/ 317539 w 318461"/>
              <a:gd name="connsiteY3" fmla="*/ 11781 h 98334"/>
              <a:gd name="connsiteX4" fmla="*/ 282614 w 318461"/>
              <a:gd name="connsiteY4" fmla="*/ 19719 h 98334"/>
              <a:gd name="connsiteX5" fmla="*/ 238164 w 318461"/>
              <a:gd name="connsiteY5" fmla="*/ 48294 h 98334"/>
              <a:gd name="connsiteX6" fmla="*/ 173077 w 318461"/>
              <a:gd name="connsiteY6" fmla="*/ 54644 h 98334"/>
              <a:gd name="connsiteX7" fmla="*/ 114339 w 318461"/>
              <a:gd name="connsiteY7" fmla="*/ 73694 h 98334"/>
              <a:gd name="connsiteX8" fmla="*/ 39 w 318461"/>
              <a:gd name="connsiteY8" fmla="*/ 95919 h 9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461" h="98334">
                <a:moveTo>
                  <a:pt x="39" y="95919"/>
                </a:moveTo>
                <a:cubicBezTo>
                  <a:pt x="-1813" y="85600"/>
                  <a:pt x="62481" y="27656"/>
                  <a:pt x="103227" y="11781"/>
                </a:cubicBezTo>
                <a:cubicBezTo>
                  <a:pt x="143973" y="-4094"/>
                  <a:pt x="208795" y="669"/>
                  <a:pt x="244514" y="669"/>
                </a:cubicBezTo>
                <a:cubicBezTo>
                  <a:pt x="280233" y="669"/>
                  <a:pt x="311189" y="8606"/>
                  <a:pt x="317539" y="11781"/>
                </a:cubicBezTo>
                <a:cubicBezTo>
                  <a:pt x="323889" y="14956"/>
                  <a:pt x="295843" y="13634"/>
                  <a:pt x="282614" y="19719"/>
                </a:cubicBezTo>
                <a:cubicBezTo>
                  <a:pt x="269385" y="25804"/>
                  <a:pt x="256420" y="42473"/>
                  <a:pt x="238164" y="48294"/>
                </a:cubicBezTo>
                <a:cubicBezTo>
                  <a:pt x="219908" y="54115"/>
                  <a:pt x="193714" y="50411"/>
                  <a:pt x="173077" y="54644"/>
                </a:cubicBezTo>
                <a:cubicBezTo>
                  <a:pt x="152440" y="58877"/>
                  <a:pt x="138151" y="66815"/>
                  <a:pt x="114339" y="73694"/>
                </a:cubicBezTo>
                <a:cubicBezTo>
                  <a:pt x="90527" y="80573"/>
                  <a:pt x="1891" y="106238"/>
                  <a:pt x="39" y="959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4EDB8AE4-52CF-4E26-B78B-9D3CE4DB3387}"/>
              </a:ext>
            </a:extLst>
          </p:cNvPr>
          <p:cNvSpPr/>
          <p:nvPr/>
        </p:nvSpPr>
        <p:spPr>
          <a:xfrm>
            <a:off x="7158038" y="2415353"/>
            <a:ext cx="303434" cy="130997"/>
          </a:xfrm>
          <a:custGeom>
            <a:avLst/>
            <a:gdLst>
              <a:gd name="connsiteX0" fmla="*/ 0 w 303434"/>
              <a:gd name="connsiteY0" fmla="*/ 130997 h 130997"/>
              <a:gd name="connsiteX1" fmla="*/ 100012 w 303434"/>
              <a:gd name="connsiteY1" fmla="*/ 37335 h 130997"/>
              <a:gd name="connsiteX2" fmla="*/ 233362 w 303434"/>
              <a:gd name="connsiteY2" fmla="*/ 2410 h 130997"/>
              <a:gd name="connsiteX3" fmla="*/ 303212 w 303434"/>
              <a:gd name="connsiteY3" fmla="*/ 7172 h 130997"/>
              <a:gd name="connsiteX4" fmla="*/ 252412 w 303434"/>
              <a:gd name="connsiteY4" fmla="*/ 40510 h 130997"/>
              <a:gd name="connsiteX5" fmla="*/ 168275 w 303434"/>
              <a:gd name="connsiteY5" fmla="*/ 81785 h 130997"/>
              <a:gd name="connsiteX6" fmla="*/ 109537 w 303434"/>
              <a:gd name="connsiteY6" fmla="*/ 111947 h 130997"/>
              <a:gd name="connsiteX7" fmla="*/ 84137 w 303434"/>
              <a:gd name="connsiteY7" fmla="*/ 113535 h 130997"/>
              <a:gd name="connsiteX8" fmla="*/ 0 w 303434"/>
              <a:gd name="connsiteY8" fmla="*/ 130997 h 1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434" h="130997">
                <a:moveTo>
                  <a:pt x="0" y="130997"/>
                </a:moveTo>
                <a:cubicBezTo>
                  <a:pt x="30559" y="94881"/>
                  <a:pt x="61118" y="58766"/>
                  <a:pt x="100012" y="37335"/>
                </a:cubicBezTo>
                <a:cubicBezTo>
                  <a:pt x="138906" y="15904"/>
                  <a:pt x="199495" y="7437"/>
                  <a:pt x="233362" y="2410"/>
                </a:cubicBezTo>
                <a:cubicBezTo>
                  <a:pt x="267229" y="-2617"/>
                  <a:pt x="300037" y="822"/>
                  <a:pt x="303212" y="7172"/>
                </a:cubicBezTo>
                <a:cubicBezTo>
                  <a:pt x="306387" y="13522"/>
                  <a:pt x="274901" y="28075"/>
                  <a:pt x="252412" y="40510"/>
                </a:cubicBezTo>
                <a:cubicBezTo>
                  <a:pt x="229923" y="52945"/>
                  <a:pt x="192087" y="69879"/>
                  <a:pt x="168275" y="81785"/>
                </a:cubicBezTo>
                <a:cubicBezTo>
                  <a:pt x="144463" y="93691"/>
                  <a:pt x="123560" y="106655"/>
                  <a:pt x="109537" y="111947"/>
                </a:cubicBezTo>
                <a:cubicBezTo>
                  <a:pt x="95514" y="117239"/>
                  <a:pt x="84137" y="113535"/>
                  <a:pt x="84137" y="113535"/>
                </a:cubicBezTo>
                <a:lnTo>
                  <a:pt x="0" y="13099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879F1717-648D-4D48-ABEA-88241D1469BD}"/>
              </a:ext>
            </a:extLst>
          </p:cNvPr>
          <p:cNvSpPr/>
          <p:nvPr/>
        </p:nvSpPr>
        <p:spPr>
          <a:xfrm>
            <a:off x="7404084" y="2591897"/>
            <a:ext cx="128629" cy="102513"/>
          </a:xfrm>
          <a:custGeom>
            <a:avLst/>
            <a:gdLst>
              <a:gd name="connsiteX0" fmla="*/ 128604 w 128629"/>
              <a:gd name="connsiteY0" fmla="*/ 491 h 102513"/>
              <a:gd name="connsiteX1" fmla="*/ 69866 w 128629"/>
              <a:gd name="connsiteY1" fmla="*/ 60816 h 102513"/>
              <a:gd name="connsiteX2" fmla="*/ 16 w 128629"/>
              <a:gd name="connsiteY2" fmla="*/ 102091 h 102513"/>
              <a:gd name="connsiteX3" fmla="*/ 76216 w 128629"/>
              <a:gd name="connsiteY3" fmla="*/ 35416 h 102513"/>
              <a:gd name="connsiteX4" fmla="*/ 128604 w 128629"/>
              <a:gd name="connsiteY4" fmla="*/ 491 h 10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29" h="102513">
                <a:moveTo>
                  <a:pt x="128604" y="491"/>
                </a:moveTo>
                <a:cubicBezTo>
                  <a:pt x="127546" y="4724"/>
                  <a:pt x="91297" y="43883"/>
                  <a:pt x="69866" y="60816"/>
                </a:cubicBezTo>
                <a:cubicBezTo>
                  <a:pt x="48435" y="77749"/>
                  <a:pt x="-1042" y="106324"/>
                  <a:pt x="16" y="102091"/>
                </a:cubicBezTo>
                <a:cubicBezTo>
                  <a:pt x="1074" y="97858"/>
                  <a:pt x="55049" y="50497"/>
                  <a:pt x="76216" y="35416"/>
                </a:cubicBezTo>
                <a:cubicBezTo>
                  <a:pt x="97383" y="20335"/>
                  <a:pt x="129662" y="-3742"/>
                  <a:pt x="128604" y="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CB9D3871-2BE9-4D1D-8CD1-FB5EB775C4D6}"/>
              </a:ext>
            </a:extLst>
          </p:cNvPr>
          <p:cNvSpPr/>
          <p:nvPr/>
        </p:nvSpPr>
        <p:spPr>
          <a:xfrm>
            <a:off x="7877120" y="2602953"/>
            <a:ext cx="259346" cy="286806"/>
          </a:xfrm>
          <a:custGeom>
            <a:avLst/>
            <a:gdLst>
              <a:gd name="connsiteX0" fmla="*/ 55 w 259346"/>
              <a:gd name="connsiteY0" fmla="*/ 547 h 286806"/>
              <a:gd name="connsiteX1" fmla="*/ 149280 w 259346"/>
              <a:gd name="connsiteY1" fmla="*/ 141835 h 286806"/>
              <a:gd name="connsiteX2" fmla="*/ 257230 w 259346"/>
              <a:gd name="connsiteY2" fmla="*/ 284710 h 286806"/>
              <a:gd name="connsiteX3" fmla="*/ 217543 w 259346"/>
              <a:gd name="connsiteY3" fmla="*/ 222797 h 286806"/>
              <a:gd name="connsiteX4" fmla="*/ 176268 w 259346"/>
              <a:gd name="connsiteY4" fmla="*/ 164060 h 286806"/>
              <a:gd name="connsiteX5" fmla="*/ 161980 w 259346"/>
              <a:gd name="connsiteY5" fmla="*/ 135485 h 286806"/>
              <a:gd name="connsiteX6" fmla="*/ 131818 w 259346"/>
              <a:gd name="connsiteY6" fmla="*/ 94210 h 286806"/>
              <a:gd name="connsiteX7" fmla="*/ 55 w 259346"/>
              <a:gd name="connsiteY7" fmla="*/ 547 h 28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346" h="286806">
                <a:moveTo>
                  <a:pt x="55" y="547"/>
                </a:moveTo>
                <a:cubicBezTo>
                  <a:pt x="2965" y="8484"/>
                  <a:pt x="106418" y="94475"/>
                  <a:pt x="149280" y="141835"/>
                </a:cubicBezTo>
                <a:cubicBezTo>
                  <a:pt x="192142" y="189195"/>
                  <a:pt x="245853" y="271216"/>
                  <a:pt x="257230" y="284710"/>
                </a:cubicBezTo>
                <a:cubicBezTo>
                  <a:pt x="268607" y="298204"/>
                  <a:pt x="231037" y="242905"/>
                  <a:pt x="217543" y="222797"/>
                </a:cubicBezTo>
                <a:cubicBezTo>
                  <a:pt x="204049" y="202689"/>
                  <a:pt x="185529" y="178612"/>
                  <a:pt x="176268" y="164060"/>
                </a:cubicBezTo>
                <a:cubicBezTo>
                  <a:pt x="167008" y="149508"/>
                  <a:pt x="169388" y="147127"/>
                  <a:pt x="161980" y="135485"/>
                </a:cubicBezTo>
                <a:cubicBezTo>
                  <a:pt x="154572" y="123843"/>
                  <a:pt x="154308" y="115112"/>
                  <a:pt x="131818" y="94210"/>
                </a:cubicBezTo>
                <a:cubicBezTo>
                  <a:pt x="109329" y="73308"/>
                  <a:pt x="-2855" y="-7390"/>
                  <a:pt x="55" y="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A15A8E40-92D1-4787-9DD1-B74758D3C40D}"/>
              </a:ext>
            </a:extLst>
          </p:cNvPr>
          <p:cNvSpPr/>
          <p:nvPr/>
        </p:nvSpPr>
        <p:spPr>
          <a:xfrm>
            <a:off x="7705698" y="2411410"/>
            <a:ext cx="38621" cy="252636"/>
          </a:xfrm>
          <a:custGeom>
            <a:avLst/>
            <a:gdLst>
              <a:gd name="connsiteX0" fmla="*/ 27 w 38621"/>
              <a:gd name="connsiteY0" fmla="*/ 3 h 252636"/>
              <a:gd name="connsiteX1" fmla="*/ 38127 w 38621"/>
              <a:gd name="connsiteY1" fmla="*/ 84140 h 252636"/>
              <a:gd name="connsiteX2" fmla="*/ 22252 w 38621"/>
              <a:gd name="connsiteY2" fmla="*/ 252415 h 252636"/>
              <a:gd name="connsiteX3" fmla="*/ 30190 w 38621"/>
              <a:gd name="connsiteY3" fmla="*/ 119065 h 252636"/>
              <a:gd name="connsiteX4" fmla="*/ 31777 w 38621"/>
              <a:gd name="connsiteY4" fmla="*/ 80965 h 252636"/>
              <a:gd name="connsiteX5" fmla="*/ 27 w 38621"/>
              <a:gd name="connsiteY5" fmla="*/ 3 h 25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621" h="252636">
                <a:moveTo>
                  <a:pt x="27" y="3"/>
                </a:moveTo>
                <a:cubicBezTo>
                  <a:pt x="1085" y="532"/>
                  <a:pt x="34423" y="42071"/>
                  <a:pt x="38127" y="84140"/>
                </a:cubicBezTo>
                <a:cubicBezTo>
                  <a:pt x="41831" y="126209"/>
                  <a:pt x="23575" y="246594"/>
                  <a:pt x="22252" y="252415"/>
                </a:cubicBezTo>
                <a:cubicBezTo>
                  <a:pt x="20929" y="258236"/>
                  <a:pt x="28603" y="147640"/>
                  <a:pt x="30190" y="119065"/>
                </a:cubicBezTo>
                <a:cubicBezTo>
                  <a:pt x="31778" y="90490"/>
                  <a:pt x="34423" y="97104"/>
                  <a:pt x="31777" y="80965"/>
                </a:cubicBezTo>
                <a:cubicBezTo>
                  <a:pt x="29131" y="64826"/>
                  <a:pt x="-1031" y="-526"/>
                  <a:pt x="2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B042ABD4-9ECD-4858-8E33-DD4A371E5139}"/>
              </a:ext>
            </a:extLst>
          </p:cNvPr>
          <p:cNvSpPr/>
          <p:nvPr/>
        </p:nvSpPr>
        <p:spPr>
          <a:xfrm>
            <a:off x="7635814" y="2461993"/>
            <a:ext cx="70486" cy="256049"/>
          </a:xfrm>
          <a:custGeom>
            <a:avLst/>
            <a:gdLst>
              <a:gd name="connsiteX0" fmla="*/ 61 w 70486"/>
              <a:gd name="connsiteY0" fmla="*/ 220 h 256049"/>
              <a:gd name="connsiteX1" fmla="*/ 39749 w 70486"/>
              <a:gd name="connsiteY1" fmla="*/ 170082 h 256049"/>
              <a:gd name="connsiteX2" fmla="*/ 69911 w 70486"/>
              <a:gd name="connsiteY2" fmla="*/ 255807 h 256049"/>
              <a:gd name="connsiteX3" fmla="*/ 58799 w 70486"/>
              <a:gd name="connsiteY3" fmla="*/ 193895 h 256049"/>
              <a:gd name="connsiteX4" fmla="*/ 49274 w 70486"/>
              <a:gd name="connsiteY4" fmla="*/ 135157 h 256049"/>
              <a:gd name="connsiteX5" fmla="*/ 61 w 70486"/>
              <a:gd name="connsiteY5" fmla="*/ 220 h 2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486" h="256049">
                <a:moveTo>
                  <a:pt x="61" y="220"/>
                </a:moveTo>
                <a:cubicBezTo>
                  <a:pt x="-1527" y="6041"/>
                  <a:pt x="28107" y="127484"/>
                  <a:pt x="39749" y="170082"/>
                </a:cubicBezTo>
                <a:cubicBezTo>
                  <a:pt x="51391" y="212680"/>
                  <a:pt x="66736" y="251838"/>
                  <a:pt x="69911" y="255807"/>
                </a:cubicBezTo>
                <a:cubicBezTo>
                  <a:pt x="73086" y="259776"/>
                  <a:pt x="62238" y="214003"/>
                  <a:pt x="58799" y="193895"/>
                </a:cubicBezTo>
                <a:cubicBezTo>
                  <a:pt x="55360" y="173787"/>
                  <a:pt x="56947" y="164790"/>
                  <a:pt x="49274" y="135157"/>
                </a:cubicBezTo>
                <a:cubicBezTo>
                  <a:pt x="41601" y="105524"/>
                  <a:pt x="1649" y="-5601"/>
                  <a:pt x="61" y="22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FCB5467B-11A0-4362-A2DB-8C7EE533BAE1}"/>
              </a:ext>
            </a:extLst>
          </p:cNvPr>
          <p:cNvSpPr/>
          <p:nvPr/>
        </p:nvSpPr>
        <p:spPr>
          <a:xfrm>
            <a:off x="7770541" y="2441346"/>
            <a:ext cx="121215" cy="162290"/>
          </a:xfrm>
          <a:custGeom>
            <a:avLst/>
            <a:gdLst>
              <a:gd name="connsiteX0" fmla="*/ 272 w 121215"/>
              <a:gd name="connsiteY0" fmla="*/ 229 h 162290"/>
              <a:gd name="connsiteX1" fmla="*/ 112984 w 121215"/>
              <a:gd name="connsiteY1" fmla="*/ 124054 h 162290"/>
              <a:gd name="connsiteX2" fmla="*/ 111397 w 121215"/>
              <a:gd name="connsiteY2" fmla="*/ 162154 h 162290"/>
              <a:gd name="connsiteX3" fmla="*/ 101872 w 121215"/>
              <a:gd name="connsiteY3" fmla="*/ 135167 h 162290"/>
              <a:gd name="connsiteX4" fmla="*/ 81234 w 121215"/>
              <a:gd name="connsiteY4" fmla="*/ 93892 h 162290"/>
              <a:gd name="connsiteX5" fmla="*/ 272 w 121215"/>
              <a:gd name="connsiteY5" fmla="*/ 229 h 16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215" h="162290">
                <a:moveTo>
                  <a:pt x="272" y="229"/>
                </a:moveTo>
                <a:cubicBezTo>
                  <a:pt x="5564" y="5256"/>
                  <a:pt x="94463" y="97067"/>
                  <a:pt x="112984" y="124054"/>
                </a:cubicBezTo>
                <a:cubicBezTo>
                  <a:pt x="131505" y="151041"/>
                  <a:pt x="113249" y="160302"/>
                  <a:pt x="111397" y="162154"/>
                </a:cubicBezTo>
                <a:cubicBezTo>
                  <a:pt x="109545" y="164006"/>
                  <a:pt x="106899" y="146544"/>
                  <a:pt x="101872" y="135167"/>
                </a:cubicBezTo>
                <a:cubicBezTo>
                  <a:pt x="96845" y="123790"/>
                  <a:pt x="94199" y="113736"/>
                  <a:pt x="81234" y="93892"/>
                </a:cubicBezTo>
                <a:cubicBezTo>
                  <a:pt x="68269" y="74048"/>
                  <a:pt x="-5020" y="-4798"/>
                  <a:pt x="272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76D90165-2A77-4640-9EB1-A5B872A98DC6}"/>
              </a:ext>
            </a:extLst>
          </p:cNvPr>
          <p:cNvSpPr/>
          <p:nvPr/>
        </p:nvSpPr>
        <p:spPr>
          <a:xfrm>
            <a:off x="7559675" y="2493743"/>
            <a:ext cx="20743" cy="176942"/>
          </a:xfrm>
          <a:custGeom>
            <a:avLst/>
            <a:gdLst>
              <a:gd name="connsiteX0" fmla="*/ 11113 w 20743"/>
              <a:gd name="connsiteY0" fmla="*/ 220 h 176942"/>
              <a:gd name="connsiteX1" fmla="*/ 0 w 20743"/>
              <a:gd name="connsiteY1" fmla="*/ 122457 h 176942"/>
              <a:gd name="connsiteX2" fmla="*/ 11113 w 20743"/>
              <a:gd name="connsiteY2" fmla="*/ 176432 h 176942"/>
              <a:gd name="connsiteX3" fmla="*/ 20638 w 20743"/>
              <a:gd name="connsiteY3" fmla="*/ 93882 h 176942"/>
              <a:gd name="connsiteX4" fmla="*/ 11113 w 20743"/>
              <a:gd name="connsiteY4" fmla="*/ 220 h 17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43" h="176942">
                <a:moveTo>
                  <a:pt x="11113" y="220"/>
                </a:moveTo>
                <a:cubicBezTo>
                  <a:pt x="7673" y="4982"/>
                  <a:pt x="0" y="93088"/>
                  <a:pt x="0" y="122457"/>
                </a:cubicBezTo>
                <a:cubicBezTo>
                  <a:pt x="0" y="151826"/>
                  <a:pt x="7673" y="181194"/>
                  <a:pt x="11113" y="176432"/>
                </a:cubicBezTo>
                <a:cubicBezTo>
                  <a:pt x="14553" y="171670"/>
                  <a:pt x="19580" y="118488"/>
                  <a:pt x="20638" y="93882"/>
                </a:cubicBezTo>
                <a:cubicBezTo>
                  <a:pt x="21696" y="69276"/>
                  <a:pt x="14553" y="-4542"/>
                  <a:pt x="11113" y="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0241B232-B8BA-4A63-B5CE-317E04A70A04}"/>
              </a:ext>
            </a:extLst>
          </p:cNvPr>
          <p:cNvSpPr/>
          <p:nvPr/>
        </p:nvSpPr>
        <p:spPr>
          <a:xfrm>
            <a:off x="7787795" y="2600776"/>
            <a:ext cx="29065" cy="110224"/>
          </a:xfrm>
          <a:custGeom>
            <a:avLst/>
            <a:gdLst>
              <a:gd name="connsiteX0" fmla="*/ 29055 w 29065"/>
              <a:gd name="connsiteY0" fmla="*/ 1137 h 110224"/>
              <a:gd name="connsiteX1" fmla="*/ 2068 w 29065"/>
              <a:gd name="connsiteY1" fmla="*/ 109087 h 110224"/>
              <a:gd name="connsiteX2" fmla="*/ 5243 w 29065"/>
              <a:gd name="connsiteY2" fmla="*/ 55112 h 110224"/>
              <a:gd name="connsiteX3" fmla="*/ 29055 w 29065"/>
              <a:gd name="connsiteY3" fmla="*/ 1137 h 11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65" h="110224">
                <a:moveTo>
                  <a:pt x="29055" y="1137"/>
                </a:moveTo>
                <a:cubicBezTo>
                  <a:pt x="28526" y="10133"/>
                  <a:pt x="6037" y="100091"/>
                  <a:pt x="2068" y="109087"/>
                </a:cubicBezTo>
                <a:cubicBezTo>
                  <a:pt x="-1901" y="118083"/>
                  <a:pt x="216" y="71252"/>
                  <a:pt x="5243" y="55112"/>
                </a:cubicBezTo>
                <a:cubicBezTo>
                  <a:pt x="10270" y="38972"/>
                  <a:pt x="29584" y="-7859"/>
                  <a:pt x="29055" y="1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E6049E0B-BF83-48E3-913C-21FFD3EA8226}"/>
              </a:ext>
            </a:extLst>
          </p:cNvPr>
          <p:cNvSpPr/>
          <p:nvPr/>
        </p:nvSpPr>
        <p:spPr>
          <a:xfrm>
            <a:off x="7602424" y="2625099"/>
            <a:ext cx="31866" cy="95724"/>
          </a:xfrm>
          <a:custGeom>
            <a:avLst/>
            <a:gdLst>
              <a:gd name="connsiteX0" fmla="*/ 3289 w 31866"/>
              <a:gd name="connsiteY0" fmla="*/ 626 h 95724"/>
              <a:gd name="connsiteX1" fmla="*/ 31864 w 31866"/>
              <a:gd name="connsiteY1" fmla="*/ 94289 h 95724"/>
              <a:gd name="connsiteX2" fmla="*/ 4876 w 31866"/>
              <a:gd name="connsiteY2" fmla="*/ 54601 h 95724"/>
              <a:gd name="connsiteX3" fmla="*/ 3289 w 31866"/>
              <a:gd name="connsiteY3" fmla="*/ 626 h 9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66" h="95724">
                <a:moveTo>
                  <a:pt x="3289" y="626"/>
                </a:moveTo>
                <a:cubicBezTo>
                  <a:pt x="7787" y="7241"/>
                  <a:pt x="31600" y="85293"/>
                  <a:pt x="31864" y="94289"/>
                </a:cubicBezTo>
                <a:cubicBezTo>
                  <a:pt x="32128" y="103285"/>
                  <a:pt x="11226" y="67566"/>
                  <a:pt x="4876" y="54601"/>
                </a:cubicBezTo>
                <a:cubicBezTo>
                  <a:pt x="-1474" y="41636"/>
                  <a:pt x="-1209" y="-5989"/>
                  <a:pt x="3289" y="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BC2F9661-6A9B-4DDE-9F11-40896CE2C5F4}"/>
              </a:ext>
            </a:extLst>
          </p:cNvPr>
          <p:cNvSpPr/>
          <p:nvPr/>
        </p:nvSpPr>
        <p:spPr>
          <a:xfrm>
            <a:off x="7862846" y="2613016"/>
            <a:ext cx="68342" cy="134947"/>
          </a:xfrm>
          <a:custGeom>
            <a:avLst/>
            <a:gdLst>
              <a:gd name="connsiteX0" fmla="*/ 42 w 68342"/>
              <a:gd name="connsiteY0" fmla="*/ 9 h 134947"/>
              <a:gd name="connsiteX1" fmla="*/ 58779 w 68342"/>
              <a:gd name="connsiteY1" fmla="*/ 63509 h 134947"/>
              <a:gd name="connsiteX2" fmla="*/ 68304 w 68342"/>
              <a:gd name="connsiteY2" fmla="*/ 93672 h 134947"/>
              <a:gd name="connsiteX3" fmla="*/ 61954 w 68342"/>
              <a:gd name="connsiteY3" fmla="*/ 134947 h 134947"/>
              <a:gd name="connsiteX4" fmla="*/ 57192 w 68342"/>
              <a:gd name="connsiteY4" fmla="*/ 93672 h 134947"/>
              <a:gd name="connsiteX5" fmla="*/ 49254 w 68342"/>
              <a:gd name="connsiteY5" fmla="*/ 68272 h 134947"/>
              <a:gd name="connsiteX6" fmla="*/ 42 w 68342"/>
              <a:gd name="connsiteY6" fmla="*/ 9 h 13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42" h="134947">
                <a:moveTo>
                  <a:pt x="42" y="9"/>
                </a:moveTo>
                <a:cubicBezTo>
                  <a:pt x="1629" y="-785"/>
                  <a:pt x="47402" y="47899"/>
                  <a:pt x="58779" y="63509"/>
                </a:cubicBezTo>
                <a:cubicBezTo>
                  <a:pt x="70156" y="79119"/>
                  <a:pt x="67775" y="81766"/>
                  <a:pt x="68304" y="93672"/>
                </a:cubicBezTo>
                <a:cubicBezTo>
                  <a:pt x="68833" y="105578"/>
                  <a:pt x="63806" y="134947"/>
                  <a:pt x="61954" y="134947"/>
                </a:cubicBezTo>
                <a:cubicBezTo>
                  <a:pt x="60102" y="134947"/>
                  <a:pt x="59309" y="104784"/>
                  <a:pt x="57192" y="93672"/>
                </a:cubicBezTo>
                <a:cubicBezTo>
                  <a:pt x="55075" y="82560"/>
                  <a:pt x="56398" y="79649"/>
                  <a:pt x="49254" y="68272"/>
                </a:cubicBezTo>
                <a:cubicBezTo>
                  <a:pt x="42110" y="56895"/>
                  <a:pt x="-1545" y="803"/>
                  <a:pt x="42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4F22F42F-3BE0-4574-97AA-5142E6AA31E6}"/>
              </a:ext>
            </a:extLst>
          </p:cNvPr>
          <p:cNvSpPr/>
          <p:nvPr/>
        </p:nvSpPr>
        <p:spPr>
          <a:xfrm>
            <a:off x="7543966" y="2693987"/>
            <a:ext cx="36402" cy="127235"/>
          </a:xfrm>
          <a:custGeom>
            <a:avLst/>
            <a:gdLst>
              <a:gd name="connsiteX0" fmla="*/ 36347 w 36402"/>
              <a:gd name="connsiteY0" fmla="*/ 1 h 127235"/>
              <a:gd name="connsiteX1" fmla="*/ 3009 w 36402"/>
              <a:gd name="connsiteY1" fmla="*/ 49213 h 127235"/>
              <a:gd name="connsiteX2" fmla="*/ 3009 w 36402"/>
              <a:gd name="connsiteY2" fmla="*/ 87313 h 127235"/>
              <a:gd name="connsiteX3" fmla="*/ 15709 w 36402"/>
              <a:gd name="connsiteY3" fmla="*/ 127001 h 127235"/>
              <a:gd name="connsiteX4" fmla="*/ 10947 w 36402"/>
              <a:gd name="connsiteY4" fmla="*/ 68263 h 127235"/>
              <a:gd name="connsiteX5" fmla="*/ 10947 w 36402"/>
              <a:gd name="connsiteY5" fmla="*/ 50801 h 127235"/>
              <a:gd name="connsiteX6" fmla="*/ 36347 w 36402"/>
              <a:gd name="connsiteY6" fmla="*/ 1 h 12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02" h="127235">
                <a:moveTo>
                  <a:pt x="36347" y="1"/>
                </a:moveTo>
                <a:cubicBezTo>
                  <a:pt x="35024" y="-264"/>
                  <a:pt x="8565" y="34661"/>
                  <a:pt x="3009" y="49213"/>
                </a:cubicBezTo>
                <a:cubicBezTo>
                  <a:pt x="-2547" y="63765"/>
                  <a:pt x="892" y="74348"/>
                  <a:pt x="3009" y="87313"/>
                </a:cubicBezTo>
                <a:cubicBezTo>
                  <a:pt x="5126" y="100278"/>
                  <a:pt x="14386" y="130176"/>
                  <a:pt x="15709" y="127001"/>
                </a:cubicBezTo>
                <a:cubicBezTo>
                  <a:pt x="17032" y="123826"/>
                  <a:pt x="11741" y="80963"/>
                  <a:pt x="10947" y="68263"/>
                </a:cubicBezTo>
                <a:cubicBezTo>
                  <a:pt x="10153" y="55563"/>
                  <a:pt x="6978" y="60855"/>
                  <a:pt x="10947" y="50801"/>
                </a:cubicBezTo>
                <a:cubicBezTo>
                  <a:pt x="14916" y="40747"/>
                  <a:pt x="37670" y="266"/>
                  <a:pt x="3634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55943F74-FE13-40A6-89BD-0DA1702B4836}"/>
              </a:ext>
            </a:extLst>
          </p:cNvPr>
          <p:cNvSpPr/>
          <p:nvPr/>
        </p:nvSpPr>
        <p:spPr>
          <a:xfrm>
            <a:off x="7578368" y="2743156"/>
            <a:ext cx="332152" cy="93744"/>
          </a:xfrm>
          <a:custGeom>
            <a:avLst/>
            <a:gdLst>
              <a:gd name="connsiteX0" fmla="*/ 357 w 332152"/>
              <a:gd name="connsiteY0" fmla="*/ 82594 h 93744"/>
              <a:gd name="connsiteX1" fmla="*/ 49570 w 332152"/>
              <a:gd name="connsiteY1" fmla="*/ 65132 h 93744"/>
              <a:gd name="connsiteX2" fmla="*/ 87670 w 332152"/>
              <a:gd name="connsiteY2" fmla="*/ 77832 h 93744"/>
              <a:gd name="connsiteX3" fmla="*/ 146407 w 332152"/>
              <a:gd name="connsiteY3" fmla="*/ 93707 h 93744"/>
              <a:gd name="connsiteX4" fmla="*/ 178157 w 332152"/>
              <a:gd name="connsiteY4" fmla="*/ 73069 h 93744"/>
              <a:gd name="connsiteX5" fmla="*/ 214670 w 332152"/>
              <a:gd name="connsiteY5" fmla="*/ 28619 h 93744"/>
              <a:gd name="connsiteX6" fmla="*/ 249595 w 332152"/>
              <a:gd name="connsiteY6" fmla="*/ 14332 h 93744"/>
              <a:gd name="connsiteX7" fmla="*/ 332145 w 332152"/>
              <a:gd name="connsiteY7" fmla="*/ 14332 h 93744"/>
              <a:gd name="connsiteX8" fmla="*/ 254357 w 332152"/>
              <a:gd name="connsiteY8" fmla="*/ 44 h 93744"/>
              <a:gd name="connsiteX9" fmla="*/ 217845 w 332152"/>
              <a:gd name="connsiteY9" fmla="*/ 11157 h 93744"/>
              <a:gd name="connsiteX10" fmla="*/ 186095 w 332152"/>
              <a:gd name="connsiteY10" fmla="*/ 44494 h 93744"/>
              <a:gd name="connsiteX11" fmla="*/ 168632 w 332152"/>
              <a:gd name="connsiteY11" fmla="*/ 71482 h 93744"/>
              <a:gd name="connsiteX12" fmla="*/ 124182 w 332152"/>
              <a:gd name="connsiteY12" fmla="*/ 71482 h 93744"/>
              <a:gd name="connsiteX13" fmla="*/ 76557 w 332152"/>
              <a:gd name="connsiteY13" fmla="*/ 63544 h 93744"/>
              <a:gd name="connsiteX14" fmla="*/ 357 w 332152"/>
              <a:gd name="connsiteY14" fmla="*/ 82594 h 9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2152" h="93744">
                <a:moveTo>
                  <a:pt x="357" y="82594"/>
                </a:moveTo>
                <a:cubicBezTo>
                  <a:pt x="-4141" y="82859"/>
                  <a:pt x="35018" y="65926"/>
                  <a:pt x="49570" y="65132"/>
                </a:cubicBezTo>
                <a:cubicBezTo>
                  <a:pt x="64122" y="64338"/>
                  <a:pt x="71531" y="73069"/>
                  <a:pt x="87670" y="77832"/>
                </a:cubicBezTo>
                <a:cubicBezTo>
                  <a:pt x="103810" y="82595"/>
                  <a:pt x="131326" y="94501"/>
                  <a:pt x="146407" y="93707"/>
                </a:cubicBezTo>
                <a:cubicBezTo>
                  <a:pt x="161488" y="92913"/>
                  <a:pt x="166780" y="83917"/>
                  <a:pt x="178157" y="73069"/>
                </a:cubicBezTo>
                <a:cubicBezTo>
                  <a:pt x="189534" y="62221"/>
                  <a:pt x="202764" y="38408"/>
                  <a:pt x="214670" y="28619"/>
                </a:cubicBezTo>
                <a:cubicBezTo>
                  <a:pt x="226576" y="18830"/>
                  <a:pt x="230016" y="16713"/>
                  <a:pt x="249595" y="14332"/>
                </a:cubicBezTo>
                <a:cubicBezTo>
                  <a:pt x="269174" y="11951"/>
                  <a:pt x="331351" y="16713"/>
                  <a:pt x="332145" y="14332"/>
                </a:cubicBezTo>
                <a:cubicBezTo>
                  <a:pt x="332939" y="11951"/>
                  <a:pt x="273407" y="573"/>
                  <a:pt x="254357" y="44"/>
                </a:cubicBezTo>
                <a:cubicBezTo>
                  <a:pt x="235307" y="-485"/>
                  <a:pt x="229222" y="3749"/>
                  <a:pt x="217845" y="11157"/>
                </a:cubicBezTo>
                <a:cubicBezTo>
                  <a:pt x="206468" y="18565"/>
                  <a:pt x="194297" y="34440"/>
                  <a:pt x="186095" y="44494"/>
                </a:cubicBezTo>
                <a:cubicBezTo>
                  <a:pt x="177893" y="54548"/>
                  <a:pt x="178951" y="66984"/>
                  <a:pt x="168632" y="71482"/>
                </a:cubicBezTo>
                <a:cubicBezTo>
                  <a:pt x="158313" y="75980"/>
                  <a:pt x="139528" y="72805"/>
                  <a:pt x="124182" y="71482"/>
                </a:cubicBezTo>
                <a:cubicBezTo>
                  <a:pt x="108836" y="70159"/>
                  <a:pt x="90315" y="65661"/>
                  <a:pt x="76557" y="63544"/>
                </a:cubicBezTo>
                <a:cubicBezTo>
                  <a:pt x="62799" y="61427"/>
                  <a:pt x="4855" y="82329"/>
                  <a:pt x="357" y="825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9DD54FE3-9168-43C9-8A77-114CEB2901C1}"/>
              </a:ext>
            </a:extLst>
          </p:cNvPr>
          <p:cNvSpPr/>
          <p:nvPr/>
        </p:nvSpPr>
        <p:spPr>
          <a:xfrm>
            <a:off x="7502287" y="2695247"/>
            <a:ext cx="52980" cy="227820"/>
          </a:xfrm>
          <a:custGeom>
            <a:avLst/>
            <a:gdLst>
              <a:gd name="connsiteX0" fmla="*/ 52626 w 52980"/>
              <a:gd name="connsiteY0" fmla="*/ 328 h 227820"/>
              <a:gd name="connsiteX1" fmla="*/ 25638 w 52980"/>
              <a:gd name="connsiteY1" fmla="*/ 92403 h 227820"/>
              <a:gd name="connsiteX2" fmla="*/ 5001 w 52980"/>
              <a:gd name="connsiteY2" fmla="*/ 225753 h 227820"/>
              <a:gd name="connsiteX3" fmla="*/ 238 w 52980"/>
              <a:gd name="connsiteY3" fmla="*/ 170191 h 227820"/>
              <a:gd name="connsiteX4" fmla="*/ 5001 w 52980"/>
              <a:gd name="connsiteY4" fmla="*/ 124153 h 227820"/>
              <a:gd name="connsiteX5" fmla="*/ 52626 w 52980"/>
              <a:gd name="connsiteY5" fmla="*/ 328 h 22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980" h="227820">
                <a:moveTo>
                  <a:pt x="52626" y="328"/>
                </a:moveTo>
                <a:cubicBezTo>
                  <a:pt x="56065" y="-4964"/>
                  <a:pt x="33575" y="54832"/>
                  <a:pt x="25638" y="92403"/>
                </a:cubicBezTo>
                <a:cubicBezTo>
                  <a:pt x="17701" y="129974"/>
                  <a:pt x="9234" y="212788"/>
                  <a:pt x="5001" y="225753"/>
                </a:cubicBezTo>
                <a:cubicBezTo>
                  <a:pt x="768" y="238718"/>
                  <a:pt x="238" y="187124"/>
                  <a:pt x="238" y="170191"/>
                </a:cubicBezTo>
                <a:cubicBezTo>
                  <a:pt x="238" y="153258"/>
                  <a:pt x="-1614" y="149553"/>
                  <a:pt x="5001" y="124153"/>
                </a:cubicBezTo>
                <a:cubicBezTo>
                  <a:pt x="11616" y="98753"/>
                  <a:pt x="49187" y="5620"/>
                  <a:pt x="52626" y="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860229E2-DE39-4125-9561-30AC65115903}"/>
              </a:ext>
            </a:extLst>
          </p:cNvPr>
          <p:cNvSpPr/>
          <p:nvPr/>
        </p:nvSpPr>
        <p:spPr>
          <a:xfrm>
            <a:off x="7575973" y="3001956"/>
            <a:ext cx="239820" cy="106660"/>
          </a:xfrm>
          <a:custGeom>
            <a:avLst/>
            <a:gdLst>
              <a:gd name="connsiteX0" fmla="*/ 1165 w 239820"/>
              <a:gd name="connsiteY0" fmla="*/ 106369 h 106660"/>
              <a:gd name="connsiteX1" fmla="*/ 134515 w 239820"/>
              <a:gd name="connsiteY1" fmla="*/ 15882 h 106660"/>
              <a:gd name="connsiteX2" fmla="*/ 239290 w 239820"/>
              <a:gd name="connsiteY2" fmla="*/ 9532 h 106660"/>
              <a:gd name="connsiteX3" fmla="*/ 172615 w 239820"/>
              <a:gd name="connsiteY3" fmla="*/ 7 h 106660"/>
              <a:gd name="connsiteX4" fmla="*/ 115465 w 239820"/>
              <a:gd name="connsiteY4" fmla="*/ 11119 h 106660"/>
              <a:gd name="connsiteX5" fmla="*/ 71015 w 239820"/>
              <a:gd name="connsiteY5" fmla="*/ 44457 h 106660"/>
              <a:gd name="connsiteX6" fmla="*/ 1165 w 239820"/>
              <a:gd name="connsiteY6" fmla="*/ 106369 h 10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20" h="106660">
                <a:moveTo>
                  <a:pt x="1165" y="106369"/>
                </a:moveTo>
                <a:cubicBezTo>
                  <a:pt x="11748" y="101606"/>
                  <a:pt x="94828" y="32021"/>
                  <a:pt x="134515" y="15882"/>
                </a:cubicBezTo>
                <a:cubicBezTo>
                  <a:pt x="174203" y="-258"/>
                  <a:pt x="232940" y="12178"/>
                  <a:pt x="239290" y="9532"/>
                </a:cubicBezTo>
                <a:cubicBezTo>
                  <a:pt x="245640" y="6886"/>
                  <a:pt x="193252" y="-257"/>
                  <a:pt x="172615" y="7"/>
                </a:cubicBezTo>
                <a:cubicBezTo>
                  <a:pt x="151978" y="271"/>
                  <a:pt x="132398" y="3711"/>
                  <a:pt x="115465" y="11119"/>
                </a:cubicBezTo>
                <a:cubicBezTo>
                  <a:pt x="98532" y="18527"/>
                  <a:pt x="86890" y="32815"/>
                  <a:pt x="71015" y="44457"/>
                </a:cubicBezTo>
                <a:cubicBezTo>
                  <a:pt x="55140" y="56099"/>
                  <a:pt x="-9418" y="111132"/>
                  <a:pt x="1165" y="106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6DA77E45-B95C-474D-BD18-D6B01E961F9E}"/>
              </a:ext>
            </a:extLst>
          </p:cNvPr>
          <p:cNvSpPr/>
          <p:nvPr/>
        </p:nvSpPr>
        <p:spPr>
          <a:xfrm>
            <a:off x="7812055" y="2951047"/>
            <a:ext cx="264400" cy="50922"/>
          </a:xfrm>
          <a:custGeom>
            <a:avLst/>
            <a:gdLst>
              <a:gd name="connsiteX0" fmla="*/ 33 w 264400"/>
              <a:gd name="connsiteY0" fmla="*/ 50916 h 50922"/>
              <a:gd name="connsiteX1" fmla="*/ 87345 w 264400"/>
              <a:gd name="connsiteY1" fmla="*/ 12816 h 50922"/>
              <a:gd name="connsiteX2" fmla="*/ 260383 w 264400"/>
              <a:gd name="connsiteY2" fmla="*/ 12816 h 50922"/>
              <a:gd name="connsiteX3" fmla="*/ 204820 w 264400"/>
              <a:gd name="connsiteY3" fmla="*/ 4878 h 50922"/>
              <a:gd name="connsiteX4" fmla="*/ 154020 w 264400"/>
              <a:gd name="connsiteY4" fmla="*/ 116 h 50922"/>
              <a:gd name="connsiteX5" fmla="*/ 77820 w 264400"/>
              <a:gd name="connsiteY5" fmla="*/ 9641 h 50922"/>
              <a:gd name="connsiteX6" fmla="*/ 33 w 264400"/>
              <a:gd name="connsiteY6" fmla="*/ 50916 h 5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400" h="50922">
                <a:moveTo>
                  <a:pt x="33" y="50916"/>
                </a:moveTo>
                <a:cubicBezTo>
                  <a:pt x="1620" y="51445"/>
                  <a:pt x="43953" y="19166"/>
                  <a:pt x="87345" y="12816"/>
                </a:cubicBezTo>
                <a:cubicBezTo>
                  <a:pt x="130737" y="6466"/>
                  <a:pt x="240804" y="14139"/>
                  <a:pt x="260383" y="12816"/>
                </a:cubicBezTo>
                <a:cubicBezTo>
                  <a:pt x="279962" y="11493"/>
                  <a:pt x="222547" y="6995"/>
                  <a:pt x="204820" y="4878"/>
                </a:cubicBezTo>
                <a:cubicBezTo>
                  <a:pt x="187093" y="2761"/>
                  <a:pt x="175187" y="-678"/>
                  <a:pt x="154020" y="116"/>
                </a:cubicBezTo>
                <a:cubicBezTo>
                  <a:pt x="132853" y="910"/>
                  <a:pt x="102162" y="1968"/>
                  <a:pt x="77820" y="9641"/>
                </a:cubicBezTo>
                <a:cubicBezTo>
                  <a:pt x="53478" y="17314"/>
                  <a:pt x="-1554" y="50387"/>
                  <a:pt x="33" y="50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3B1F0A0F-9795-4E05-BF39-D59F13701B94}"/>
              </a:ext>
            </a:extLst>
          </p:cNvPr>
          <p:cNvSpPr/>
          <p:nvPr/>
        </p:nvSpPr>
        <p:spPr>
          <a:xfrm>
            <a:off x="7617208" y="2983503"/>
            <a:ext cx="411081" cy="134471"/>
          </a:xfrm>
          <a:custGeom>
            <a:avLst/>
            <a:gdLst>
              <a:gd name="connsiteX0" fmla="*/ 1205 w 411081"/>
              <a:gd name="connsiteY0" fmla="*/ 134347 h 134471"/>
              <a:gd name="connsiteX1" fmla="*/ 163130 w 411081"/>
              <a:gd name="connsiteY1" fmla="*/ 59735 h 134471"/>
              <a:gd name="connsiteX2" fmla="*/ 229805 w 411081"/>
              <a:gd name="connsiteY2" fmla="*/ 42272 h 134471"/>
              <a:gd name="connsiteX3" fmla="*/ 288542 w 411081"/>
              <a:gd name="connsiteY3" fmla="*/ 26397 h 134471"/>
              <a:gd name="connsiteX4" fmla="*/ 409192 w 411081"/>
              <a:gd name="connsiteY4" fmla="*/ 997 h 134471"/>
              <a:gd name="connsiteX5" fmla="*/ 355217 w 411081"/>
              <a:gd name="connsiteY5" fmla="*/ 7347 h 134471"/>
              <a:gd name="connsiteX6" fmla="*/ 261555 w 411081"/>
              <a:gd name="connsiteY6" fmla="*/ 27985 h 134471"/>
              <a:gd name="connsiteX7" fmla="*/ 213930 w 411081"/>
              <a:gd name="connsiteY7" fmla="*/ 42272 h 134471"/>
              <a:gd name="connsiteX8" fmla="*/ 161542 w 411081"/>
              <a:gd name="connsiteY8" fmla="*/ 54972 h 134471"/>
              <a:gd name="connsiteX9" fmla="*/ 129792 w 411081"/>
              <a:gd name="connsiteY9" fmla="*/ 59735 h 134471"/>
              <a:gd name="connsiteX10" fmla="*/ 91692 w 411081"/>
              <a:gd name="connsiteY10" fmla="*/ 77197 h 134471"/>
              <a:gd name="connsiteX11" fmla="*/ 1205 w 411081"/>
              <a:gd name="connsiteY11" fmla="*/ 134347 h 13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1081" h="134471">
                <a:moveTo>
                  <a:pt x="1205" y="134347"/>
                </a:moveTo>
                <a:cubicBezTo>
                  <a:pt x="13111" y="131437"/>
                  <a:pt x="125030" y="75081"/>
                  <a:pt x="163130" y="59735"/>
                </a:cubicBezTo>
                <a:cubicBezTo>
                  <a:pt x="201230" y="44389"/>
                  <a:pt x="208903" y="47828"/>
                  <a:pt x="229805" y="42272"/>
                </a:cubicBezTo>
                <a:cubicBezTo>
                  <a:pt x="250707" y="36716"/>
                  <a:pt x="258644" y="33276"/>
                  <a:pt x="288542" y="26397"/>
                </a:cubicBezTo>
                <a:cubicBezTo>
                  <a:pt x="318440" y="19518"/>
                  <a:pt x="398079" y="4172"/>
                  <a:pt x="409192" y="997"/>
                </a:cubicBezTo>
                <a:cubicBezTo>
                  <a:pt x="420305" y="-2178"/>
                  <a:pt x="379823" y="2849"/>
                  <a:pt x="355217" y="7347"/>
                </a:cubicBezTo>
                <a:cubicBezTo>
                  <a:pt x="330611" y="11845"/>
                  <a:pt x="285103" y="22164"/>
                  <a:pt x="261555" y="27985"/>
                </a:cubicBezTo>
                <a:cubicBezTo>
                  <a:pt x="238007" y="33806"/>
                  <a:pt x="230599" y="37774"/>
                  <a:pt x="213930" y="42272"/>
                </a:cubicBezTo>
                <a:cubicBezTo>
                  <a:pt x="197261" y="46770"/>
                  <a:pt x="175565" y="52061"/>
                  <a:pt x="161542" y="54972"/>
                </a:cubicBezTo>
                <a:cubicBezTo>
                  <a:pt x="147519" y="57882"/>
                  <a:pt x="141434" y="56031"/>
                  <a:pt x="129792" y="59735"/>
                </a:cubicBezTo>
                <a:cubicBezTo>
                  <a:pt x="118150" y="63439"/>
                  <a:pt x="91692" y="77197"/>
                  <a:pt x="91692" y="77197"/>
                </a:cubicBezTo>
                <a:cubicBezTo>
                  <a:pt x="68938" y="88309"/>
                  <a:pt x="-10701" y="137257"/>
                  <a:pt x="1205" y="134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8A9AF6B6-8429-4C94-9CA3-4285B724B7EF}"/>
              </a:ext>
            </a:extLst>
          </p:cNvPr>
          <p:cNvSpPr/>
          <p:nvPr/>
        </p:nvSpPr>
        <p:spPr>
          <a:xfrm>
            <a:off x="7673505" y="3063407"/>
            <a:ext cx="347569" cy="116616"/>
          </a:xfrm>
          <a:custGeom>
            <a:avLst/>
            <a:gdLst>
              <a:gd name="connsiteX0" fmla="*/ 470 w 347569"/>
              <a:gd name="connsiteY0" fmla="*/ 116356 h 116616"/>
              <a:gd name="connsiteX1" fmla="*/ 136995 w 347569"/>
              <a:gd name="connsiteY1" fmla="*/ 60793 h 116616"/>
              <a:gd name="connsiteX2" fmla="*/ 179858 w 347569"/>
              <a:gd name="connsiteY2" fmla="*/ 49681 h 116616"/>
              <a:gd name="connsiteX3" fmla="*/ 208433 w 347569"/>
              <a:gd name="connsiteY3" fmla="*/ 32218 h 116616"/>
              <a:gd name="connsiteX4" fmla="*/ 346545 w 347569"/>
              <a:gd name="connsiteY4" fmla="*/ 468 h 116616"/>
              <a:gd name="connsiteX5" fmla="*/ 267170 w 347569"/>
              <a:gd name="connsiteY5" fmla="*/ 14756 h 116616"/>
              <a:gd name="connsiteX6" fmla="*/ 189383 w 347569"/>
              <a:gd name="connsiteY6" fmla="*/ 35393 h 116616"/>
              <a:gd name="connsiteX7" fmla="*/ 470 w 347569"/>
              <a:gd name="connsiteY7" fmla="*/ 116356 h 11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569" h="116616">
                <a:moveTo>
                  <a:pt x="470" y="116356"/>
                </a:moveTo>
                <a:cubicBezTo>
                  <a:pt x="-8261" y="120589"/>
                  <a:pt x="107097" y="71905"/>
                  <a:pt x="136995" y="60793"/>
                </a:cubicBezTo>
                <a:cubicBezTo>
                  <a:pt x="166893" y="49680"/>
                  <a:pt x="167952" y="54443"/>
                  <a:pt x="179858" y="49681"/>
                </a:cubicBezTo>
                <a:cubicBezTo>
                  <a:pt x="191764" y="44919"/>
                  <a:pt x="180652" y="40420"/>
                  <a:pt x="208433" y="32218"/>
                </a:cubicBezTo>
                <a:cubicBezTo>
                  <a:pt x="236214" y="24016"/>
                  <a:pt x="336756" y="3378"/>
                  <a:pt x="346545" y="468"/>
                </a:cubicBezTo>
                <a:cubicBezTo>
                  <a:pt x="356335" y="-2442"/>
                  <a:pt x="293364" y="8935"/>
                  <a:pt x="267170" y="14756"/>
                </a:cubicBezTo>
                <a:cubicBezTo>
                  <a:pt x="240976" y="20577"/>
                  <a:pt x="228277" y="20312"/>
                  <a:pt x="189383" y="35393"/>
                </a:cubicBezTo>
                <a:cubicBezTo>
                  <a:pt x="150489" y="50474"/>
                  <a:pt x="9201" y="112123"/>
                  <a:pt x="470" y="116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BEB8186D-84B0-4E66-A859-E82E9F8A138E}"/>
              </a:ext>
            </a:extLst>
          </p:cNvPr>
          <p:cNvSpPr/>
          <p:nvPr/>
        </p:nvSpPr>
        <p:spPr>
          <a:xfrm>
            <a:off x="7686542" y="3073276"/>
            <a:ext cx="317903" cy="107707"/>
          </a:xfrm>
          <a:custGeom>
            <a:avLst/>
            <a:gdLst>
              <a:gd name="connsiteX0" fmla="*/ 133 w 317903"/>
              <a:gd name="connsiteY0" fmla="*/ 100137 h 107707"/>
              <a:gd name="connsiteX1" fmla="*/ 111258 w 317903"/>
              <a:gd name="connsiteY1" fmla="*/ 106487 h 107707"/>
              <a:gd name="connsiteX2" fmla="*/ 225558 w 317903"/>
              <a:gd name="connsiteY2" fmla="*/ 73149 h 107707"/>
              <a:gd name="connsiteX3" fmla="*/ 279533 w 317903"/>
              <a:gd name="connsiteY3" fmla="*/ 60449 h 107707"/>
              <a:gd name="connsiteX4" fmla="*/ 284296 w 317903"/>
              <a:gd name="connsiteY4" fmla="*/ 33462 h 107707"/>
              <a:gd name="connsiteX5" fmla="*/ 317633 w 317903"/>
              <a:gd name="connsiteY5" fmla="*/ 124 h 107707"/>
              <a:gd name="connsiteX6" fmla="*/ 263658 w 317903"/>
              <a:gd name="connsiteY6" fmla="*/ 46162 h 107707"/>
              <a:gd name="connsiteX7" fmla="*/ 225558 w 317903"/>
              <a:gd name="connsiteY7" fmla="*/ 62037 h 107707"/>
              <a:gd name="connsiteX8" fmla="*/ 138246 w 317903"/>
              <a:gd name="connsiteY8" fmla="*/ 85849 h 107707"/>
              <a:gd name="connsiteX9" fmla="*/ 89033 w 317903"/>
              <a:gd name="connsiteY9" fmla="*/ 96962 h 107707"/>
              <a:gd name="connsiteX10" fmla="*/ 133 w 317903"/>
              <a:gd name="connsiteY10" fmla="*/ 100137 h 10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7903" h="107707">
                <a:moveTo>
                  <a:pt x="133" y="100137"/>
                </a:moveTo>
                <a:cubicBezTo>
                  <a:pt x="3837" y="101724"/>
                  <a:pt x="73687" y="110985"/>
                  <a:pt x="111258" y="106487"/>
                </a:cubicBezTo>
                <a:cubicBezTo>
                  <a:pt x="148829" y="101989"/>
                  <a:pt x="197512" y="80822"/>
                  <a:pt x="225558" y="73149"/>
                </a:cubicBezTo>
                <a:cubicBezTo>
                  <a:pt x="253604" y="65476"/>
                  <a:pt x="269743" y="67063"/>
                  <a:pt x="279533" y="60449"/>
                </a:cubicBezTo>
                <a:cubicBezTo>
                  <a:pt x="289323" y="53834"/>
                  <a:pt x="277946" y="43516"/>
                  <a:pt x="284296" y="33462"/>
                </a:cubicBezTo>
                <a:cubicBezTo>
                  <a:pt x="290646" y="23408"/>
                  <a:pt x="321073" y="-1993"/>
                  <a:pt x="317633" y="124"/>
                </a:cubicBezTo>
                <a:cubicBezTo>
                  <a:pt x="314193" y="2241"/>
                  <a:pt x="279004" y="35843"/>
                  <a:pt x="263658" y="46162"/>
                </a:cubicBezTo>
                <a:cubicBezTo>
                  <a:pt x="248312" y="56481"/>
                  <a:pt x="246460" y="55423"/>
                  <a:pt x="225558" y="62037"/>
                </a:cubicBezTo>
                <a:cubicBezTo>
                  <a:pt x="204656" y="68651"/>
                  <a:pt x="138246" y="85849"/>
                  <a:pt x="138246" y="85849"/>
                </a:cubicBezTo>
                <a:cubicBezTo>
                  <a:pt x="115492" y="91670"/>
                  <a:pt x="107025" y="94581"/>
                  <a:pt x="89033" y="96962"/>
                </a:cubicBezTo>
                <a:cubicBezTo>
                  <a:pt x="71041" y="99343"/>
                  <a:pt x="-3571" y="98550"/>
                  <a:pt x="133" y="100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7B15D05D-C39E-4149-AF5B-C3C0414FA278}"/>
              </a:ext>
            </a:extLst>
          </p:cNvPr>
          <p:cNvSpPr/>
          <p:nvPr/>
        </p:nvSpPr>
        <p:spPr>
          <a:xfrm>
            <a:off x="7961312" y="224631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88B342D1-7AFC-4C11-B975-7B6C5351D941}"/>
              </a:ext>
            </a:extLst>
          </p:cNvPr>
          <p:cNvSpPr/>
          <p:nvPr/>
        </p:nvSpPr>
        <p:spPr>
          <a:xfrm>
            <a:off x="7315199" y="243681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81853AE9-D235-4801-8532-6599654CD164}"/>
              </a:ext>
            </a:extLst>
          </p:cNvPr>
          <p:cNvSpPr/>
          <p:nvPr/>
        </p:nvSpPr>
        <p:spPr>
          <a:xfrm>
            <a:off x="8013595" y="2943080"/>
            <a:ext cx="110532" cy="112925"/>
          </a:xfrm>
          <a:custGeom>
            <a:avLst/>
            <a:gdLst>
              <a:gd name="connsiteX0" fmla="*/ 105 w 110532"/>
              <a:gd name="connsiteY0" fmla="*/ 112858 h 112925"/>
              <a:gd name="connsiteX1" fmla="*/ 90593 w 110532"/>
              <a:gd name="connsiteY1" fmla="*/ 47770 h 112925"/>
              <a:gd name="connsiteX2" fmla="*/ 109643 w 110532"/>
              <a:gd name="connsiteY2" fmla="*/ 145 h 112925"/>
              <a:gd name="connsiteX3" fmla="*/ 73130 w 110532"/>
              <a:gd name="connsiteY3" fmla="*/ 35070 h 112925"/>
              <a:gd name="connsiteX4" fmla="*/ 105 w 110532"/>
              <a:gd name="connsiteY4" fmla="*/ 112858 h 11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32" h="112925">
                <a:moveTo>
                  <a:pt x="105" y="112858"/>
                </a:moveTo>
                <a:cubicBezTo>
                  <a:pt x="3015" y="114975"/>
                  <a:pt x="72337" y="66556"/>
                  <a:pt x="90593" y="47770"/>
                </a:cubicBezTo>
                <a:cubicBezTo>
                  <a:pt x="108849" y="28984"/>
                  <a:pt x="112553" y="2262"/>
                  <a:pt x="109643" y="145"/>
                </a:cubicBezTo>
                <a:cubicBezTo>
                  <a:pt x="106733" y="-1972"/>
                  <a:pt x="91122" y="19460"/>
                  <a:pt x="73130" y="35070"/>
                </a:cubicBezTo>
                <a:cubicBezTo>
                  <a:pt x="55138" y="50680"/>
                  <a:pt x="-2805" y="110741"/>
                  <a:pt x="105" y="112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986A5188-E43E-4043-871E-31A392A2DCE7}"/>
              </a:ext>
            </a:extLst>
          </p:cNvPr>
          <p:cNvSpPr/>
          <p:nvPr/>
        </p:nvSpPr>
        <p:spPr>
          <a:xfrm>
            <a:off x="7534275" y="3079691"/>
            <a:ext cx="144029" cy="127177"/>
          </a:xfrm>
          <a:custGeom>
            <a:avLst/>
            <a:gdLst>
              <a:gd name="connsiteX0" fmla="*/ 0 w 144029"/>
              <a:gd name="connsiteY0" fmla="*/ 59 h 127177"/>
              <a:gd name="connsiteX1" fmla="*/ 79375 w 144029"/>
              <a:gd name="connsiteY1" fmla="*/ 96897 h 127177"/>
              <a:gd name="connsiteX2" fmla="*/ 142875 w 144029"/>
              <a:gd name="connsiteY2" fmla="*/ 127059 h 127177"/>
              <a:gd name="connsiteX3" fmla="*/ 117475 w 144029"/>
              <a:gd name="connsiteY3" fmla="*/ 106422 h 127177"/>
              <a:gd name="connsiteX4" fmla="*/ 80963 w 144029"/>
              <a:gd name="connsiteY4" fmla="*/ 82609 h 127177"/>
              <a:gd name="connsiteX5" fmla="*/ 0 w 144029"/>
              <a:gd name="connsiteY5" fmla="*/ 59 h 12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029" h="127177">
                <a:moveTo>
                  <a:pt x="0" y="59"/>
                </a:moveTo>
                <a:cubicBezTo>
                  <a:pt x="-265" y="2440"/>
                  <a:pt x="55563" y="75730"/>
                  <a:pt x="79375" y="96897"/>
                </a:cubicBezTo>
                <a:cubicBezTo>
                  <a:pt x="103188" y="118064"/>
                  <a:pt x="136525" y="125472"/>
                  <a:pt x="142875" y="127059"/>
                </a:cubicBezTo>
                <a:cubicBezTo>
                  <a:pt x="149225" y="128647"/>
                  <a:pt x="127794" y="113830"/>
                  <a:pt x="117475" y="106422"/>
                </a:cubicBezTo>
                <a:cubicBezTo>
                  <a:pt x="107156" y="99014"/>
                  <a:pt x="95780" y="98220"/>
                  <a:pt x="80963" y="82609"/>
                </a:cubicBezTo>
                <a:cubicBezTo>
                  <a:pt x="66146" y="66999"/>
                  <a:pt x="265" y="-2322"/>
                  <a:pt x="0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1C549372-8A70-4DB8-B857-B966AA3CFDBA}"/>
              </a:ext>
            </a:extLst>
          </p:cNvPr>
          <p:cNvSpPr/>
          <p:nvPr/>
        </p:nvSpPr>
        <p:spPr>
          <a:xfrm>
            <a:off x="7727933" y="3207343"/>
            <a:ext cx="320552" cy="87489"/>
          </a:xfrm>
          <a:custGeom>
            <a:avLst/>
            <a:gdLst>
              <a:gd name="connsiteX0" fmla="*/ 17 w 320552"/>
              <a:gd name="connsiteY0" fmla="*/ 64495 h 87489"/>
              <a:gd name="connsiteX1" fmla="*/ 155592 w 320552"/>
              <a:gd name="connsiteY1" fmla="*/ 85132 h 87489"/>
              <a:gd name="connsiteX2" fmla="*/ 319105 w 320552"/>
              <a:gd name="connsiteY2" fmla="*/ 995 h 87489"/>
              <a:gd name="connsiteX3" fmla="*/ 231792 w 320552"/>
              <a:gd name="connsiteY3" fmla="*/ 40682 h 87489"/>
              <a:gd name="connsiteX4" fmla="*/ 165117 w 320552"/>
              <a:gd name="connsiteY4" fmla="*/ 67670 h 87489"/>
              <a:gd name="connsiteX5" fmla="*/ 17 w 320552"/>
              <a:gd name="connsiteY5" fmla="*/ 64495 h 8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552" h="87489">
                <a:moveTo>
                  <a:pt x="17" y="64495"/>
                </a:moveTo>
                <a:cubicBezTo>
                  <a:pt x="-1570" y="67405"/>
                  <a:pt x="102411" y="95715"/>
                  <a:pt x="155592" y="85132"/>
                </a:cubicBezTo>
                <a:cubicBezTo>
                  <a:pt x="208773" y="74549"/>
                  <a:pt x="306405" y="8403"/>
                  <a:pt x="319105" y="995"/>
                </a:cubicBezTo>
                <a:cubicBezTo>
                  <a:pt x="331805" y="-6413"/>
                  <a:pt x="257457" y="29570"/>
                  <a:pt x="231792" y="40682"/>
                </a:cubicBezTo>
                <a:cubicBezTo>
                  <a:pt x="206127" y="51794"/>
                  <a:pt x="200571" y="63172"/>
                  <a:pt x="165117" y="67670"/>
                </a:cubicBezTo>
                <a:cubicBezTo>
                  <a:pt x="129663" y="72168"/>
                  <a:pt x="1604" y="61585"/>
                  <a:pt x="17" y="64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8D3E255F-08EC-4315-B328-737706477322}"/>
              </a:ext>
            </a:extLst>
          </p:cNvPr>
          <p:cNvSpPr/>
          <p:nvPr/>
        </p:nvSpPr>
        <p:spPr>
          <a:xfrm>
            <a:off x="7952424" y="3208785"/>
            <a:ext cx="295732" cy="294146"/>
          </a:xfrm>
          <a:custGeom>
            <a:avLst/>
            <a:gdLst>
              <a:gd name="connsiteX0" fmla="*/ 291993 w 295732"/>
              <a:gd name="connsiteY0" fmla="*/ 82 h 294146"/>
              <a:gd name="connsiteX1" fmla="*/ 262359 w 295732"/>
              <a:gd name="connsiteY1" fmla="*/ 137665 h 294146"/>
              <a:gd name="connsiteX2" fmla="*/ 4126 w 295732"/>
              <a:gd name="connsiteY2" fmla="*/ 292182 h 294146"/>
              <a:gd name="connsiteX3" fmla="*/ 114193 w 295732"/>
              <a:gd name="connsiteY3" fmla="*/ 218098 h 294146"/>
              <a:gd name="connsiteX4" fmla="*/ 258126 w 295732"/>
              <a:gd name="connsiteY4" fmla="*/ 118615 h 294146"/>
              <a:gd name="connsiteX5" fmla="*/ 291993 w 295732"/>
              <a:gd name="connsiteY5" fmla="*/ 82 h 2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732" h="294146">
                <a:moveTo>
                  <a:pt x="291993" y="82"/>
                </a:moveTo>
                <a:cubicBezTo>
                  <a:pt x="292698" y="3257"/>
                  <a:pt x="310337" y="88982"/>
                  <a:pt x="262359" y="137665"/>
                </a:cubicBezTo>
                <a:cubicBezTo>
                  <a:pt x="214381" y="186348"/>
                  <a:pt x="28820" y="278776"/>
                  <a:pt x="4126" y="292182"/>
                </a:cubicBezTo>
                <a:cubicBezTo>
                  <a:pt x="-20568" y="305588"/>
                  <a:pt x="71860" y="247026"/>
                  <a:pt x="114193" y="218098"/>
                </a:cubicBezTo>
                <a:cubicBezTo>
                  <a:pt x="156526" y="189170"/>
                  <a:pt x="229904" y="151423"/>
                  <a:pt x="258126" y="118615"/>
                </a:cubicBezTo>
                <a:cubicBezTo>
                  <a:pt x="286348" y="85807"/>
                  <a:pt x="291288" y="-3093"/>
                  <a:pt x="291993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BCCB8D6C-45FF-4706-81EF-33CC93A8EA06}"/>
              </a:ext>
            </a:extLst>
          </p:cNvPr>
          <p:cNvSpPr/>
          <p:nvPr/>
        </p:nvSpPr>
        <p:spPr>
          <a:xfrm>
            <a:off x="7364945" y="3238863"/>
            <a:ext cx="586184" cy="273113"/>
          </a:xfrm>
          <a:custGeom>
            <a:avLst/>
            <a:gdLst>
              <a:gd name="connsiteX0" fmla="*/ 1055 w 586184"/>
              <a:gd name="connsiteY0" fmla="*/ 1754 h 273113"/>
              <a:gd name="connsiteX1" fmla="*/ 274105 w 586184"/>
              <a:gd name="connsiteY1" fmla="*/ 188020 h 273113"/>
              <a:gd name="connsiteX2" fmla="*/ 398988 w 586184"/>
              <a:gd name="connsiteY2" fmla="*/ 247287 h 273113"/>
              <a:gd name="connsiteX3" fmla="*/ 578905 w 586184"/>
              <a:gd name="connsiteY3" fmla="*/ 272687 h 273113"/>
              <a:gd name="connsiteX4" fmla="*/ 536572 w 586184"/>
              <a:gd name="connsiteY4" fmla="*/ 259987 h 273113"/>
              <a:gd name="connsiteX5" fmla="*/ 403222 w 586184"/>
              <a:gd name="connsiteY5" fmla="*/ 219770 h 273113"/>
              <a:gd name="connsiteX6" fmla="*/ 187322 w 586184"/>
              <a:gd name="connsiteY6" fmla="*/ 101237 h 273113"/>
              <a:gd name="connsiteX7" fmla="*/ 1055 w 586184"/>
              <a:gd name="connsiteY7" fmla="*/ 1754 h 27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6184" h="273113">
                <a:moveTo>
                  <a:pt x="1055" y="1754"/>
                </a:moveTo>
                <a:cubicBezTo>
                  <a:pt x="15519" y="16218"/>
                  <a:pt x="207783" y="147098"/>
                  <a:pt x="274105" y="188020"/>
                </a:cubicBezTo>
                <a:cubicBezTo>
                  <a:pt x="340427" y="228942"/>
                  <a:pt x="348188" y="233176"/>
                  <a:pt x="398988" y="247287"/>
                </a:cubicBezTo>
                <a:cubicBezTo>
                  <a:pt x="449788" y="261398"/>
                  <a:pt x="555974" y="270570"/>
                  <a:pt x="578905" y="272687"/>
                </a:cubicBezTo>
                <a:cubicBezTo>
                  <a:pt x="601836" y="274804"/>
                  <a:pt x="565852" y="268806"/>
                  <a:pt x="536572" y="259987"/>
                </a:cubicBezTo>
                <a:cubicBezTo>
                  <a:pt x="507292" y="251168"/>
                  <a:pt x="461430" y="246228"/>
                  <a:pt x="403222" y="219770"/>
                </a:cubicBezTo>
                <a:cubicBezTo>
                  <a:pt x="345014" y="193312"/>
                  <a:pt x="250117" y="136515"/>
                  <a:pt x="187322" y="101237"/>
                </a:cubicBezTo>
                <a:cubicBezTo>
                  <a:pt x="124528" y="65959"/>
                  <a:pt x="-13409" y="-12710"/>
                  <a:pt x="1055" y="17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AE83E9BF-52F3-4482-81D6-A84FF0A42E60}"/>
              </a:ext>
            </a:extLst>
          </p:cNvPr>
          <p:cNvSpPr/>
          <p:nvPr/>
        </p:nvSpPr>
        <p:spPr>
          <a:xfrm>
            <a:off x="7048500" y="2749550"/>
            <a:ext cx="228809" cy="437240"/>
          </a:xfrm>
          <a:custGeom>
            <a:avLst/>
            <a:gdLst>
              <a:gd name="connsiteX0" fmla="*/ 0 w 228809"/>
              <a:gd name="connsiteY0" fmla="*/ 0 h 437240"/>
              <a:gd name="connsiteX1" fmla="*/ 114300 w 228809"/>
              <a:gd name="connsiteY1" fmla="*/ 268817 h 437240"/>
              <a:gd name="connsiteX2" fmla="*/ 224367 w 228809"/>
              <a:gd name="connsiteY2" fmla="*/ 433917 h 437240"/>
              <a:gd name="connsiteX3" fmla="*/ 201083 w 228809"/>
              <a:gd name="connsiteY3" fmla="*/ 370417 h 437240"/>
              <a:gd name="connsiteX4" fmla="*/ 143933 w 228809"/>
              <a:gd name="connsiteY4" fmla="*/ 262467 h 437240"/>
              <a:gd name="connsiteX5" fmla="*/ 0 w 228809"/>
              <a:gd name="connsiteY5" fmla="*/ 0 h 43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809" h="437240">
                <a:moveTo>
                  <a:pt x="0" y="0"/>
                </a:moveTo>
                <a:cubicBezTo>
                  <a:pt x="38453" y="98249"/>
                  <a:pt x="76906" y="196498"/>
                  <a:pt x="114300" y="268817"/>
                </a:cubicBezTo>
                <a:cubicBezTo>
                  <a:pt x="151694" y="341136"/>
                  <a:pt x="209903" y="416984"/>
                  <a:pt x="224367" y="433917"/>
                </a:cubicBezTo>
                <a:cubicBezTo>
                  <a:pt x="238831" y="450850"/>
                  <a:pt x="214489" y="398992"/>
                  <a:pt x="201083" y="370417"/>
                </a:cubicBezTo>
                <a:cubicBezTo>
                  <a:pt x="187677" y="341842"/>
                  <a:pt x="176036" y="322439"/>
                  <a:pt x="143933" y="26246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62E7E2DA-2A6F-421A-A9B2-2BCB16BF0E01}"/>
              </a:ext>
            </a:extLst>
          </p:cNvPr>
          <p:cNvSpPr/>
          <p:nvPr/>
        </p:nvSpPr>
        <p:spPr>
          <a:xfrm>
            <a:off x="6955329" y="1864137"/>
            <a:ext cx="84880" cy="875052"/>
          </a:xfrm>
          <a:custGeom>
            <a:avLst/>
            <a:gdLst>
              <a:gd name="connsiteX0" fmla="*/ 29671 w 84880"/>
              <a:gd name="connsiteY0" fmla="*/ 646 h 875052"/>
              <a:gd name="connsiteX1" fmla="*/ 21204 w 84880"/>
              <a:gd name="connsiteY1" fmla="*/ 199613 h 875052"/>
              <a:gd name="connsiteX2" fmla="*/ 61421 w 84880"/>
              <a:gd name="connsiteY2" fmla="*/ 345663 h 875052"/>
              <a:gd name="connsiteX3" fmla="*/ 23321 w 84880"/>
              <a:gd name="connsiteY3" fmla="*/ 449380 h 875052"/>
              <a:gd name="connsiteX4" fmla="*/ 27554 w 84880"/>
              <a:gd name="connsiteY4" fmla="*/ 536163 h 875052"/>
              <a:gd name="connsiteX5" fmla="*/ 84704 w 84880"/>
              <a:gd name="connsiteY5" fmla="*/ 874830 h 875052"/>
              <a:gd name="connsiteX6" fmla="*/ 6388 w 84880"/>
              <a:gd name="connsiteY6" fmla="*/ 481130 h 875052"/>
              <a:gd name="connsiteX7" fmla="*/ 31788 w 84880"/>
              <a:gd name="connsiteY7" fmla="*/ 356246 h 875052"/>
              <a:gd name="connsiteX8" fmla="*/ 25438 w 84880"/>
              <a:gd name="connsiteY8" fmla="*/ 271580 h 875052"/>
              <a:gd name="connsiteX9" fmla="*/ 38 w 84880"/>
              <a:gd name="connsiteY9" fmla="*/ 140346 h 875052"/>
              <a:gd name="connsiteX10" fmla="*/ 29671 w 84880"/>
              <a:gd name="connsiteY10" fmla="*/ 646 h 87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880" h="875052">
                <a:moveTo>
                  <a:pt x="29671" y="646"/>
                </a:moveTo>
                <a:cubicBezTo>
                  <a:pt x="33199" y="10524"/>
                  <a:pt x="15912" y="142110"/>
                  <a:pt x="21204" y="199613"/>
                </a:cubicBezTo>
                <a:cubicBezTo>
                  <a:pt x="26496" y="257116"/>
                  <a:pt x="61068" y="304035"/>
                  <a:pt x="61421" y="345663"/>
                </a:cubicBezTo>
                <a:cubicBezTo>
                  <a:pt x="61774" y="387291"/>
                  <a:pt x="28965" y="417630"/>
                  <a:pt x="23321" y="449380"/>
                </a:cubicBezTo>
                <a:cubicBezTo>
                  <a:pt x="17677" y="481130"/>
                  <a:pt x="17323" y="465255"/>
                  <a:pt x="27554" y="536163"/>
                </a:cubicBezTo>
                <a:cubicBezTo>
                  <a:pt x="37785" y="607071"/>
                  <a:pt x="88232" y="884002"/>
                  <a:pt x="84704" y="874830"/>
                </a:cubicBezTo>
                <a:cubicBezTo>
                  <a:pt x="81176" y="865658"/>
                  <a:pt x="15207" y="567561"/>
                  <a:pt x="6388" y="481130"/>
                </a:cubicBezTo>
                <a:cubicBezTo>
                  <a:pt x="-2431" y="394699"/>
                  <a:pt x="28613" y="391171"/>
                  <a:pt x="31788" y="356246"/>
                </a:cubicBezTo>
                <a:cubicBezTo>
                  <a:pt x="34963" y="321321"/>
                  <a:pt x="30730" y="307563"/>
                  <a:pt x="25438" y="271580"/>
                </a:cubicBezTo>
                <a:cubicBezTo>
                  <a:pt x="20146" y="235597"/>
                  <a:pt x="-1020" y="184091"/>
                  <a:pt x="38" y="140346"/>
                </a:cubicBezTo>
                <a:cubicBezTo>
                  <a:pt x="1096" y="96602"/>
                  <a:pt x="26143" y="-9232"/>
                  <a:pt x="29671" y="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F06E837F-C47D-4BC5-BBBA-9873D55D4601}"/>
              </a:ext>
            </a:extLst>
          </p:cNvPr>
          <p:cNvSpPr/>
          <p:nvPr/>
        </p:nvSpPr>
        <p:spPr>
          <a:xfrm>
            <a:off x="7016685" y="1618722"/>
            <a:ext cx="533579" cy="229212"/>
          </a:xfrm>
          <a:custGeom>
            <a:avLst/>
            <a:gdLst>
              <a:gd name="connsiteX0" fmla="*/ 65 w 533579"/>
              <a:gd name="connsiteY0" fmla="*/ 229128 h 229212"/>
              <a:gd name="connsiteX1" fmla="*/ 304865 w 533579"/>
              <a:gd name="connsiteY1" fmla="*/ 44978 h 229212"/>
              <a:gd name="connsiteX2" fmla="*/ 436098 w 533579"/>
              <a:gd name="connsiteY2" fmla="*/ 36511 h 229212"/>
              <a:gd name="connsiteX3" fmla="*/ 533465 w 533579"/>
              <a:gd name="connsiteY3" fmla="*/ 528 h 229212"/>
              <a:gd name="connsiteX4" fmla="*/ 453032 w 533579"/>
              <a:gd name="connsiteY4" fmla="*/ 15345 h 229212"/>
              <a:gd name="connsiteX5" fmla="*/ 332382 w 533579"/>
              <a:gd name="connsiteY5" fmla="*/ 19578 h 229212"/>
              <a:gd name="connsiteX6" fmla="*/ 65 w 533579"/>
              <a:gd name="connsiteY6" fmla="*/ 229128 h 22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579" h="229212">
                <a:moveTo>
                  <a:pt x="65" y="229128"/>
                </a:moveTo>
                <a:cubicBezTo>
                  <a:pt x="-4521" y="233361"/>
                  <a:pt x="232193" y="77081"/>
                  <a:pt x="304865" y="44978"/>
                </a:cubicBezTo>
                <a:cubicBezTo>
                  <a:pt x="377537" y="12875"/>
                  <a:pt x="397998" y="43919"/>
                  <a:pt x="436098" y="36511"/>
                </a:cubicBezTo>
                <a:cubicBezTo>
                  <a:pt x="474198" y="29103"/>
                  <a:pt x="530643" y="4056"/>
                  <a:pt x="533465" y="528"/>
                </a:cubicBezTo>
                <a:cubicBezTo>
                  <a:pt x="536287" y="-3000"/>
                  <a:pt x="486546" y="12170"/>
                  <a:pt x="453032" y="15345"/>
                </a:cubicBezTo>
                <a:cubicBezTo>
                  <a:pt x="419518" y="18520"/>
                  <a:pt x="407524" y="-13230"/>
                  <a:pt x="332382" y="19578"/>
                </a:cubicBezTo>
                <a:cubicBezTo>
                  <a:pt x="257240" y="52386"/>
                  <a:pt x="4651" y="224895"/>
                  <a:pt x="65" y="229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773B1342-5EF3-4872-9BB9-D1F642AD27E0}"/>
              </a:ext>
            </a:extLst>
          </p:cNvPr>
          <p:cNvSpPr/>
          <p:nvPr/>
        </p:nvSpPr>
        <p:spPr>
          <a:xfrm>
            <a:off x="7552963" y="1492165"/>
            <a:ext cx="459026" cy="116503"/>
          </a:xfrm>
          <a:custGeom>
            <a:avLst/>
            <a:gdLst>
              <a:gd name="connsiteX0" fmla="*/ 1420 w 459026"/>
              <a:gd name="connsiteY0" fmla="*/ 116502 h 116503"/>
              <a:gd name="connsiteX1" fmla="*/ 225787 w 459026"/>
              <a:gd name="connsiteY1" fmla="*/ 44535 h 116503"/>
              <a:gd name="connsiteX2" fmla="*/ 314687 w 459026"/>
              <a:gd name="connsiteY2" fmla="*/ 31835 h 116503"/>
              <a:gd name="connsiteX3" fmla="*/ 458620 w 459026"/>
              <a:gd name="connsiteY3" fmla="*/ 85 h 116503"/>
              <a:gd name="connsiteX4" fmla="*/ 344320 w 459026"/>
              <a:gd name="connsiteY4" fmla="*/ 42418 h 116503"/>
              <a:gd name="connsiteX5" fmla="*/ 1420 w 459026"/>
              <a:gd name="connsiteY5" fmla="*/ 116502 h 11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026" h="116503">
                <a:moveTo>
                  <a:pt x="1420" y="116502"/>
                </a:moveTo>
                <a:cubicBezTo>
                  <a:pt x="-18335" y="116855"/>
                  <a:pt x="173576" y="58646"/>
                  <a:pt x="225787" y="44535"/>
                </a:cubicBezTo>
                <a:cubicBezTo>
                  <a:pt x="277998" y="30424"/>
                  <a:pt x="275882" y="39243"/>
                  <a:pt x="314687" y="31835"/>
                </a:cubicBezTo>
                <a:cubicBezTo>
                  <a:pt x="353492" y="24427"/>
                  <a:pt x="453681" y="-1679"/>
                  <a:pt x="458620" y="85"/>
                </a:cubicBezTo>
                <a:cubicBezTo>
                  <a:pt x="463559" y="1849"/>
                  <a:pt x="423342" y="21957"/>
                  <a:pt x="344320" y="42418"/>
                </a:cubicBezTo>
                <a:cubicBezTo>
                  <a:pt x="265298" y="62879"/>
                  <a:pt x="21175" y="116149"/>
                  <a:pt x="1420" y="116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9D8EFB65-DE0E-4CE3-8F64-2867D6634ED4}"/>
              </a:ext>
            </a:extLst>
          </p:cNvPr>
          <p:cNvSpPr/>
          <p:nvPr/>
        </p:nvSpPr>
        <p:spPr>
          <a:xfrm>
            <a:off x="8030209" y="1500709"/>
            <a:ext cx="229379" cy="368383"/>
          </a:xfrm>
          <a:custGeom>
            <a:avLst/>
            <a:gdLst>
              <a:gd name="connsiteX0" fmla="*/ 424 w 229379"/>
              <a:gd name="connsiteY0" fmla="*/ 8 h 368383"/>
              <a:gd name="connsiteX1" fmla="*/ 135891 w 229379"/>
              <a:gd name="connsiteY1" fmla="*/ 143941 h 368383"/>
              <a:gd name="connsiteX2" fmla="*/ 140124 w 229379"/>
              <a:gd name="connsiteY2" fmla="*/ 289991 h 368383"/>
              <a:gd name="connsiteX3" fmla="*/ 229024 w 229379"/>
              <a:gd name="connsiteY3" fmla="*/ 368308 h 368383"/>
              <a:gd name="connsiteX4" fmla="*/ 171874 w 229379"/>
              <a:gd name="connsiteY4" fmla="*/ 277291 h 368383"/>
              <a:gd name="connsiteX5" fmla="*/ 186691 w 229379"/>
              <a:gd name="connsiteY5" fmla="*/ 137591 h 368383"/>
              <a:gd name="connsiteX6" fmla="*/ 424 w 229379"/>
              <a:gd name="connsiteY6" fmla="*/ 8 h 368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379" h="368383">
                <a:moveTo>
                  <a:pt x="424" y="8"/>
                </a:moveTo>
                <a:cubicBezTo>
                  <a:pt x="-8043" y="1066"/>
                  <a:pt x="112608" y="95611"/>
                  <a:pt x="135891" y="143941"/>
                </a:cubicBezTo>
                <a:cubicBezTo>
                  <a:pt x="159174" y="192271"/>
                  <a:pt x="124602" y="252597"/>
                  <a:pt x="140124" y="289991"/>
                </a:cubicBezTo>
                <a:cubicBezTo>
                  <a:pt x="155646" y="327386"/>
                  <a:pt x="223732" y="370425"/>
                  <a:pt x="229024" y="368308"/>
                </a:cubicBezTo>
                <a:cubicBezTo>
                  <a:pt x="234316" y="366191"/>
                  <a:pt x="178929" y="315744"/>
                  <a:pt x="171874" y="277291"/>
                </a:cubicBezTo>
                <a:cubicBezTo>
                  <a:pt x="164819" y="238838"/>
                  <a:pt x="211033" y="183099"/>
                  <a:pt x="186691" y="137591"/>
                </a:cubicBezTo>
                <a:cubicBezTo>
                  <a:pt x="162349" y="92083"/>
                  <a:pt x="8891" y="-1050"/>
                  <a:pt x="424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0EB27F56-1BC4-4835-B0EF-D27D799DE1EC}"/>
              </a:ext>
            </a:extLst>
          </p:cNvPr>
          <p:cNvSpPr/>
          <p:nvPr/>
        </p:nvSpPr>
        <p:spPr>
          <a:xfrm>
            <a:off x="8269777" y="1887929"/>
            <a:ext cx="263993" cy="445910"/>
          </a:xfrm>
          <a:custGeom>
            <a:avLst/>
            <a:gdLst>
              <a:gd name="connsiteX0" fmla="*/ 40 w 263993"/>
              <a:gd name="connsiteY0" fmla="*/ 138 h 445910"/>
              <a:gd name="connsiteX1" fmla="*/ 137623 w 263993"/>
              <a:gd name="connsiteY1" fmla="*/ 108088 h 445910"/>
              <a:gd name="connsiteX2" fmla="*/ 179956 w 263993"/>
              <a:gd name="connsiteY2" fmla="*/ 260488 h 445910"/>
              <a:gd name="connsiteX3" fmla="*/ 262506 w 263993"/>
              <a:gd name="connsiteY3" fmla="*/ 444638 h 445910"/>
              <a:gd name="connsiteX4" fmla="*/ 230756 w 263993"/>
              <a:gd name="connsiteY4" fmla="*/ 336688 h 445910"/>
              <a:gd name="connsiteX5" fmla="*/ 201123 w 263993"/>
              <a:gd name="connsiteY5" fmla="*/ 235088 h 445910"/>
              <a:gd name="connsiteX6" fmla="*/ 152440 w 263993"/>
              <a:gd name="connsiteY6" fmla="*/ 89038 h 445910"/>
              <a:gd name="connsiteX7" fmla="*/ 40 w 263993"/>
              <a:gd name="connsiteY7" fmla="*/ 138 h 44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993" h="445910">
                <a:moveTo>
                  <a:pt x="40" y="138"/>
                </a:moveTo>
                <a:cubicBezTo>
                  <a:pt x="-2430" y="3313"/>
                  <a:pt x="107637" y="64696"/>
                  <a:pt x="137623" y="108088"/>
                </a:cubicBezTo>
                <a:cubicBezTo>
                  <a:pt x="167609" y="151480"/>
                  <a:pt x="159142" y="204396"/>
                  <a:pt x="179956" y="260488"/>
                </a:cubicBezTo>
                <a:cubicBezTo>
                  <a:pt x="200770" y="316580"/>
                  <a:pt x="254039" y="431938"/>
                  <a:pt x="262506" y="444638"/>
                </a:cubicBezTo>
                <a:cubicBezTo>
                  <a:pt x="270973" y="457338"/>
                  <a:pt x="240987" y="371613"/>
                  <a:pt x="230756" y="336688"/>
                </a:cubicBezTo>
                <a:cubicBezTo>
                  <a:pt x="220526" y="301763"/>
                  <a:pt x="214176" y="276363"/>
                  <a:pt x="201123" y="235088"/>
                </a:cubicBezTo>
                <a:cubicBezTo>
                  <a:pt x="188070" y="193813"/>
                  <a:pt x="180662" y="128902"/>
                  <a:pt x="152440" y="89038"/>
                </a:cubicBezTo>
                <a:cubicBezTo>
                  <a:pt x="124218" y="49174"/>
                  <a:pt x="2510" y="-3037"/>
                  <a:pt x="40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CBE01394-41E7-441E-B24B-6F3E0EA5A5E4}"/>
              </a:ext>
            </a:extLst>
          </p:cNvPr>
          <p:cNvSpPr/>
          <p:nvPr/>
        </p:nvSpPr>
        <p:spPr>
          <a:xfrm>
            <a:off x="6612177" y="1752339"/>
            <a:ext cx="417525" cy="962934"/>
          </a:xfrm>
          <a:custGeom>
            <a:avLst/>
            <a:gdLst>
              <a:gd name="connsiteX0" fmla="*/ 290 w 417525"/>
              <a:gd name="connsiteY0" fmla="*/ 4494 h 962934"/>
              <a:gd name="connsiteX1" fmla="*/ 120940 w 417525"/>
              <a:gd name="connsiteY1" fmla="*/ 245794 h 962934"/>
              <a:gd name="connsiteX2" fmla="*/ 247940 w 417525"/>
              <a:gd name="connsiteY2" fmla="*/ 575994 h 962934"/>
              <a:gd name="connsiteX3" fmla="*/ 402456 w 417525"/>
              <a:gd name="connsiteY3" fmla="*/ 927361 h 962934"/>
              <a:gd name="connsiteX4" fmla="*/ 410923 w 417525"/>
              <a:gd name="connsiteY4" fmla="*/ 944294 h 962934"/>
              <a:gd name="connsiteX5" fmla="*/ 396106 w 417525"/>
              <a:gd name="connsiteY5" fmla="*/ 868094 h 962934"/>
              <a:gd name="connsiteX6" fmla="*/ 239473 w 417525"/>
              <a:gd name="connsiteY6" fmla="*/ 499794 h 962934"/>
              <a:gd name="connsiteX7" fmla="*/ 91306 w 417525"/>
              <a:gd name="connsiteY7" fmla="*/ 120911 h 962934"/>
              <a:gd name="connsiteX8" fmla="*/ 290 w 417525"/>
              <a:gd name="connsiteY8" fmla="*/ 4494 h 96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525" h="962934">
                <a:moveTo>
                  <a:pt x="290" y="4494"/>
                </a:moveTo>
                <a:cubicBezTo>
                  <a:pt x="5229" y="25308"/>
                  <a:pt x="79665" y="150544"/>
                  <a:pt x="120940" y="245794"/>
                </a:cubicBezTo>
                <a:cubicBezTo>
                  <a:pt x="162215" y="341044"/>
                  <a:pt x="201021" y="462400"/>
                  <a:pt x="247940" y="575994"/>
                </a:cubicBezTo>
                <a:cubicBezTo>
                  <a:pt x="294859" y="689588"/>
                  <a:pt x="375292" y="865978"/>
                  <a:pt x="402456" y="927361"/>
                </a:cubicBezTo>
                <a:cubicBezTo>
                  <a:pt x="429620" y="988744"/>
                  <a:pt x="411981" y="954172"/>
                  <a:pt x="410923" y="944294"/>
                </a:cubicBezTo>
                <a:cubicBezTo>
                  <a:pt x="409865" y="934416"/>
                  <a:pt x="424681" y="942177"/>
                  <a:pt x="396106" y="868094"/>
                </a:cubicBezTo>
                <a:cubicBezTo>
                  <a:pt x="367531" y="794011"/>
                  <a:pt x="290273" y="624324"/>
                  <a:pt x="239473" y="499794"/>
                </a:cubicBezTo>
                <a:cubicBezTo>
                  <a:pt x="188673" y="375264"/>
                  <a:pt x="127995" y="204519"/>
                  <a:pt x="91306" y="120911"/>
                </a:cubicBezTo>
                <a:cubicBezTo>
                  <a:pt x="54617" y="37303"/>
                  <a:pt x="-4649" y="-16320"/>
                  <a:pt x="290" y="4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00167E39-A59A-4FDA-8938-C554E3E258FC}"/>
              </a:ext>
            </a:extLst>
          </p:cNvPr>
          <p:cNvSpPr/>
          <p:nvPr/>
        </p:nvSpPr>
        <p:spPr>
          <a:xfrm>
            <a:off x="6576235" y="901298"/>
            <a:ext cx="454837" cy="834877"/>
          </a:xfrm>
          <a:custGeom>
            <a:avLst/>
            <a:gdLst>
              <a:gd name="connsiteX0" fmla="*/ 80682 w 454837"/>
              <a:gd name="connsiteY0" fmla="*/ 834369 h 834877"/>
              <a:gd name="connsiteX1" fmla="*/ 248 w 454837"/>
              <a:gd name="connsiteY1" fmla="*/ 696785 h 834877"/>
              <a:gd name="connsiteX2" fmla="*/ 110315 w 454837"/>
              <a:gd name="connsiteY2" fmla="*/ 605769 h 834877"/>
              <a:gd name="connsiteX3" fmla="*/ 70098 w 454837"/>
              <a:gd name="connsiteY3" fmla="*/ 529569 h 834877"/>
              <a:gd name="connsiteX4" fmla="*/ 131482 w 454837"/>
              <a:gd name="connsiteY4" fmla="*/ 430085 h 834877"/>
              <a:gd name="connsiteX5" fmla="*/ 129365 w 454837"/>
              <a:gd name="connsiteY5" fmla="*/ 345419 h 834877"/>
              <a:gd name="connsiteX6" fmla="*/ 201332 w 454837"/>
              <a:gd name="connsiteY6" fmla="*/ 271335 h 834877"/>
              <a:gd name="connsiteX7" fmla="*/ 186515 w 454837"/>
              <a:gd name="connsiteY7" fmla="*/ 207835 h 834877"/>
              <a:gd name="connsiteX8" fmla="*/ 321982 w 454837"/>
              <a:gd name="connsiteY8" fmla="*/ 159152 h 834877"/>
              <a:gd name="connsiteX9" fmla="*/ 309282 w 454837"/>
              <a:gd name="connsiteY9" fmla="*/ 93535 h 834877"/>
              <a:gd name="connsiteX10" fmla="*/ 366432 w 454837"/>
              <a:gd name="connsiteY10" fmla="*/ 40619 h 834877"/>
              <a:gd name="connsiteX11" fmla="*/ 451098 w 454837"/>
              <a:gd name="connsiteY11" fmla="*/ 4635 h 834877"/>
              <a:gd name="connsiteX12" fmla="*/ 429932 w 454837"/>
              <a:gd name="connsiteY12" fmla="*/ 8869 h 834877"/>
              <a:gd name="connsiteX13" fmla="*/ 341032 w 454837"/>
              <a:gd name="connsiteY13" fmla="*/ 80835 h 834877"/>
              <a:gd name="connsiteX14" fmla="*/ 341032 w 454837"/>
              <a:gd name="connsiteY14" fmla="*/ 159152 h 834877"/>
              <a:gd name="connsiteX15" fmla="*/ 252132 w 454837"/>
              <a:gd name="connsiteY15" fmla="*/ 214185 h 834877"/>
              <a:gd name="connsiteX16" fmla="*/ 228848 w 454837"/>
              <a:gd name="connsiteY16" fmla="*/ 245935 h 834877"/>
              <a:gd name="connsiteX17" fmla="*/ 214032 w 454837"/>
              <a:gd name="connsiteY17" fmla="*/ 324252 h 834877"/>
              <a:gd name="connsiteX18" fmla="*/ 169582 w 454837"/>
              <a:gd name="connsiteY18" fmla="*/ 406802 h 834877"/>
              <a:gd name="connsiteX19" fmla="*/ 139948 w 454837"/>
              <a:gd name="connsiteY19" fmla="*/ 491469 h 834877"/>
              <a:gd name="connsiteX20" fmla="*/ 137832 w 454837"/>
              <a:gd name="connsiteY20" fmla="*/ 529569 h 834877"/>
              <a:gd name="connsiteX21" fmla="*/ 150532 w 454837"/>
              <a:gd name="connsiteY21" fmla="*/ 584602 h 834877"/>
              <a:gd name="connsiteX22" fmla="*/ 133598 w 454837"/>
              <a:gd name="connsiteY22" fmla="*/ 626935 h 834877"/>
              <a:gd name="connsiteX23" fmla="*/ 91265 w 454837"/>
              <a:gd name="connsiteY23" fmla="*/ 643869 h 834877"/>
              <a:gd name="connsiteX24" fmla="*/ 80682 w 454837"/>
              <a:gd name="connsiteY24" fmla="*/ 834369 h 83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54837" h="834877">
                <a:moveTo>
                  <a:pt x="80682" y="834369"/>
                </a:moveTo>
                <a:cubicBezTo>
                  <a:pt x="65513" y="843188"/>
                  <a:pt x="-4691" y="734885"/>
                  <a:pt x="248" y="696785"/>
                </a:cubicBezTo>
                <a:cubicBezTo>
                  <a:pt x="5187" y="658685"/>
                  <a:pt x="98673" y="633638"/>
                  <a:pt x="110315" y="605769"/>
                </a:cubicBezTo>
                <a:cubicBezTo>
                  <a:pt x="121957" y="577900"/>
                  <a:pt x="66570" y="558850"/>
                  <a:pt x="70098" y="529569"/>
                </a:cubicBezTo>
                <a:cubicBezTo>
                  <a:pt x="73626" y="500288"/>
                  <a:pt x="121604" y="460777"/>
                  <a:pt x="131482" y="430085"/>
                </a:cubicBezTo>
                <a:cubicBezTo>
                  <a:pt x="141360" y="399393"/>
                  <a:pt x="117723" y="371877"/>
                  <a:pt x="129365" y="345419"/>
                </a:cubicBezTo>
                <a:cubicBezTo>
                  <a:pt x="141007" y="318961"/>
                  <a:pt x="191807" y="294266"/>
                  <a:pt x="201332" y="271335"/>
                </a:cubicBezTo>
                <a:cubicBezTo>
                  <a:pt x="210857" y="248404"/>
                  <a:pt x="166407" y="226532"/>
                  <a:pt x="186515" y="207835"/>
                </a:cubicBezTo>
                <a:cubicBezTo>
                  <a:pt x="206623" y="189138"/>
                  <a:pt x="301521" y="178202"/>
                  <a:pt x="321982" y="159152"/>
                </a:cubicBezTo>
                <a:cubicBezTo>
                  <a:pt x="342443" y="140102"/>
                  <a:pt x="301874" y="113290"/>
                  <a:pt x="309282" y="93535"/>
                </a:cubicBezTo>
                <a:cubicBezTo>
                  <a:pt x="316690" y="73779"/>
                  <a:pt x="342796" y="55436"/>
                  <a:pt x="366432" y="40619"/>
                </a:cubicBezTo>
                <a:cubicBezTo>
                  <a:pt x="390068" y="25802"/>
                  <a:pt x="440515" y="9927"/>
                  <a:pt x="451098" y="4635"/>
                </a:cubicBezTo>
                <a:cubicBezTo>
                  <a:pt x="461681" y="-657"/>
                  <a:pt x="448276" y="-3831"/>
                  <a:pt x="429932" y="8869"/>
                </a:cubicBezTo>
                <a:cubicBezTo>
                  <a:pt x="411588" y="21569"/>
                  <a:pt x="355849" y="55788"/>
                  <a:pt x="341032" y="80835"/>
                </a:cubicBezTo>
                <a:cubicBezTo>
                  <a:pt x="326215" y="105882"/>
                  <a:pt x="355849" y="136927"/>
                  <a:pt x="341032" y="159152"/>
                </a:cubicBezTo>
                <a:cubicBezTo>
                  <a:pt x="326215" y="181377"/>
                  <a:pt x="270829" y="199721"/>
                  <a:pt x="252132" y="214185"/>
                </a:cubicBezTo>
                <a:cubicBezTo>
                  <a:pt x="233435" y="228649"/>
                  <a:pt x="235198" y="227591"/>
                  <a:pt x="228848" y="245935"/>
                </a:cubicBezTo>
                <a:cubicBezTo>
                  <a:pt x="222498" y="264279"/>
                  <a:pt x="223910" y="297441"/>
                  <a:pt x="214032" y="324252"/>
                </a:cubicBezTo>
                <a:cubicBezTo>
                  <a:pt x="204154" y="351063"/>
                  <a:pt x="181929" y="378933"/>
                  <a:pt x="169582" y="406802"/>
                </a:cubicBezTo>
                <a:cubicBezTo>
                  <a:pt x="157235" y="434671"/>
                  <a:pt x="145240" y="471008"/>
                  <a:pt x="139948" y="491469"/>
                </a:cubicBezTo>
                <a:cubicBezTo>
                  <a:pt x="134656" y="511930"/>
                  <a:pt x="136068" y="514047"/>
                  <a:pt x="137832" y="529569"/>
                </a:cubicBezTo>
                <a:cubicBezTo>
                  <a:pt x="139596" y="545091"/>
                  <a:pt x="151238" y="568374"/>
                  <a:pt x="150532" y="584602"/>
                </a:cubicBezTo>
                <a:cubicBezTo>
                  <a:pt x="149826" y="600830"/>
                  <a:pt x="143476" y="617057"/>
                  <a:pt x="133598" y="626935"/>
                </a:cubicBezTo>
                <a:cubicBezTo>
                  <a:pt x="123720" y="636813"/>
                  <a:pt x="102907" y="611413"/>
                  <a:pt x="91265" y="643869"/>
                </a:cubicBezTo>
                <a:cubicBezTo>
                  <a:pt x="79623" y="676325"/>
                  <a:pt x="95851" y="825550"/>
                  <a:pt x="80682" y="834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4662EA32-7A46-4641-802D-F5FCC5ACE5C0}"/>
              </a:ext>
            </a:extLst>
          </p:cNvPr>
          <p:cNvSpPr/>
          <p:nvPr/>
        </p:nvSpPr>
        <p:spPr>
          <a:xfrm>
            <a:off x="7069666" y="673994"/>
            <a:ext cx="978252" cy="215104"/>
          </a:xfrm>
          <a:custGeom>
            <a:avLst/>
            <a:gdLst>
              <a:gd name="connsiteX0" fmla="*/ 1 w 978252"/>
              <a:gd name="connsiteY0" fmla="*/ 215006 h 215104"/>
              <a:gd name="connsiteX1" fmla="*/ 88901 w 978252"/>
              <a:gd name="connsiteY1" fmla="*/ 191723 h 215104"/>
              <a:gd name="connsiteX2" fmla="*/ 186267 w 978252"/>
              <a:gd name="connsiteY2" fmla="*/ 98589 h 215104"/>
              <a:gd name="connsiteX3" fmla="*/ 285751 w 978252"/>
              <a:gd name="connsiteY3" fmla="*/ 62606 h 215104"/>
              <a:gd name="connsiteX4" fmla="*/ 431801 w 978252"/>
              <a:gd name="connsiteY4" fmla="*/ 1223 h 215104"/>
              <a:gd name="connsiteX5" fmla="*/ 488951 w 978252"/>
              <a:gd name="connsiteY5" fmla="*/ 20273 h 215104"/>
              <a:gd name="connsiteX6" fmla="*/ 563034 w 978252"/>
              <a:gd name="connsiteY6" fmla="*/ 3339 h 215104"/>
              <a:gd name="connsiteX7" fmla="*/ 624417 w 978252"/>
              <a:gd name="connsiteY7" fmla="*/ 28739 h 215104"/>
              <a:gd name="connsiteX8" fmla="*/ 740834 w 978252"/>
              <a:gd name="connsiteY8" fmla="*/ 7573 h 215104"/>
              <a:gd name="connsiteX9" fmla="*/ 831851 w 978252"/>
              <a:gd name="connsiteY9" fmla="*/ 66839 h 215104"/>
              <a:gd name="connsiteX10" fmla="*/ 933451 w 978252"/>
              <a:gd name="connsiteY10" fmla="*/ 43556 h 215104"/>
              <a:gd name="connsiteX11" fmla="*/ 977901 w 978252"/>
              <a:gd name="connsiteY11" fmla="*/ 109173 h 215104"/>
              <a:gd name="connsiteX12" fmla="*/ 912284 w 978252"/>
              <a:gd name="connsiteY12" fmla="*/ 88006 h 215104"/>
              <a:gd name="connsiteX13" fmla="*/ 785284 w 978252"/>
              <a:gd name="connsiteY13" fmla="*/ 73189 h 215104"/>
              <a:gd name="connsiteX14" fmla="*/ 723901 w 978252"/>
              <a:gd name="connsiteY14" fmla="*/ 47789 h 215104"/>
              <a:gd name="connsiteX15" fmla="*/ 596901 w 978252"/>
              <a:gd name="connsiteY15" fmla="*/ 56256 h 215104"/>
              <a:gd name="connsiteX16" fmla="*/ 461434 w 978252"/>
              <a:gd name="connsiteY16" fmla="*/ 39323 h 215104"/>
              <a:gd name="connsiteX17" fmla="*/ 378884 w 978252"/>
              <a:gd name="connsiteY17" fmla="*/ 43556 h 215104"/>
              <a:gd name="connsiteX18" fmla="*/ 285751 w 978252"/>
              <a:gd name="connsiteY18" fmla="*/ 100706 h 215104"/>
              <a:gd name="connsiteX19" fmla="*/ 186267 w 978252"/>
              <a:gd name="connsiteY19" fmla="*/ 200189 h 215104"/>
              <a:gd name="connsiteX20" fmla="*/ 91017 w 978252"/>
              <a:gd name="connsiteY20" fmla="*/ 200189 h 215104"/>
              <a:gd name="connsiteX21" fmla="*/ 1 w 978252"/>
              <a:gd name="connsiteY21" fmla="*/ 215006 h 21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8252" h="215104">
                <a:moveTo>
                  <a:pt x="1" y="215006"/>
                </a:moveTo>
                <a:cubicBezTo>
                  <a:pt x="-352" y="213595"/>
                  <a:pt x="57857" y="211126"/>
                  <a:pt x="88901" y="191723"/>
                </a:cubicBezTo>
                <a:cubicBezTo>
                  <a:pt x="119945" y="172320"/>
                  <a:pt x="153459" y="120108"/>
                  <a:pt x="186267" y="98589"/>
                </a:cubicBezTo>
                <a:cubicBezTo>
                  <a:pt x="219075" y="77070"/>
                  <a:pt x="244829" y="78834"/>
                  <a:pt x="285751" y="62606"/>
                </a:cubicBezTo>
                <a:cubicBezTo>
                  <a:pt x="326673" y="46378"/>
                  <a:pt x="397934" y="8278"/>
                  <a:pt x="431801" y="1223"/>
                </a:cubicBezTo>
                <a:cubicBezTo>
                  <a:pt x="465668" y="-5832"/>
                  <a:pt x="467079" y="19920"/>
                  <a:pt x="488951" y="20273"/>
                </a:cubicBezTo>
                <a:cubicBezTo>
                  <a:pt x="510823" y="20626"/>
                  <a:pt x="540456" y="1928"/>
                  <a:pt x="563034" y="3339"/>
                </a:cubicBezTo>
                <a:cubicBezTo>
                  <a:pt x="585612" y="4750"/>
                  <a:pt x="594784" y="28033"/>
                  <a:pt x="624417" y="28739"/>
                </a:cubicBezTo>
                <a:cubicBezTo>
                  <a:pt x="654050" y="29445"/>
                  <a:pt x="706262" y="1223"/>
                  <a:pt x="740834" y="7573"/>
                </a:cubicBezTo>
                <a:cubicBezTo>
                  <a:pt x="775406" y="13923"/>
                  <a:pt x="799748" y="60842"/>
                  <a:pt x="831851" y="66839"/>
                </a:cubicBezTo>
                <a:cubicBezTo>
                  <a:pt x="863954" y="72836"/>
                  <a:pt x="909109" y="36500"/>
                  <a:pt x="933451" y="43556"/>
                </a:cubicBezTo>
                <a:cubicBezTo>
                  <a:pt x="957793" y="50612"/>
                  <a:pt x="981429" y="101765"/>
                  <a:pt x="977901" y="109173"/>
                </a:cubicBezTo>
                <a:cubicBezTo>
                  <a:pt x="974373" y="116581"/>
                  <a:pt x="944387" y="94003"/>
                  <a:pt x="912284" y="88006"/>
                </a:cubicBezTo>
                <a:cubicBezTo>
                  <a:pt x="880181" y="82009"/>
                  <a:pt x="816681" y="79892"/>
                  <a:pt x="785284" y="73189"/>
                </a:cubicBezTo>
                <a:cubicBezTo>
                  <a:pt x="753887" y="66486"/>
                  <a:pt x="755298" y="50611"/>
                  <a:pt x="723901" y="47789"/>
                </a:cubicBezTo>
                <a:cubicBezTo>
                  <a:pt x="692504" y="44967"/>
                  <a:pt x="640645" y="57667"/>
                  <a:pt x="596901" y="56256"/>
                </a:cubicBezTo>
                <a:cubicBezTo>
                  <a:pt x="553157" y="54845"/>
                  <a:pt x="497770" y="41440"/>
                  <a:pt x="461434" y="39323"/>
                </a:cubicBezTo>
                <a:cubicBezTo>
                  <a:pt x="425098" y="37206"/>
                  <a:pt x="408164" y="33326"/>
                  <a:pt x="378884" y="43556"/>
                </a:cubicBezTo>
                <a:cubicBezTo>
                  <a:pt x="349604" y="53786"/>
                  <a:pt x="317854" y="74601"/>
                  <a:pt x="285751" y="100706"/>
                </a:cubicBezTo>
                <a:cubicBezTo>
                  <a:pt x="253648" y="126811"/>
                  <a:pt x="218723" y="183609"/>
                  <a:pt x="186267" y="200189"/>
                </a:cubicBezTo>
                <a:cubicBezTo>
                  <a:pt x="153811" y="216769"/>
                  <a:pt x="119592" y="198072"/>
                  <a:pt x="91017" y="200189"/>
                </a:cubicBezTo>
                <a:cubicBezTo>
                  <a:pt x="62442" y="202306"/>
                  <a:pt x="354" y="216417"/>
                  <a:pt x="1" y="215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3B92D7CD-1C7F-45F0-9467-393F98A4D9D1}"/>
              </a:ext>
            </a:extLst>
          </p:cNvPr>
          <p:cNvSpPr/>
          <p:nvPr/>
        </p:nvSpPr>
        <p:spPr>
          <a:xfrm>
            <a:off x="8045212" y="774249"/>
            <a:ext cx="430321" cy="654929"/>
          </a:xfrm>
          <a:custGeom>
            <a:avLst/>
            <a:gdLst>
              <a:gd name="connsiteX0" fmla="*/ 238 w 430321"/>
              <a:gd name="connsiteY0" fmla="*/ 19501 h 654929"/>
              <a:gd name="connsiteX1" fmla="*/ 76438 w 430321"/>
              <a:gd name="connsiteY1" fmla="*/ 2568 h 654929"/>
              <a:gd name="connsiteX2" fmla="*/ 108188 w 430321"/>
              <a:gd name="connsiteY2" fmla="*/ 53368 h 654929"/>
              <a:gd name="connsiteX3" fmla="*/ 118771 w 430321"/>
              <a:gd name="connsiteY3" fmla="*/ 135918 h 654929"/>
              <a:gd name="connsiteX4" fmla="*/ 209788 w 430321"/>
              <a:gd name="connsiteY4" fmla="*/ 207884 h 654929"/>
              <a:gd name="connsiteX5" fmla="*/ 332555 w 430321"/>
              <a:gd name="connsiteY5" fmla="*/ 315834 h 654929"/>
              <a:gd name="connsiteX6" fmla="*/ 372771 w 430321"/>
              <a:gd name="connsiteY6" fmla="*/ 370868 h 654929"/>
              <a:gd name="connsiteX7" fmla="*/ 387588 w 430321"/>
              <a:gd name="connsiteY7" fmla="*/ 442834 h 654929"/>
              <a:gd name="connsiteX8" fmla="*/ 410871 w 430321"/>
              <a:gd name="connsiteY8" fmla="*/ 461884 h 654929"/>
              <a:gd name="connsiteX9" fmla="*/ 427805 w 430321"/>
              <a:gd name="connsiteY9" fmla="*/ 574068 h 654929"/>
              <a:gd name="connsiteX10" fmla="*/ 429921 w 430321"/>
              <a:gd name="connsiteY10" fmla="*/ 654501 h 654929"/>
              <a:gd name="connsiteX11" fmla="*/ 427805 w 430321"/>
              <a:gd name="connsiteY11" fmla="*/ 601584 h 654929"/>
              <a:gd name="connsiteX12" fmla="*/ 406638 w 430321"/>
              <a:gd name="connsiteY12" fmla="*/ 508451 h 654929"/>
              <a:gd name="connsiteX13" fmla="*/ 362188 w 430321"/>
              <a:gd name="connsiteY13" fmla="*/ 442834 h 654929"/>
              <a:gd name="connsiteX14" fmla="*/ 328321 w 430321"/>
              <a:gd name="connsiteY14" fmla="*/ 343351 h 654929"/>
              <a:gd name="connsiteX15" fmla="*/ 237305 w 430321"/>
              <a:gd name="connsiteY15" fmla="*/ 277734 h 654929"/>
              <a:gd name="connsiteX16" fmla="*/ 103955 w 430321"/>
              <a:gd name="connsiteY16" fmla="*/ 121101 h 654929"/>
              <a:gd name="connsiteX17" fmla="*/ 238 w 430321"/>
              <a:gd name="connsiteY17" fmla="*/ 19501 h 65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0321" h="654929">
                <a:moveTo>
                  <a:pt x="238" y="19501"/>
                </a:moveTo>
                <a:cubicBezTo>
                  <a:pt x="-4348" y="-255"/>
                  <a:pt x="58446" y="-3077"/>
                  <a:pt x="76438" y="2568"/>
                </a:cubicBezTo>
                <a:cubicBezTo>
                  <a:pt x="94430" y="8212"/>
                  <a:pt x="101133" y="31143"/>
                  <a:pt x="108188" y="53368"/>
                </a:cubicBezTo>
                <a:cubicBezTo>
                  <a:pt x="115243" y="75593"/>
                  <a:pt x="101838" y="110165"/>
                  <a:pt x="118771" y="135918"/>
                </a:cubicBezTo>
                <a:cubicBezTo>
                  <a:pt x="135704" y="161671"/>
                  <a:pt x="174157" y="177898"/>
                  <a:pt x="209788" y="207884"/>
                </a:cubicBezTo>
                <a:cubicBezTo>
                  <a:pt x="245419" y="237870"/>
                  <a:pt x="305391" y="288670"/>
                  <a:pt x="332555" y="315834"/>
                </a:cubicBezTo>
                <a:cubicBezTo>
                  <a:pt x="359719" y="342998"/>
                  <a:pt x="363599" y="349701"/>
                  <a:pt x="372771" y="370868"/>
                </a:cubicBezTo>
                <a:cubicBezTo>
                  <a:pt x="381943" y="392035"/>
                  <a:pt x="381238" y="427665"/>
                  <a:pt x="387588" y="442834"/>
                </a:cubicBezTo>
                <a:cubicBezTo>
                  <a:pt x="393938" y="458003"/>
                  <a:pt x="404168" y="440012"/>
                  <a:pt x="410871" y="461884"/>
                </a:cubicBezTo>
                <a:cubicBezTo>
                  <a:pt x="417574" y="483756"/>
                  <a:pt x="424630" y="541965"/>
                  <a:pt x="427805" y="574068"/>
                </a:cubicBezTo>
                <a:cubicBezTo>
                  <a:pt x="430980" y="606171"/>
                  <a:pt x="429921" y="649915"/>
                  <a:pt x="429921" y="654501"/>
                </a:cubicBezTo>
                <a:cubicBezTo>
                  <a:pt x="429921" y="659087"/>
                  <a:pt x="431685" y="625926"/>
                  <a:pt x="427805" y="601584"/>
                </a:cubicBezTo>
                <a:cubicBezTo>
                  <a:pt x="423925" y="577242"/>
                  <a:pt x="417574" y="534909"/>
                  <a:pt x="406638" y="508451"/>
                </a:cubicBezTo>
                <a:cubicBezTo>
                  <a:pt x="395702" y="481993"/>
                  <a:pt x="375241" y="470351"/>
                  <a:pt x="362188" y="442834"/>
                </a:cubicBezTo>
                <a:cubicBezTo>
                  <a:pt x="349135" y="415317"/>
                  <a:pt x="349135" y="370868"/>
                  <a:pt x="328321" y="343351"/>
                </a:cubicBezTo>
                <a:cubicBezTo>
                  <a:pt x="307507" y="315834"/>
                  <a:pt x="274699" y="314776"/>
                  <a:pt x="237305" y="277734"/>
                </a:cubicBezTo>
                <a:cubicBezTo>
                  <a:pt x="199911" y="240692"/>
                  <a:pt x="137116" y="162729"/>
                  <a:pt x="103955" y="121101"/>
                </a:cubicBezTo>
                <a:cubicBezTo>
                  <a:pt x="70794" y="79473"/>
                  <a:pt x="4824" y="39257"/>
                  <a:pt x="238" y="19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8579C60E-8B2B-4A74-80D6-B3A754ACADE1}"/>
              </a:ext>
            </a:extLst>
          </p:cNvPr>
          <p:cNvSpPr/>
          <p:nvPr/>
        </p:nvSpPr>
        <p:spPr>
          <a:xfrm>
            <a:off x="8464221" y="1369456"/>
            <a:ext cx="90854" cy="959046"/>
          </a:xfrm>
          <a:custGeom>
            <a:avLst/>
            <a:gdLst>
              <a:gd name="connsiteX0" fmla="*/ 329 w 90854"/>
              <a:gd name="connsiteY0" fmla="*/ 27 h 959046"/>
              <a:gd name="connsiteX1" fmla="*/ 65946 w 90854"/>
              <a:gd name="connsiteY1" fmla="*/ 501677 h 959046"/>
              <a:gd name="connsiteX2" fmla="*/ 63829 w 90854"/>
              <a:gd name="connsiteY2" fmla="*/ 582111 h 959046"/>
              <a:gd name="connsiteX3" fmla="*/ 40546 w 90854"/>
              <a:gd name="connsiteY3" fmla="*/ 632911 h 959046"/>
              <a:gd name="connsiteX4" fmla="*/ 76529 w 90854"/>
              <a:gd name="connsiteY4" fmla="*/ 954644 h 959046"/>
              <a:gd name="connsiteX5" fmla="*/ 89229 w 90854"/>
              <a:gd name="connsiteY5" fmla="*/ 800127 h 959046"/>
              <a:gd name="connsiteX6" fmla="*/ 42662 w 90854"/>
              <a:gd name="connsiteY6" fmla="*/ 524961 h 959046"/>
              <a:gd name="connsiteX7" fmla="*/ 329 w 90854"/>
              <a:gd name="connsiteY7" fmla="*/ 27 h 95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854" h="959046">
                <a:moveTo>
                  <a:pt x="329" y="27"/>
                </a:moveTo>
                <a:cubicBezTo>
                  <a:pt x="4210" y="-3854"/>
                  <a:pt x="55363" y="404663"/>
                  <a:pt x="65946" y="501677"/>
                </a:cubicBezTo>
                <a:cubicBezTo>
                  <a:pt x="76529" y="598691"/>
                  <a:pt x="68062" y="560239"/>
                  <a:pt x="63829" y="582111"/>
                </a:cubicBezTo>
                <a:cubicBezTo>
                  <a:pt x="59596" y="603983"/>
                  <a:pt x="38429" y="570822"/>
                  <a:pt x="40546" y="632911"/>
                </a:cubicBezTo>
                <a:cubicBezTo>
                  <a:pt x="42663" y="695000"/>
                  <a:pt x="68415" y="926775"/>
                  <a:pt x="76529" y="954644"/>
                </a:cubicBezTo>
                <a:cubicBezTo>
                  <a:pt x="84643" y="982513"/>
                  <a:pt x="94874" y="871741"/>
                  <a:pt x="89229" y="800127"/>
                </a:cubicBezTo>
                <a:cubicBezTo>
                  <a:pt x="83585" y="728513"/>
                  <a:pt x="57479" y="655842"/>
                  <a:pt x="42662" y="524961"/>
                </a:cubicBezTo>
                <a:cubicBezTo>
                  <a:pt x="27845" y="394081"/>
                  <a:pt x="-3552" y="3908"/>
                  <a:pt x="329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7BF634C2-DAC6-4AA9-A500-BC58075DD0E8}"/>
              </a:ext>
            </a:extLst>
          </p:cNvPr>
          <p:cNvSpPr/>
          <p:nvPr/>
        </p:nvSpPr>
        <p:spPr>
          <a:xfrm>
            <a:off x="8511099" y="1959714"/>
            <a:ext cx="152580" cy="612435"/>
          </a:xfrm>
          <a:custGeom>
            <a:avLst/>
            <a:gdLst>
              <a:gd name="connsiteX0" fmla="*/ 18 w 152580"/>
              <a:gd name="connsiteY0" fmla="*/ 40536 h 612435"/>
              <a:gd name="connsiteX1" fmla="*/ 99501 w 152580"/>
              <a:gd name="connsiteY1" fmla="*/ 319 h 612435"/>
              <a:gd name="connsiteX2" fmla="*/ 129134 w 152580"/>
              <a:gd name="connsiteY2" fmla="*/ 65936 h 612435"/>
              <a:gd name="connsiteX3" fmla="*/ 129134 w 152580"/>
              <a:gd name="connsiteY3" fmla="*/ 226803 h 612435"/>
              <a:gd name="connsiteX4" fmla="*/ 131251 w 152580"/>
              <a:gd name="connsiteY4" fmla="*/ 341103 h 612435"/>
              <a:gd name="connsiteX5" fmla="*/ 124901 w 152580"/>
              <a:gd name="connsiteY5" fmla="*/ 491386 h 612435"/>
              <a:gd name="connsiteX6" fmla="*/ 152418 w 152580"/>
              <a:gd name="connsiteY6" fmla="*/ 582403 h 612435"/>
              <a:gd name="connsiteX7" fmla="*/ 110084 w 152580"/>
              <a:gd name="connsiteY7" fmla="*/ 612036 h 612435"/>
              <a:gd name="connsiteX8" fmla="*/ 36001 w 152580"/>
              <a:gd name="connsiteY8" fmla="*/ 565469 h 612435"/>
              <a:gd name="connsiteX9" fmla="*/ 133368 w 152580"/>
              <a:gd name="connsiteY9" fmla="*/ 580286 h 612435"/>
              <a:gd name="connsiteX10" fmla="*/ 110084 w 152580"/>
              <a:gd name="connsiteY10" fmla="*/ 453286 h 612435"/>
              <a:gd name="connsiteX11" fmla="*/ 116434 w 152580"/>
              <a:gd name="connsiteY11" fmla="*/ 93453 h 612435"/>
              <a:gd name="connsiteX12" fmla="*/ 107968 w 152580"/>
              <a:gd name="connsiteY12" fmla="*/ 32069 h 612435"/>
              <a:gd name="connsiteX13" fmla="*/ 18 w 152580"/>
              <a:gd name="connsiteY13" fmla="*/ 40536 h 61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2580" h="612435">
                <a:moveTo>
                  <a:pt x="18" y="40536"/>
                </a:moveTo>
                <a:cubicBezTo>
                  <a:pt x="-1393" y="35244"/>
                  <a:pt x="77982" y="-3914"/>
                  <a:pt x="99501" y="319"/>
                </a:cubicBezTo>
                <a:cubicBezTo>
                  <a:pt x="121020" y="4552"/>
                  <a:pt x="124195" y="28189"/>
                  <a:pt x="129134" y="65936"/>
                </a:cubicBezTo>
                <a:cubicBezTo>
                  <a:pt x="134073" y="103683"/>
                  <a:pt x="128781" y="180942"/>
                  <a:pt x="129134" y="226803"/>
                </a:cubicBezTo>
                <a:cubicBezTo>
                  <a:pt x="129487" y="272664"/>
                  <a:pt x="131957" y="297006"/>
                  <a:pt x="131251" y="341103"/>
                </a:cubicBezTo>
                <a:cubicBezTo>
                  <a:pt x="130546" y="385200"/>
                  <a:pt x="121373" y="451169"/>
                  <a:pt x="124901" y="491386"/>
                </a:cubicBezTo>
                <a:cubicBezTo>
                  <a:pt x="128429" y="531603"/>
                  <a:pt x="154888" y="562295"/>
                  <a:pt x="152418" y="582403"/>
                </a:cubicBezTo>
                <a:cubicBezTo>
                  <a:pt x="149949" y="602511"/>
                  <a:pt x="129487" y="614858"/>
                  <a:pt x="110084" y="612036"/>
                </a:cubicBezTo>
                <a:cubicBezTo>
                  <a:pt x="90681" y="609214"/>
                  <a:pt x="32120" y="570761"/>
                  <a:pt x="36001" y="565469"/>
                </a:cubicBezTo>
                <a:cubicBezTo>
                  <a:pt x="39882" y="560177"/>
                  <a:pt x="121021" y="598983"/>
                  <a:pt x="133368" y="580286"/>
                </a:cubicBezTo>
                <a:cubicBezTo>
                  <a:pt x="145715" y="561589"/>
                  <a:pt x="112906" y="534425"/>
                  <a:pt x="110084" y="453286"/>
                </a:cubicBezTo>
                <a:cubicBezTo>
                  <a:pt x="107262" y="372147"/>
                  <a:pt x="116787" y="163656"/>
                  <a:pt x="116434" y="93453"/>
                </a:cubicBezTo>
                <a:cubicBezTo>
                  <a:pt x="116081" y="23250"/>
                  <a:pt x="124901" y="41947"/>
                  <a:pt x="107968" y="32069"/>
                </a:cubicBezTo>
                <a:cubicBezTo>
                  <a:pt x="91035" y="22191"/>
                  <a:pt x="1429" y="45828"/>
                  <a:pt x="18" y="40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476401BF-4A5D-4A69-B9CD-2B0BFDC55F54}"/>
              </a:ext>
            </a:extLst>
          </p:cNvPr>
          <p:cNvSpPr/>
          <p:nvPr/>
        </p:nvSpPr>
        <p:spPr>
          <a:xfrm>
            <a:off x="8527953" y="2015824"/>
            <a:ext cx="92871" cy="179479"/>
          </a:xfrm>
          <a:custGeom>
            <a:avLst/>
            <a:gdLst>
              <a:gd name="connsiteX0" fmla="*/ 97 w 92871"/>
              <a:gd name="connsiteY0" fmla="*/ 22526 h 179479"/>
              <a:gd name="connsiteX1" fmla="*/ 82647 w 92871"/>
              <a:gd name="connsiteY1" fmla="*/ 9826 h 179479"/>
              <a:gd name="connsiteX2" fmla="*/ 91114 w 92871"/>
              <a:gd name="connsiteY2" fmla="*/ 174926 h 179479"/>
              <a:gd name="connsiteX3" fmla="*/ 78414 w 92871"/>
              <a:gd name="connsiteY3" fmla="*/ 126243 h 179479"/>
              <a:gd name="connsiteX4" fmla="*/ 65714 w 92871"/>
              <a:gd name="connsiteY4" fmla="*/ 52159 h 179479"/>
              <a:gd name="connsiteX5" fmla="*/ 97 w 92871"/>
              <a:gd name="connsiteY5" fmla="*/ 22526 h 179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871" h="179479">
                <a:moveTo>
                  <a:pt x="97" y="22526"/>
                </a:moveTo>
                <a:cubicBezTo>
                  <a:pt x="2919" y="15470"/>
                  <a:pt x="67478" y="-15574"/>
                  <a:pt x="82647" y="9826"/>
                </a:cubicBezTo>
                <a:cubicBezTo>
                  <a:pt x="97816" y="35226"/>
                  <a:pt x="91819" y="155523"/>
                  <a:pt x="91114" y="174926"/>
                </a:cubicBezTo>
                <a:cubicBezTo>
                  <a:pt x="90409" y="194329"/>
                  <a:pt x="82647" y="146704"/>
                  <a:pt x="78414" y="126243"/>
                </a:cubicBezTo>
                <a:cubicBezTo>
                  <a:pt x="74181" y="105782"/>
                  <a:pt x="74533" y="67681"/>
                  <a:pt x="65714" y="52159"/>
                </a:cubicBezTo>
                <a:cubicBezTo>
                  <a:pt x="56895" y="36637"/>
                  <a:pt x="-2725" y="29582"/>
                  <a:pt x="97" y="22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3B960E74-B2BE-4178-8F5E-CA400F08B178}"/>
              </a:ext>
            </a:extLst>
          </p:cNvPr>
          <p:cNvSpPr/>
          <p:nvPr/>
        </p:nvSpPr>
        <p:spPr>
          <a:xfrm>
            <a:off x="8552932" y="2165254"/>
            <a:ext cx="49922" cy="144652"/>
          </a:xfrm>
          <a:custGeom>
            <a:avLst/>
            <a:gdLst>
              <a:gd name="connsiteX0" fmla="*/ 518 w 49922"/>
              <a:gd name="connsiteY0" fmla="*/ 96 h 144652"/>
              <a:gd name="connsiteX1" fmla="*/ 23801 w 49922"/>
              <a:gd name="connsiteY1" fmla="*/ 114396 h 144652"/>
              <a:gd name="connsiteX2" fmla="*/ 28035 w 49922"/>
              <a:gd name="connsiteY2" fmla="*/ 144029 h 144652"/>
              <a:gd name="connsiteX3" fmla="*/ 49201 w 49922"/>
              <a:gd name="connsiteY3" fmla="*/ 95346 h 144652"/>
              <a:gd name="connsiteX4" fmla="*/ 518 w 49922"/>
              <a:gd name="connsiteY4" fmla="*/ 96 h 14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2" h="144652">
                <a:moveTo>
                  <a:pt x="518" y="96"/>
                </a:moveTo>
                <a:cubicBezTo>
                  <a:pt x="-3715" y="3271"/>
                  <a:pt x="19215" y="90407"/>
                  <a:pt x="23801" y="114396"/>
                </a:cubicBezTo>
                <a:cubicBezTo>
                  <a:pt x="28387" y="138385"/>
                  <a:pt x="23802" y="147204"/>
                  <a:pt x="28035" y="144029"/>
                </a:cubicBezTo>
                <a:cubicBezTo>
                  <a:pt x="32268" y="140854"/>
                  <a:pt x="54140" y="117924"/>
                  <a:pt x="49201" y="95346"/>
                </a:cubicBezTo>
                <a:cubicBezTo>
                  <a:pt x="44262" y="72768"/>
                  <a:pt x="4751" y="-3079"/>
                  <a:pt x="518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0724543C-8880-4372-8C71-FC7675630982}"/>
              </a:ext>
            </a:extLst>
          </p:cNvPr>
          <p:cNvSpPr/>
          <p:nvPr/>
        </p:nvSpPr>
        <p:spPr>
          <a:xfrm>
            <a:off x="8593259" y="2575709"/>
            <a:ext cx="119313" cy="672157"/>
          </a:xfrm>
          <a:custGeom>
            <a:avLst/>
            <a:gdLst>
              <a:gd name="connsiteX0" fmla="*/ 408 w 119313"/>
              <a:gd name="connsiteY0" fmla="*/ 274 h 672157"/>
              <a:gd name="connsiteX1" fmla="*/ 32158 w 119313"/>
              <a:gd name="connsiteY1" fmla="*/ 269091 h 672157"/>
              <a:gd name="connsiteX2" fmla="*/ 10991 w 119313"/>
              <a:gd name="connsiteY2" fmla="*/ 389741 h 672157"/>
              <a:gd name="connsiteX3" fmla="*/ 118941 w 119313"/>
              <a:gd name="connsiteY3" fmla="*/ 669141 h 672157"/>
              <a:gd name="connsiteX4" fmla="*/ 44858 w 119313"/>
              <a:gd name="connsiteY4" fmla="*/ 525208 h 672157"/>
              <a:gd name="connsiteX5" fmla="*/ 408 w 119313"/>
              <a:gd name="connsiteY5" fmla="*/ 328358 h 672157"/>
              <a:gd name="connsiteX6" fmla="*/ 21574 w 119313"/>
              <a:gd name="connsiteY6" fmla="*/ 220408 h 672157"/>
              <a:gd name="connsiteX7" fmla="*/ 408 w 119313"/>
              <a:gd name="connsiteY7" fmla="*/ 274 h 67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313" h="672157">
                <a:moveTo>
                  <a:pt x="408" y="274"/>
                </a:moveTo>
                <a:cubicBezTo>
                  <a:pt x="2172" y="8388"/>
                  <a:pt x="30394" y="204180"/>
                  <a:pt x="32158" y="269091"/>
                </a:cubicBezTo>
                <a:cubicBezTo>
                  <a:pt x="33922" y="334002"/>
                  <a:pt x="-3473" y="323066"/>
                  <a:pt x="10991" y="389741"/>
                </a:cubicBezTo>
                <a:cubicBezTo>
                  <a:pt x="25455" y="456416"/>
                  <a:pt x="113297" y="646563"/>
                  <a:pt x="118941" y="669141"/>
                </a:cubicBezTo>
                <a:cubicBezTo>
                  <a:pt x="124585" y="691719"/>
                  <a:pt x="64614" y="582005"/>
                  <a:pt x="44858" y="525208"/>
                </a:cubicBezTo>
                <a:cubicBezTo>
                  <a:pt x="25103" y="468411"/>
                  <a:pt x="4289" y="379158"/>
                  <a:pt x="408" y="328358"/>
                </a:cubicBezTo>
                <a:cubicBezTo>
                  <a:pt x="-3473" y="277558"/>
                  <a:pt x="21574" y="274383"/>
                  <a:pt x="21574" y="220408"/>
                </a:cubicBezTo>
                <a:cubicBezTo>
                  <a:pt x="21574" y="166433"/>
                  <a:pt x="-1356" y="-7840"/>
                  <a:pt x="408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7C5C4521-BA7F-4767-8DC8-43720D8EB24B}"/>
              </a:ext>
            </a:extLst>
          </p:cNvPr>
          <p:cNvSpPr/>
          <p:nvPr/>
        </p:nvSpPr>
        <p:spPr>
          <a:xfrm>
            <a:off x="7922572" y="2412353"/>
            <a:ext cx="201364" cy="100183"/>
          </a:xfrm>
          <a:custGeom>
            <a:avLst/>
            <a:gdLst>
              <a:gd name="connsiteX0" fmla="*/ 111 w 201364"/>
              <a:gd name="connsiteY0" fmla="*/ 47214 h 100183"/>
              <a:gd name="connsiteX1" fmla="*/ 127111 w 201364"/>
              <a:gd name="connsiteY1" fmla="*/ 28164 h 100183"/>
              <a:gd name="connsiteX2" fmla="*/ 201195 w 201364"/>
              <a:gd name="connsiteY2" fmla="*/ 647 h 100183"/>
              <a:gd name="connsiteX3" fmla="*/ 146161 w 201364"/>
              <a:gd name="connsiteY3" fmla="*/ 57797 h 100183"/>
              <a:gd name="connsiteX4" fmla="*/ 105945 w 201364"/>
              <a:gd name="connsiteY4" fmla="*/ 100130 h 100183"/>
              <a:gd name="connsiteX5" fmla="*/ 111 w 201364"/>
              <a:gd name="connsiteY5" fmla="*/ 47214 h 10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364" h="100183">
                <a:moveTo>
                  <a:pt x="111" y="47214"/>
                </a:moveTo>
                <a:cubicBezTo>
                  <a:pt x="3639" y="35220"/>
                  <a:pt x="93597" y="35925"/>
                  <a:pt x="127111" y="28164"/>
                </a:cubicBezTo>
                <a:cubicBezTo>
                  <a:pt x="160625" y="20403"/>
                  <a:pt x="198020" y="-4292"/>
                  <a:pt x="201195" y="647"/>
                </a:cubicBezTo>
                <a:cubicBezTo>
                  <a:pt x="204370" y="5586"/>
                  <a:pt x="162036" y="41217"/>
                  <a:pt x="146161" y="57797"/>
                </a:cubicBezTo>
                <a:cubicBezTo>
                  <a:pt x="130286" y="74377"/>
                  <a:pt x="134520" y="98366"/>
                  <a:pt x="105945" y="100130"/>
                </a:cubicBezTo>
                <a:cubicBezTo>
                  <a:pt x="77370" y="101894"/>
                  <a:pt x="-3417" y="59208"/>
                  <a:pt x="111" y="4721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B02AB7B9-5537-4CD1-911B-4D179A64C3A0}"/>
              </a:ext>
            </a:extLst>
          </p:cNvPr>
          <p:cNvSpPr/>
          <p:nvPr/>
        </p:nvSpPr>
        <p:spPr>
          <a:xfrm>
            <a:off x="7372904" y="2561446"/>
            <a:ext cx="170897" cy="146442"/>
          </a:xfrm>
          <a:custGeom>
            <a:avLst/>
            <a:gdLst>
              <a:gd name="connsiteX0" fmla="*/ 170896 w 170897"/>
              <a:gd name="connsiteY0" fmla="*/ 1837 h 146442"/>
              <a:gd name="connsiteX1" fmla="*/ 56596 w 170897"/>
              <a:gd name="connsiteY1" fmla="*/ 109787 h 146442"/>
              <a:gd name="connsiteX2" fmla="*/ 1563 w 170897"/>
              <a:gd name="connsiteY2" fmla="*/ 145771 h 146442"/>
              <a:gd name="connsiteX3" fmla="*/ 18496 w 170897"/>
              <a:gd name="connsiteY3" fmla="*/ 84387 h 146442"/>
              <a:gd name="connsiteX4" fmla="*/ 54479 w 170897"/>
              <a:gd name="connsiteY4" fmla="*/ 44171 h 146442"/>
              <a:gd name="connsiteX5" fmla="*/ 170896 w 170897"/>
              <a:gd name="connsiteY5" fmla="*/ 1837 h 14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897" h="146442">
                <a:moveTo>
                  <a:pt x="170896" y="1837"/>
                </a:moveTo>
                <a:cubicBezTo>
                  <a:pt x="171249" y="12773"/>
                  <a:pt x="84818" y="85798"/>
                  <a:pt x="56596" y="109787"/>
                </a:cubicBezTo>
                <a:cubicBezTo>
                  <a:pt x="28374" y="133776"/>
                  <a:pt x="7913" y="150004"/>
                  <a:pt x="1563" y="145771"/>
                </a:cubicBezTo>
                <a:cubicBezTo>
                  <a:pt x="-4787" y="141538"/>
                  <a:pt x="9677" y="101320"/>
                  <a:pt x="18496" y="84387"/>
                </a:cubicBezTo>
                <a:cubicBezTo>
                  <a:pt x="27315" y="67454"/>
                  <a:pt x="34371" y="56518"/>
                  <a:pt x="54479" y="44171"/>
                </a:cubicBezTo>
                <a:cubicBezTo>
                  <a:pt x="74587" y="31824"/>
                  <a:pt x="170543" y="-9099"/>
                  <a:pt x="170896" y="183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C484B5D3-BBE0-40EC-A9A0-6CB816A0254E}"/>
              </a:ext>
            </a:extLst>
          </p:cNvPr>
          <p:cNvSpPr/>
          <p:nvPr/>
        </p:nvSpPr>
        <p:spPr>
          <a:xfrm>
            <a:off x="7708900" y="3132245"/>
            <a:ext cx="340326" cy="131655"/>
          </a:xfrm>
          <a:custGeom>
            <a:avLst/>
            <a:gdLst>
              <a:gd name="connsiteX0" fmla="*/ 0 w 340326"/>
              <a:gd name="connsiteY0" fmla="*/ 89322 h 131655"/>
              <a:gd name="connsiteX1" fmla="*/ 323850 w 340326"/>
              <a:gd name="connsiteY1" fmla="*/ 422 h 131655"/>
              <a:gd name="connsiteX2" fmla="*/ 292100 w 340326"/>
              <a:gd name="connsiteY2" fmla="*/ 57572 h 131655"/>
              <a:gd name="connsiteX3" fmla="*/ 285750 w 340326"/>
              <a:gd name="connsiteY3" fmla="*/ 99905 h 131655"/>
              <a:gd name="connsiteX4" fmla="*/ 268817 w 340326"/>
              <a:gd name="connsiteY4" fmla="*/ 76622 h 131655"/>
              <a:gd name="connsiteX5" fmla="*/ 177800 w 340326"/>
              <a:gd name="connsiteY5" fmla="*/ 131655 h 131655"/>
              <a:gd name="connsiteX6" fmla="*/ 84667 w 340326"/>
              <a:gd name="connsiteY6" fmla="*/ 112605 h 131655"/>
              <a:gd name="connsiteX7" fmla="*/ 0 w 340326"/>
              <a:gd name="connsiteY7" fmla="*/ 89322 h 131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326" h="131655">
                <a:moveTo>
                  <a:pt x="0" y="89322"/>
                </a:moveTo>
                <a:cubicBezTo>
                  <a:pt x="137583" y="47518"/>
                  <a:pt x="275167" y="5714"/>
                  <a:pt x="323850" y="422"/>
                </a:cubicBezTo>
                <a:cubicBezTo>
                  <a:pt x="372533" y="-4870"/>
                  <a:pt x="298450" y="40991"/>
                  <a:pt x="292100" y="57572"/>
                </a:cubicBezTo>
                <a:cubicBezTo>
                  <a:pt x="285750" y="74152"/>
                  <a:pt x="289630" y="96730"/>
                  <a:pt x="285750" y="99905"/>
                </a:cubicBezTo>
                <a:cubicBezTo>
                  <a:pt x="281870" y="103080"/>
                  <a:pt x="286809" y="71330"/>
                  <a:pt x="268817" y="76622"/>
                </a:cubicBezTo>
                <a:cubicBezTo>
                  <a:pt x="250825" y="81914"/>
                  <a:pt x="208492" y="125658"/>
                  <a:pt x="177800" y="131655"/>
                </a:cubicBezTo>
                <a:lnTo>
                  <a:pt x="84667" y="112605"/>
                </a:lnTo>
                <a:lnTo>
                  <a:pt x="0" y="89322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DC9F0059-3932-4FAB-97D2-D82FABE25F26}"/>
              </a:ext>
            </a:extLst>
          </p:cNvPr>
          <p:cNvSpPr/>
          <p:nvPr/>
        </p:nvSpPr>
        <p:spPr>
          <a:xfrm>
            <a:off x="7855947" y="3278701"/>
            <a:ext cx="186303" cy="312292"/>
          </a:xfrm>
          <a:custGeom>
            <a:avLst/>
            <a:gdLst>
              <a:gd name="connsiteX0" fmla="*/ 115420 w 186303"/>
              <a:gd name="connsiteY0" fmla="*/ 16 h 312292"/>
              <a:gd name="connsiteX1" fmla="*/ 109070 w 186303"/>
              <a:gd name="connsiteY1" fmla="*/ 135482 h 312292"/>
              <a:gd name="connsiteX2" fmla="*/ 185270 w 186303"/>
              <a:gd name="connsiteY2" fmla="*/ 296349 h 312292"/>
              <a:gd name="connsiteX3" fmla="*/ 149286 w 186303"/>
              <a:gd name="connsiteY3" fmla="*/ 306932 h 312292"/>
              <a:gd name="connsiteX4" fmla="*/ 94253 w 186303"/>
              <a:gd name="connsiteY4" fmla="*/ 300582 h 312292"/>
              <a:gd name="connsiteX5" fmla="*/ 26520 w 186303"/>
              <a:gd name="connsiteY5" fmla="*/ 194749 h 312292"/>
              <a:gd name="connsiteX6" fmla="*/ 3236 w 186303"/>
              <a:gd name="connsiteY6" fmla="*/ 143949 h 312292"/>
              <a:gd name="connsiteX7" fmla="*/ 115420 w 186303"/>
              <a:gd name="connsiteY7" fmla="*/ 16 h 31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303" h="312292">
                <a:moveTo>
                  <a:pt x="115420" y="16"/>
                </a:moveTo>
                <a:cubicBezTo>
                  <a:pt x="133059" y="-1395"/>
                  <a:pt x="97428" y="86093"/>
                  <a:pt x="109070" y="135482"/>
                </a:cubicBezTo>
                <a:cubicBezTo>
                  <a:pt x="120712" y="184871"/>
                  <a:pt x="178567" y="267774"/>
                  <a:pt x="185270" y="296349"/>
                </a:cubicBezTo>
                <a:cubicBezTo>
                  <a:pt x="191973" y="324924"/>
                  <a:pt x="164455" y="306227"/>
                  <a:pt x="149286" y="306932"/>
                </a:cubicBezTo>
                <a:cubicBezTo>
                  <a:pt x="134117" y="307637"/>
                  <a:pt x="114714" y="319279"/>
                  <a:pt x="94253" y="300582"/>
                </a:cubicBezTo>
                <a:cubicBezTo>
                  <a:pt x="73792" y="281885"/>
                  <a:pt x="41689" y="220854"/>
                  <a:pt x="26520" y="194749"/>
                </a:cubicBezTo>
                <a:cubicBezTo>
                  <a:pt x="11351" y="168644"/>
                  <a:pt x="-7700" y="183107"/>
                  <a:pt x="3236" y="143949"/>
                </a:cubicBezTo>
                <a:cubicBezTo>
                  <a:pt x="14172" y="104791"/>
                  <a:pt x="97781" y="1427"/>
                  <a:pt x="115420" y="1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7BB77BBE-9FE3-475F-824C-001033455590}"/>
              </a:ext>
            </a:extLst>
          </p:cNvPr>
          <p:cNvSpPr/>
          <p:nvPr/>
        </p:nvSpPr>
        <p:spPr>
          <a:xfrm>
            <a:off x="7356854" y="3315973"/>
            <a:ext cx="394371" cy="257170"/>
          </a:xfrm>
          <a:custGeom>
            <a:avLst/>
            <a:gdLst>
              <a:gd name="connsiteX0" fmla="*/ 9146 w 394371"/>
              <a:gd name="connsiteY0" fmla="*/ 2960 h 257170"/>
              <a:gd name="connsiteX1" fmla="*/ 383796 w 394371"/>
              <a:gd name="connsiteY1" fmla="*/ 248494 h 257170"/>
              <a:gd name="connsiteX2" fmla="*/ 299129 w 394371"/>
              <a:gd name="connsiteY2" fmla="*/ 206160 h 257170"/>
              <a:gd name="connsiteX3" fmla="*/ 129796 w 394371"/>
              <a:gd name="connsiteY3" fmla="*/ 117260 h 257170"/>
              <a:gd name="connsiteX4" fmla="*/ 9146 w 394371"/>
              <a:gd name="connsiteY4" fmla="*/ 2960 h 25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371" h="257170">
                <a:moveTo>
                  <a:pt x="9146" y="2960"/>
                </a:moveTo>
                <a:cubicBezTo>
                  <a:pt x="51479" y="24832"/>
                  <a:pt x="335466" y="214627"/>
                  <a:pt x="383796" y="248494"/>
                </a:cubicBezTo>
                <a:cubicBezTo>
                  <a:pt x="432127" y="282361"/>
                  <a:pt x="299129" y="206160"/>
                  <a:pt x="299129" y="206160"/>
                </a:cubicBezTo>
                <a:cubicBezTo>
                  <a:pt x="256796" y="184288"/>
                  <a:pt x="177068" y="147952"/>
                  <a:pt x="129796" y="117260"/>
                </a:cubicBezTo>
                <a:cubicBezTo>
                  <a:pt x="82524" y="86568"/>
                  <a:pt x="-33187" y="-18912"/>
                  <a:pt x="9146" y="2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B09C7440-E19E-4BB4-B4ED-2C890D29B457}"/>
              </a:ext>
            </a:extLst>
          </p:cNvPr>
          <p:cNvSpPr/>
          <p:nvPr/>
        </p:nvSpPr>
        <p:spPr>
          <a:xfrm>
            <a:off x="8120561" y="2911540"/>
            <a:ext cx="398402" cy="618418"/>
          </a:xfrm>
          <a:custGeom>
            <a:avLst/>
            <a:gdLst>
              <a:gd name="connsiteX0" fmla="*/ 394789 w 398402"/>
              <a:gd name="connsiteY0" fmla="*/ 13693 h 618418"/>
              <a:gd name="connsiteX1" fmla="*/ 261439 w 398402"/>
              <a:gd name="connsiteY1" fmla="*/ 335427 h 618418"/>
              <a:gd name="connsiteX2" fmla="*/ 1089 w 398402"/>
              <a:gd name="connsiteY2" fmla="*/ 614827 h 618418"/>
              <a:gd name="connsiteX3" fmla="*/ 172539 w 398402"/>
              <a:gd name="connsiteY3" fmla="*/ 481477 h 618418"/>
              <a:gd name="connsiteX4" fmla="*/ 276256 w 398402"/>
              <a:gd name="connsiteY4" fmla="*/ 301560 h 618418"/>
              <a:gd name="connsiteX5" fmla="*/ 354572 w 398402"/>
              <a:gd name="connsiteY5" fmla="*/ 81427 h 618418"/>
              <a:gd name="connsiteX6" fmla="*/ 394789 w 398402"/>
              <a:gd name="connsiteY6" fmla="*/ 13693 h 61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402" h="618418">
                <a:moveTo>
                  <a:pt x="394789" y="13693"/>
                </a:moveTo>
                <a:cubicBezTo>
                  <a:pt x="379267" y="56026"/>
                  <a:pt x="327056" y="235238"/>
                  <a:pt x="261439" y="335427"/>
                </a:cubicBezTo>
                <a:cubicBezTo>
                  <a:pt x="195822" y="435616"/>
                  <a:pt x="15906" y="590485"/>
                  <a:pt x="1089" y="614827"/>
                </a:cubicBezTo>
                <a:cubicBezTo>
                  <a:pt x="-13728" y="639169"/>
                  <a:pt x="126678" y="533688"/>
                  <a:pt x="172539" y="481477"/>
                </a:cubicBezTo>
                <a:cubicBezTo>
                  <a:pt x="218400" y="429266"/>
                  <a:pt x="245917" y="368235"/>
                  <a:pt x="276256" y="301560"/>
                </a:cubicBezTo>
                <a:cubicBezTo>
                  <a:pt x="306595" y="234885"/>
                  <a:pt x="337286" y="126230"/>
                  <a:pt x="354572" y="81427"/>
                </a:cubicBezTo>
                <a:cubicBezTo>
                  <a:pt x="371858" y="36624"/>
                  <a:pt x="410311" y="-28640"/>
                  <a:pt x="394789" y="13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255A0BA1-4BE1-4605-9DFE-B0E3C80A3FFE}"/>
              </a:ext>
            </a:extLst>
          </p:cNvPr>
          <p:cNvSpPr/>
          <p:nvPr/>
        </p:nvSpPr>
        <p:spPr>
          <a:xfrm>
            <a:off x="7207250" y="2892425"/>
            <a:ext cx="243089" cy="73521"/>
          </a:xfrm>
          <a:custGeom>
            <a:avLst/>
            <a:gdLst>
              <a:gd name="connsiteX0" fmla="*/ 0 w 243089"/>
              <a:gd name="connsiteY0" fmla="*/ 11113 h 73521"/>
              <a:gd name="connsiteX1" fmla="*/ 157163 w 243089"/>
              <a:gd name="connsiteY1" fmla="*/ 73025 h 73521"/>
              <a:gd name="connsiteX2" fmla="*/ 228600 w 243089"/>
              <a:gd name="connsiteY2" fmla="*/ 38100 h 73521"/>
              <a:gd name="connsiteX3" fmla="*/ 241300 w 243089"/>
              <a:gd name="connsiteY3" fmla="*/ 0 h 73521"/>
              <a:gd name="connsiteX4" fmla="*/ 203200 w 243089"/>
              <a:gd name="connsiteY4" fmla="*/ 38100 h 73521"/>
              <a:gd name="connsiteX5" fmla="*/ 158750 w 243089"/>
              <a:gd name="connsiteY5" fmla="*/ 55563 h 73521"/>
              <a:gd name="connsiteX6" fmla="*/ 0 w 243089"/>
              <a:gd name="connsiteY6" fmla="*/ 11113 h 7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089" h="73521">
                <a:moveTo>
                  <a:pt x="0" y="11113"/>
                </a:moveTo>
                <a:cubicBezTo>
                  <a:pt x="-265" y="14023"/>
                  <a:pt x="119063" y="68527"/>
                  <a:pt x="157163" y="73025"/>
                </a:cubicBezTo>
                <a:cubicBezTo>
                  <a:pt x="195263" y="77523"/>
                  <a:pt x="214577" y="50271"/>
                  <a:pt x="228600" y="38100"/>
                </a:cubicBezTo>
                <a:cubicBezTo>
                  <a:pt x="242623" y="25929"/>
                  <a:pt x="245533" y="0"/>
                  <a:pt x="241300" y="0"/>
                </a:cubicBezTo>
                <a:cubicBezTo>
                  <a:pt x="237067" y="0"/>
                  <a:pt x="216958" y="28840"/>
                  <a:pt x="203200" y="38100"/>
                </a:cubicBezTo>
                <a:cubicBezTo>
                  <a:pt x="189442" y="47361"/>
                  <a:pt x="193146" y="60855"/>
                  <a:pt x="158750" y="55563"/>
                </a:cubicBezTo>
                <a:cubicBezTo>
                  <a:pt x="124354" y="50271"/>
                  <a:pt x="265" y="8203"/>
                  <a:pt x="0" y="1111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15D7BFEA-179A-4D21-849E-7412BF9481B6}"/>
              </a:ext>
            </a:extLst>
          </p:cNvPr>
          <p:cNvSpPr/>
          <p:nvPr/>
        </p:nvSpPr>
        <p:spPr>
          <a:xfrm>
            <a:off x="8124656" y="2594660"/>
            <a:ext cx="284685" cy="109564"/>
          </a:xfrm>
          <a:custGeom>
            <a:avLst/>
            <a:gdLst>
              <a:gd name="connsiteX0" fmla="*/ 169 w 284685"/>
              <a:gd name="connsiteY0" fmla="*/ 107265 h 109564"/>
              <a:gd name="connsiteX1" fmla="*/ 179557 w 284685"/>
              <a:gd name="connsiteY1" fmla="*/ 94565 h 109564"/>
              <a:gd name="connsiteX2" fmla="*/ 284332 w 284685"/>
              <a:gd name="connsiteY2" fmla="*/ 903 h 109564"/>
              <a:gd name="connsiteX3" fmla="*/ 211307 w 284685"/>
              <a:gd name="connsiteY3" fmla="*/ 48528 h 109564"/>
              <a:gd name="connsiteX4" fmla="*/ 147807 w 284685"/>
              <a:gd name="connsiteY4" fmla="*/ 72340 h 109564"/>
              <a:gd name="connsiteX5" fmla="*/ 169 w 284685"/>
              <a:gd name="connsiteY5" fmla="*/ 107265 h 10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685" h="109564">
                <a:moveTo>
                  <a:pt x="169" y="107265"/>
                </a:moveTo>
                <a:cubicBezTo>
                  <a:pt x="5461" y="110969"/>
                  <a:pt x="132197" y="112292"/>
                  <a:pt x="179557" y="94565"/>
                </a:cubicBezTo>
                <a:cubicBezTo>
                  <a:pt x="226917" y="76838"/>
                  <a:pt x="279040" y="8576"/>
                  <a:pt x="284332" y="903"/>
                </a:cubicBezTo>
                <a:cubicBezTo>
                  <a:pt x="289624" y="-6770"/>
                  <a:pt x="234061" y="36622"/>
                  <a:pt x="211307" y="48528"/>
                </a:cubicBezTo>
                <a:cubicBezTo>
                  <a:pt x="188553" y="60434"/>
                  <a:pt x="180615" y="62815"/>
                  <a:pt x="147807" y="72340"/>
                </a:cubicBezTo>
                <a:cubicBezTo>
                  <a:pt x="114999" y="81865"/>
                  <a:pt x="-5123" y="103561"/>
                  <a:pt x="169" y="10726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94DF32A6-B1EA-454B-863D-E9FE5411B831}"/>
              </a:ext>
            </a:extLst>
          </p:cNvPr>
          <p:cNvSpPr/>
          <p:nvPr/>
        </p:nvSpPr>
        <p:spPr>
          <a:xfrm>
            <a:off x="7813384" y="2923855"/>
            <a:ext cx="196015" cy="43335"/>
          </a:xfrm>
          <a:custGeom>
            <a:avLst/>
            <a:gdLst>
              <a:gd name="connsiteX0" fmla="*/ 291 w 196015"/>
              <a:gd name="connsiteY0" fmla="*/ 43183 h 43335"/>
              <a:gd name="connsiteX1" fmla="*/ 95541 w 196015"/>
              <a:gd name="connsiteY1" fmla="*/ 14608 h 43335"/>
              <a:gd name="connsiteX2" fmla="*/ 195554 w 196015"/>
              <a:gd name="connsiteY2" fmla="*/ 14608 h 43335"/>
              <a:gd name="connsiteX3" fmla="*/ 127291 w 196015"/>
              <a:gd name="connsiteY3" fmla="*/ 320 h 43335"/>
              <a:gd name="connsiteX4" fmla="*/ 291 w 196015"/>
              <a:gd name="connsiteY4" fmla="*/ 43183 h 4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015" h="43335">
                <a:moveTo>
                  <a:pt x="291" y="43183"/>
                </a:moveTo>
                <a:cubicBezTo>
                  <a:pt x="-5001" y="45564"/>
                  <a:pt x="62997" y="19370"/>
                  <a:pt x="95541" y="14608"/>
                </a:cubicBezTo>
                <a:cubicBezTo>
                  <a:pt x="128085" y="9846"/>
                  <a:pt x="190262" y="16989"/>
                  <a:pt x="195554" y="14608"/>
                </a:cubicBezTo>
                <a:cubicBezTo>
                  <a:pt x="200846" y="12227"/>
                  <a:pt x="159570" y="-2326"/>
                  <a:pt x="127291" y="320"/>
                </a:cubicBezTo>
                <a:cubicBezTo>
                  <a:pt x="95012" y="2966"/>
                  <a:pt x="5583" y="40802"/>
                  <a:pt x="291" y="43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8FCD09E9-6BA7-42FB-9615-CAFE37FB998A}"/>
              </a:ext>
            </a:extLst>
          </p:cNvPr>
          <p:cNvSpPr/>
          <p:nvPr/>
        </p:nvSpPr>
        <p:spPr>
          <a:xfrm>
            <a:off x="7794500" y="2881245"/>
            <a:ext cx="42495" cy="65752"/>
          </a:xfrm>
          <a:custGeom>
            <a:avLst/>
            <a:gdLst>
              <a:gd name="connsiteX0" fmla="*/ 125 w 42495"/>
              <a:gd name="connsiteY0" fmla="*/ 68 h 65752"/>
              <a:gd name="connsiteX1" fmla="*/ 28700 w 42495"/>
              <a:gd name="connsiteY1" fmla="*/ 54043 h 65752"/>
              <a:gd name="connsiteX2" fmla="*/ 31875 w 42495"/>
              <a:gd name="connsiteY2" fmla="*/ 65155 h 65752"/>
              <a:gd name="connsiteX3" fmla="*/ 41400 w 42495"/>
              <a:gd name="connsiteY3" fmla="*/ 42930 h 65752"/>
              <a:gd name="connsiteX4" fmla="*/ 125 w 42495"/>
              <a:gd name="connsiteY4" fmla="*/ 68 h 6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95" h="65752">
                <a:moveTo>
                  <a:pt x="125" y="68"/>
                </a:moveTo>
                <a:cubicBezTo>
                  <a:pt x="-1992" y="1920"/>
                  <a:pt x="23408" y="43195"/>
                  <a:pt x="28700" y="54043"/>
                </a:cubicBezTo>
                <a:cubicBezTo>
                  <a:pt x="33992" y="64891"/>
                  <a:pt x="29758" y="67007"/>
                  <a:pt x="31875" y="65155"/>
                </a:cubicBezTo>
                <a:cubicBezTo>
                  <a:pt x="33992" y="63303"/>
                  <a:pt x="46162" y="51661"/>
                  <a:pt x="41400" y="42930"/>
                </a:cubicBezTo>
                <a:cubicBezTo>
                  <a:pt x="36638" y="34199"/>
                  <a:pt x="2242" y="-1784"/>
                  <a:pt x="125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D3C9B3DF-B6C2-48A2-93F1-885415392F94}"/>
              </a:ext>
            </a:extLst>
          </p:cNvPr>
          <p:cNvSpPr/>
          <p:nvPr/>
        </p:nvSpPr>
        <p:spPr>
          <a:xfrm>
            <a:off x="7766860" y="2887625"/>
            <a:ext cx="32670" cy="84994"/>
          </a:xfrm>
          <a:custGeom>
            <a:avLst/>
            <a:gdLst>
              <a:gd name="connsiteX0" fmla="*/ 778 w 32670"/>
              <a:gd name="connsiteY0" fmla="*/ 38 h 84994"/>
              <a:gd name="connsiteX1" fmla="*/ 32528 w 32670"/>
              <a:gd name="connsiteY1" fmla="*/ 81000 h 84994"/>
              <a:gd name="connsiteX2" fmla="*/ 11890 w 32670"/>
              <a:gd name="connsiteY2" fmla="*/ 69888 h 84994"/>
              <a:gd name="connsiteX3" fmla="*/ 778 w 32670"/>
              <a:gd name="connsiteY3" fmla="*/ 38 h 8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70" h="84994">
                <a:moveTo>
                  <a:pt x="778" y="38"/>
                </a:moveTo>
                <a:cubicBezTo>
                  <a:pt x="4218" y="1890"/>
                  <a:pt x="30676" y="69358"/>
                  <a:pt x="32528" y="81000"/>
                </a:cubicBezTo>
                <a:cubicBezTo>
                  <a:pt x="34380" y="92642"/>
                  <a:pt x="17711" y="75709"/>
                  <a:pt x="11890" y="69888"/>
                </a:cubicBezTo>
                <a:cubicBezTo>
                  <a:pt x="6069" y="64067"/>
                  <a:pt x="-2662" y="-1814"/>
                  <a:pt x="778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5868AF80-F6B0-403F-9EB2-20D61787A05E}"/>
              </a:ext>
            </a:extLst>
          </p:cNvPr>
          <p:cNvSpPr/>
          <p:nvPr/>
        </p:nvSpPr>
        <p:spPr>
          <a:xfrm>
            <a:off x="7224713" y="1661730"/>
            <a:ext cx="392185" cy="142416"/>
          </a:xfrm>
          <a:custGeom>
            <a:avLst/>
            <a:gdLst>
              <a:gd name="connsiteX0" fmla="*/ 0 w 392185"/>
              <a:gd name="connsiteY0" fmla="*/ 136908 h 142416"/>
              <a:gd name="connsiteX1" fmla="*/ 74612 w 392185"/>
              <a:gd name="connsiteY1" fmla="*/ 132145 h 142416"/>
              <a:gd name="connsiteX2" fmla="*/ 323850 w 392185"/>
              <a:gd name="connsiteY2" fmla="*/ 43245 h 142416"/>
              <a:gd name="connsiteX3" fmla="*/ 392112 w 392185"/>
              <a:gd name="connsiteY3" fmla="*/ 383 h 142416"/>
              <a:gd name="connsiteX4" fmla="*/ 338137 w 392185"/>
              <a:gd name="connsiteY4" fmla="*/ 21020 h 142416"/>
              <a:gd name="connsiteX5" fmla="*/ 254000 w 392185"/>
              <a:gd name="connsiteY5" fmla="*/ 51183 h 142416"/>
              <a:gd name="connsiteX6" fmla="*/ 0 w 392185"/>
              <a:gd name="connsiteY6" fmla="*/ 136908 h 142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185" h="142416">
                <a:moveTo>
                  <a:pt x="0" y="136908"/>
                </a:moveTo>
                <a:cubicBezTo>
                  <a:pt x="10318" y="142332"/>
                  <a:pt x="20637" y="147756"/>
                  <a:pt x="74612" y="132145"/>
                </a:cubicBezTo>
                <a:cubicBezTo>
                  <a:pt x="128587" y="116534"/>
                  <a:pt x="270933" y="65205"/>
                  <a:pt x="323850" y="43245"/>
                </a:cubicBezTo>
                <a:cubicBezTo>
                  <a:pt x="376767" y="21285"/>
                  <a:pt x="389731" y="4087"/>
                  <a:pt x="392112" y="383"/>
                </a:cubicBezTo>
                <a:cubicBezTo>
                  <a:pt x="394493" y="-3321"/>
                  <a:pt x="338137" y="21020"/>
                  <a:pt x="338137" y="21020"/>
                </a:cubicBezTo>
                <a:lnTo>
                  <a:pt x="254000" y="51183"/>
                </a:lnTo>
                <a:lnTo>
                  <a:pt x="0" y="136908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5D60DF1C-F103-45B3-BBF3-C3DEBADF7DF9}"/>
              </a:ext>
            </a:extLst>
          </p:cNvPr>
          <p:cNvSpPr/>
          <p:nvPr/>
        </p:nvSpPr>
        <p:spPr>
          <a:xfrm>
            <a:off x="7124172" y="1804974"/>
            <a:ext cx="475237" cy="135018"/>
          </a:xfrm>
          <a:custGeom>
            <a:avLst/>
            <a:gdLst>
              <a:gd name="connsiteX0" fmla="*/ 528 w 475237"/>
              <a:gd name="connsiteY0" fmla="*/ 134951 h 135018"/>
              <a:gd name="connsiteX1" fmla="*/ 197378 w 475237"/>
              <a:gd name="connsiteY1" fmla="*/ 47639 h 135018"/>
              <a:gd name="connsiteX2" fmla="*/ 338666 w 475237"/>
              <a:gd name="connsiteY2" fmla="*/ 39701 h 135018"/>
              <a:gd name="connsiteX3" fmla="*/ 475191 w 475237"/>
              <a:gd name="connsiteY3" fmla="*/ 14 h 135018"/>
              <a:gd name="connsiteX4" fmla="*/ 352953 w 475237"/>
              <a:gd name="connsiteY4" fmla="*/ 44464 h 135018"/>
              <a:gd name="connsiteX5" fmla="*/ 260878 w 475237"/>
              <a:gd name="connsiteY5" fmla="*/ 61926 h 135018"/>
              <a:gd name="connsiteX6" fmla="*/ 528 w 475237"/>
              <a:gd name="connsiteY6" fmla="*/ 134951 h 13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237" h="135018">
                <a:moveTo>
                  <a:pt x="528" y="134951"/>
                </a:moveTo>
                <a:cubicBezTo>
                  <a:pt x="-10055" y="132570"/>
                  <a:pt x="141022" y="63514"/>
                  <a:pt x="197378" y="47639"/>
                </a:cubicBezTo>
                <a:cubicBezTo>
                  <a:pt x="253734" y="31764"/>
                  <a:pt x="292364" y="47638"/>
                  <a:pt x="338666" y="39701"/>
                </a:cubicBezTo>
                <a:cubicBezTo>
                  <a:pt x="384968" y="31764"/>
                  <a:pt x="472810" y="-780"/>
                  <a:pt x="475191" y="14"/>
                </a:cubicBezTo>
                <a:cubicBezTo>
                  <a:pt x="477572" y="808"/>
                  <a:pt x="388672" y="34145"/>
                  <a:pt x="352953" y="44464"/>
                </a:cubicBezTo>
                <a:cubicBezTo>
                  <a:pt x="317234" y="54783"/>
                  <a:pt x="315647" y="48168"/>
                  <a:pt x="260878" y="61926"/>
                </a:cubicBezTo>
                <a:cubicBezTo>
                  <a:pt x="206109" y="75684"/>
                  <a:pt x="11111" y="137332"/>
                  <a:pt x="528" y="13495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A535C65D-7CF2-47D6-8122-E18D741E0822}"/>
              </a:ext>
            </a:extLst>
          </p:cNvPr>
          <p:cNvSpPr/>
          <p:nvPr/>
        </p:nvSpPr>
        <p:spPr>
          <a:xfrm>
            <a:off x="7300522" y="1813489"/>
            <a:ext cx="493888" cy="147875"/>
          </a:xfrm>
          <a:custGeom>
            <a:avLst/>
            <a:gdLst>
              <a:gd name="connsiteX0" fmla="*/ 391 w 493888"/>
              <a:gd name="connsiteY0" fmla="*/ 143899 h 147875"/>
              <a:gd name="connsiteX1" fmla="*/ 192478 w 493888"/>
              <a:gd name="connsiteY1" fmla="*/ 110561 h 147875"/>
              <a:gd name="connsiteX2" fmla="*/ 487753 w 493888"/>
              <a:gd name="connsiteY2" fmla="*/ 1024 h 147875"/>
              <a:gd name="connsiteX3" fmla="*/ 382978 w 493888"/>
              <a:gd name="connsiteY3" fmla="*/ 58174 h 147875"/>
              <a:gd name="connsiteX4" fmla="*/ 268678 w 493888"/>
              <a:gd name="connsiteY4" fmla="*/ 99449 h 147875"/>
              <a:gd name="connsiteX5" fmla="*/ 144853 w 493888"/>
              <a:gd name="connsiteY5" fmla="*/ 142311 h 147875"/>
              <a:gd name="connsiteX6" fmla="*/ 391 w 493888"/>
              <a:gd name="connsiteY6" fmla="*/ 143899 h 14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888" h="147875">
                <a:moveTo>
                  <a:pt x="391" y="143899"/>
                </a:moveTo>
                <a:cubicBezTo>
                  <a:pt x="8328" y="138607"/>
                  <a:pt x="111251" y="134374"/>
                  <a:pt x="192478" y="110561"/>
                </a:cubicBezTo>
                <a:cubicBezTo>
                  <a:pt x="273705" y="86748"/>
                  <a:pt x="456003" y="9755"/>
                  <a:pt x="487753" y="1024"/>
                </a:cubicBezTo>
                <a:cubicBezTo>
                  <a:pt x="519503" y="-7707"/>
                  <a:pt x="419490" y="41770"/>
                  <a:pt x="382978" y="58174"/>
                </a:cubicBezTo>
                <a:cubicBezTo>
                  <a:pt x="346466" y="74578"/>
                  <a:pt x="268678" y="99449"/>
                  <a:pt x="268678" y="99449"/>
                </a:cubicBezTo>
                <a:cubicBezTo>
                  <a:pt x="228991" y="113472"/>
                  <a:pt x="182424" y="134903"/>
                  <a:pt x="144853" y="142311"/>
                </a:cubicBezTo>
                <a:cubicBezTo>
                  <a:pt x="107282" y="149719"/>
                  <a:pt x="-7546" y="149191"/>
                  <a:pt x="391" y="14389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8BD2C5EA-9659-4916-A1A2-F984E07521A1}"/>
              </a:ext>
            </a:extLst>
          </p:cNvPr>
          <p:cNvSpPr/>
          <p:nvPr/>
        </p:nvSpPr>
        <p:spPr>
          <a:xfrm>
            <a:off x="7531040" y="1923987"/>
            <a:ext cx="146313" cy="98604"/>
          </a:xfrm>
          <a:custGeom>
            <a:avLst/>
            <a:gdLst>
              <a:gd name="connsiteX0" fmla="*/ 146110 w 146313"/>
              <a:gd name="connsiteY0" fmla="*/ 63 h 98604"/>
              <a:gd name="connsiteX1" fmla="*/ 90548 w 146313"/>
              <a:gd name="connsiteY1" fmla="*/ 54038 h 98604"/>
              <a:gd name="connsiteX2" fmla="*/ 60 w 146313"/>
              <a:gd name="connsiteY2" fmla="*/ 98488 h 98604"/>
              <a:gd name="connsiteX3" fmla="*/ 104835 w 146313"/>
              <a:gd name="connsiteY3" fmla="*/ 65151 h 98604"/>
              <a:gd name="connsiteX4" fmla="*/ 146110 w 146313"/>
              <a:gd name="connsiteY4" fmla="*/ 63 h 9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13" h="98604">
                <a:moveTo>
                  <a:pt x="146110" y="63"/>
                </a:moveTo>
                <a:cubicBezTo>
                  <a:pt x="143729" y="-1789"/>
                  <a:pt x="114890" y="37634"/>
                  <a:pt x="90548" y="54038"/>
                </a:cubicBezTo>
                <a:cubicBezTo>
                  <a:pt x="66206" y="70442"/>
                  <a:pt x="-2321" y="96636"/>
                  <a:pt x="60" y="98488"/>
                </a:cubicBezTo>
                <a:cubicBezTo>
                  <a:pt x="2441" y="100340"/>
                  <a:pt x="79964" y="79703"/>
                  <a:pt x="104835" y="65151"/>
                </a:cubicBezTo>
                <a:cubicBezTo>
                  <a:pt x="129706" y="50599"/>
                  <a:pt x="148491" y="1915"/>
                  <a:pt x="146110" y="6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CC563C3F-DCE3-4915-BE24-4CBBECBCB570}"/>
              </a:ext>
            </a:extLst>
          </p:cNvPr>
          <p:cNvSpPr/>
          <p:nvPr/>
        </p:nvSpPr>
        <p:spPr>
          <a:xfrm>
            <a:off x="7099592" y="2106331"/>
            <a:ext cx="207672" cy="98833"/>
          </a:xfrm>
          <a:custGeom>
            <a:avLst/>
            <a:gdLst>
              <a:gd name="connsiteX0" fmla="*/ 207671 w 207672"/>
              <a:gd name="connsiteY0" fmla="*/ 282 h 98833"/>
              <a:gd name="connsiteX1" fmla="*/ 26696 w 207672"/>
              <a:gd name="connsiteY1" fmla="*/ 30444 h 98833"/>
              <a:gd name="connsiteX2" fmla="*/ 1296 w 207672"/>
              <a:gd name="connsiteY2" fmla="*/ 98707 h 98833"/>
              <a:gd name="connsiteX3" fmla="*/ 29871 w 207672"/>
              <a:gd name="connsiteY3" fmla="*/ 46319 h 98833"/>
              <a:gd name="connsiteX4" fmla="*/ 207671 w 207672"/>
              <a:gd name="connsiteY4" fmla="*/ 282 h 9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672" h="98833">
                <a:moveTo>
                  <a:pt x="207671" y="282"/>
                </a:moveTo>
                <a:cubicBezTo>
                  <a:pt x="207142" y="-2364"/>
                  <a:pt x="61092" y="14040"/>
                  <a:pt x="26696" y="30444"/>
                </a:cubicBezTo>
                <a:cubicBezTo>
                  <a:pt x="-7700" y="46848"/>
                  <a:pt x="767" y="96061"/>
                  <a:pt x="1296" y="98707"/>
                </a:cubicBezTo>
                <a:cubicBezTo>
                  <a:pt x="1825" y="101353"/>
                  <a:pt x="-3202" y="61665"/>
                  <a:pt x="29871" y="46319"/>
                </a:cubicBezTo>
                <a:cubicBezTo>
                  <a:pt x="62944" y="30973"/>
                  <a:pt x="208200" y="2928"/>
                  <a:pt x="207671" y="28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9A2BC44B-AD3E-4447-BAE4-17577638FBF7}"/>
              </a:ext>
            </a:extLst>
          </p:cNvPr>
          <p:cNvSpPr/>
          <p:nvPr/>
        </p:nvSpPr>
        <p:spPr>
          <a:xfrm>
            <a:off x="7675553" y="1928706"/>
            <a:ext cx="246105" cy="162045"/>
          </a:xfrm>
          <a:custGeom>
            <a:avLst/>
            <a:gdLst>
              <a:gd name="connsiteX0" fmla="*/ 10 w 246105"/>
              <a:gd name="connsiteY0" fmla="*/ 162032 h 162045"/>
              <a:gd name="connsiteX1" fmla="*/ 166697 w 246105"/>
              <a:gd name="connsiteY1" fmla="*/ 36619 h 162045"/>
              <a:gd name="connsiteX2" fmla="*/ 246072 w 246105"/>
              <a:gd name="connsiteY2" fmla="*/ 107 h 162045"/>
              <a:gd name="connsiteX3" fmla="*/ 174635 w 246105"/>
              <a:gd name="connsiteY3" fmla="*/ 44557 h 162045"/>
              <a:gd name="connsiteX4" fmla="*/ 10 w 246105"/>
              <a:gd name="connsiteY4" fmla="*/ 162032 h 16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105" h="162045">
                <a:moveTo>
                  <a:pt x="10" y="162032"/>
                </a:moveTo>
                <a:cubicBezTo>
                  <a:pt x="-1313" y="160709"/>
                  <a:pt x="125687" y="63607"/>
                  <a:pt x="166697" y="36619"/>
                </a:cubicBezTo>
                <a:cubicBezTo>
                  <a:pt x="207707" y="9631"/>
                  <a:pt x="244749" y="-1216"/>
                  <a:pt x="246072" y="107"/>
                </a:cubicBezTo>
                <a:cubicBezTo>
                  <a:pt x="247395" y="1430"/>
                  <a:pt x="209031" y="21274"/>
                  <a:pt x="174635" y="44557"/>
                </a:cubicBezTo>
                <a:cubicBezTo>
                  <a:pt x="140239" y="67840"/>
                  <a:pt x="1333" y="163355"/>
                  <a:pt x="10" y="162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B4900C44-BEB8-4C9F-A48C-518C8FB9336F}"/>
              </a:ext>
            </a:extLst>
          </p:cNvPr>
          <p:cNvSpPr/>
          <p:nvPr/>
        </p:nvSpPr>
        <p:spPr>
          <a:xfrm>
            <a:off x="7124699" y="2163411"/>
            <a:ext cx="279727" cy="76670"/>
          </a:xfrm>
          <a:custGeom>
            <a:avLst/>
            <a:gdLst>
              <a:gd name="connsiteX0" fmla="*/ 279401 w 279727"/>
              <a:gd name="connsiteY0" fmla="*/ 352 h 76670"/>
              <a:gd name="connsiteX1" fmla="*/ 68264 w 279727"/>
              <a:gd name="connsiteY1" fmla="*/ 9877 h 76670"/>
              <a:gd name="connsiteX2" fmla="*/ 1 w 279727"/>
              <a:gd name="connsiteY2" fmla="*/ 76552 h 76670"/>
              <a:gd name="connsiteX3" fmla="*/ 66676 w 279727"/>
              <a:gd name="connsiteY3" fmla="*/ 25752 h 76670"/>
              <a:gd name="connsiteX4" fmla="*/ 115889 w 279727"/>
              <a:gd name="connsiteY4" fmla="*/ 9877 h 76670"/>
              <a:gd name="connsiteX5" fmla="*/ 279401 w 279727"/>
              <a:gd name="connsiteY5" fmla="*/ 352 h 7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727" h="76670">
                <a:moveTo>
                  <a:pt x="279401" y="352"/>
                </a:moveTo>
                <a:cubicBezTo>
                  <a:pt x="271464" y="352"/>
                  <a:pt x="114831" y="-2823"/>
                  <a:pt x="68264" y="9877"/>
                </a:cubicBezTo>
                <a:cubicBezTo>
                  <a:pt x="21697" y="22577"/>
                  <a:pt x="266" y="73906"/>
                  <a:pt x="1" y="76552"/>
                </a:cubicBezTo>
                <a:cubicBezTo>
                  <a:pt x="-264" y="79198"/>
                  <a:pt x="47361" y="36865"/>
                  <a:pt x="66676" y="25752"/>
                </a:cubicBezTo>
                <a:cubicBezTo>
                  <a:pt x="85991" y="14640"/>
                  <a:pt x="83610" y="13846"/>
                  <a:pt x="115889" y="9877"/>
                </a:cubicBezTo>
                <a:cubicBezTo>
                  <a:pt x="148168" y="5908"/>
                  <a:pt x="287338" y="352"/>
                  <a:pt x="279401" y="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ADAC0379-5577-44C1-AFE7-7F9A7B340414}"/>
              </a:ext>
            </a:extLst>
          </p:cNvPr>
          <p:cNvSpPr/>
          <p:nvPr/>
        </p:nvSpPr>
        <p:spPr>
          <a:xfrm>
            <a:off x="8414925" y="2001796"/>
            <a:ext cx="186336" cy="1212811"/>
          </a:xfrm>
          <a:custGeom>
            <a:avLst/>
            <a:gdLst>
              <a:gd name="connsiteX0" fmla="*/ 5175 w 186336"/>
              <a:gd name="connsiteY0" fmla="*/ 571 h 1212811"/>
              <a:gd name="connsiteX1" fmla="*/ 125825 w 186336"/>
              <a:gd name="connsiteY1" fmla="*/ 326537 h 1212811"/>
              <a:gd name="connsiteX2" fmla="*/ 178742 w 186336"/>
              <a:gd name="connsiteY2" fmla="*/ 610171 h 1212811"/>
              <a:gd name="connsiteX3" fmla="*/ 180858 w 186336"/>
              <a:gd name="connsiteY3" fmla="*/ 845121 h 1212811"/>
              <a:gd name="connsiteX4" fmla="*/ 130058 w 186336"/>
              <a:gd name="connsiteY4" fmla="*/ 917087 h 1212811"/>
              <a:gd name="connsiteX5" fmla="*/ 62325 w 186336"/>
              <a:gd name="connsiteY5" fmla="*/ 1202837 h 1212811"/>
              <a:gd name="connsiteX6" fmla="*/ 45392 w 186336"/>
              <a:gd name="connsiteY6" fmla="*/ 1113937 h 1212811"/>
              <a:gd name="connsiteX7" fmla="*/ 13642 w 186336"/>
              <a:gd name="connsiteY7" fmla="*/ 790087 h 1212811"/>
              <a:gd name="connsiteX8" fmla="*/ 19992 w 186336"/>
              <a:gd name="connsiteY8" fmla="*/ 409087 h 1212811"/>
              <a:gd name="connsiteX9" fmla="*/ 5175 w 186336"/>
              <a:gd name="connsiteY9" fmla="*/ 571 h 1212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6336" h="1212811">
                <a:moveTo>
                  <a:pt x="5175" y="571"/>
                </a:moveTo>
                <a:cubicBezTo>
                  <a:pt x="22814" y="-13187"/>
                  <a:pt x="96897" y="224937"/>
                  <a:pt x="125825" y="326537"/>
                </a:cubicBezTo>
                <a:cubicBezTo>
                  <a:pt x="154753" y="428137"/>
                  <a:pt x="169570" y="523740"/>
                  <a:pt x="178742" y="610171"/>
                </a:cubicBezTo>
                <a:cubicBezTo>
                  <a:pt x="187914" y="696602"/>
                  <a:pt x="188972" y="793968"/>
                  <a:pt x="180858" y="845121"/>
                </a:cubicBezTo>
                <a:cubicBezTo>
                  <a:pt x="172744" y="896274"/>
                  <a:pt x="149814" y="857468"/>
                  <a:pt x="130058" y="917087"/>
                </a:cubicBezTo>
                <a:cubicBezTo>
                  <a:pt x="110303" y="976706"/>
                  <a:pt x="76436" y="1170029"/>
                  <a:pt x="62325" y="1202837"/>
                </a:cubicBezTo>
                <a:cubicBezTo>
                  <a:pt x="48214" y="1235645"/>
                  <a:pt x="53506" y="1182729"/>
                  <a:pt x="45392" y="1113937"/>
                </a:cubicBezTo>
                <a:cubicBezTo>
                  <a:pt x="37278" y="1045145"/>
                  <a:pt x="17875" y="907562"/>
                  <a:pt x="13642" y="790087"/>
                </a:cubicBezTo>
                <a:cubicBezTo>
                  <a:pt x="9409" y="672612"/>
                  <a:pt x="19287" y="539615"/>
                  <a:pt x="19992" y="409087"/>
                </a:cubicBezTo>
                <a:cubicBezTo>
                  <a:pt x="20697" y="278559"/>
                  <a:pt x="-12464" y="14329"/>
                  <a:pt x="5175" y="57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AE823EA7-3DF0-42BD-A98A-85075BB407B4}"/>
              </a:ext>
            </a:extLst>
          </p:cNvPr>
          <p:cNvSpPr/>
          <p:nvPr/>
        </p:nvSpPr>
        <p:spPr>
          <a:xfrm>
            <a:off x="6955998" y="1816897"/>
            <a:ext cx="272470" cy="1140644"/>
          </a:xfrm>
          <a:custGeom>
            <a:avLst/>
            <a:gdLst>
              <a:gd name="connsiteX0" fmla="*/ 92502 w 272470"/>
              <a:gd name="connsiteY0" fmla="*/ 5553 h 1140644"/>
              <a:gd name="connsiteX1" fmla="*/ 86152 w 272470"/>
              <a:gd name="connsiteY1" fmla="*/ 320936 h 1140644"/>
              <a:gd name="connsiteX2" fmla="*/ 128485 w 272470"/>
              <a:gd name="connsiteY2" fmla="*/ 847986 h 1140644"/>
              <a:gd name="connsiteX3" fmla="*/ 261835 w 272470"/>
              <a:gd name="connsiteY3" fmla="*/ 1121036 h 1140644"/>
              <a:gd name="connsiteX4" fmla="*/ 240669 w 272470"/>
              <a:gd name="connsiteY4" fmla="*/ 1089286 h 1140644"/>
              <a:gd name="connsiteX5" fmla="*/ 54402 w 272470"/>
              <a:gd name="connsiteY5" fmla="*/ 852220 h 1140644"/>
              <a:gd name="connsiteX6" fmla="*/ 18419 w 272470"/>
              <a:gd name="connsiteY6" fmla="*/ 536836 h 1140644"/>
              <a:gd name="connsiteX7" fmla="*/ 5719 w 272470"/>
              <a:gd name="connsiteY7" fmla="*/ 149486 h 1140644"/>
              <a:gd name="connsiteX8" fmla="*/ 92502 w 272470"/>
              <a:gd name="connsiteY8" fmla="*/ 5553 h 114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470" h="1140644">
                <a:moveTo>
                  <a:pt x="92502" y="5553"/>
                </a:moveTo>
                <a:cubicBezTo>
                  <a:pt x="105907" y="34128"/>
                  <a:pt x="80155" y="180530"/>
                  <a:pt x="86152" y="320936"/>
                </a:cubicBezTo>
                <a:cubicBezTo>
                  <a:pt x="92149" y="461342"/>
                  <a:pt x="99205" y="714636"/>
                  <a:pt x="128485" y="847986"/>
                </a:cubicBezTo>
                <a:cubicBezTo>
                  <a:pt x="157766" y="981336"/>
                  <a:pt x="243138" y="1080819"/>
                  <a:pt x="261835" y="1121036"/>
                </a:cubicBezTo>
                <a:cubicBezTo>
                  <a:pt x="280532" y="1161253"/>
                  <a:pt x="275241" y="1134089"/>
                  <a:pt x="240669" y="1089286"/>
                </a:cubicBezTo>
                <a:cubicBezTo>
                  <a:pt x="206097" y="1044483"/>
                  <a:pt x="91444" y="944295"/>
                  <a:pt x="54402" y="852220"/>
                </a:cubicBezTo>
                <a:cubicBezTo>
                  <a:pt x="17360" y="760145"/>
                  <a:pt x="26533" y="653958"/>
                  <a:pt x="18419" y="536836"/>
                </a:cubicBezTo>
                <a:cubicBezTo>
                  <a:pt x="10305" y="419714"/>
                  <a:pt x="-9803" y="235211"/>
                  <a:pt x="5719" y="149486"/>
                </a:cubicBezTo>
                <a:cubicBezTo>
                  <a:pt x="21241" y="63761"/>
                  <a:pt x="79097" y="-23022"/>
                  <a:pt x="92502" y="555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BAEC4A7F-7046-4C8C-91CE-E85B14C17D49}"/>
              </a:ext>
            </a:extLst>
          </p:cNvPr>
          <p:cNvSpPr/>
          <p:nvPr/>
        </p:nvSpPr>
        <p:spPr>
          <a:xfrm>
            <a:off x="7062496" y="2736821"/>
            <a:ext cx="544338" cy="660444"/>
          </a:xfrm>
          <a:custGeom>
            <a:avLst/>
            <a:gdLst>
              <a:gd name="connsiteX0" fmla="*/ 21987 w 544338"/>
              <a:gd name="connsiteY0" fmla="*/ 14846 h 660444"/>
              <a:gd name="connsiteX1" fmla="*/ 299271 w 544338"/>
              <a:gd name="connsiteY1" fmla="*/ 478396 h 660444"/>
              <a:gd name="connsiteX2" fmla="*/ 542687 w 544338"/>
              <a:gd name="connsiteY2" fmla="*/ 654079 h 660444"/>
              <a:gd name="connsiteX3" fmla="*/ 394521 w 544338"/>
              <a:gd name="connsiteY3" fmla="*/ 596929 h 660444"/>
              <a:gd name="connsiteX4" fmla="*/ 172271 w 544338"/>
              <a:gd name="connsiteY4" fmla="*/ 361979 h 660444"/>
              <a:gd name="connsiteX5" fmla="*/ 34687 w 544338"/>
              <a:gd name="connsiteY5" fmla="*/ 135496 h 660444"/>
              <a:gd name="connsiteX6" fmla="*/ 21987 w 544338"/>
              <a:gd name="connsiteY6" fmla="*/ 14846 h 66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338" h="660444">
                <a:moveTo>
                  <a:pt x="21987" y="14846"/>
                </a:moveTo>
                <a:cubicBezTo>
                  <a:pt x="66084" y="71996"/>
                  <a:pt x="212488" y="371857"/>
                  <a:pt x="299271" y="478396"/>
                </a:cubicBezTo>
                <a:cubicBezTo>
                  <a:pt x="386054" y="584935"/>
                  <a:pt x="526812" y="634323"/>
                  <a:pt x="542687" y="654079"/>
                </a:cubicBezTo>
                <a:cubicBezTo>
                  <a:pt x="558562" y="673835"/>
                  <a:pt x="456257" y="645612"/>
                  <a:pt x="394521" y="596929"/>
                </a:cubicBezTo>
                <a:cubicBezTo>
                  <a:pt x="332785" y="548246"/>
                  <a:pt x="232243" y="438884"/>
                  <a:pt x="172271" y="361979"/>
                </a:cubicBezTo>
                <a:cubicBezTo>
                  <a:pt x="112299" y="285074"/>
                  <a:pt x="59734" y="190882"/>
                  <a:pt x="34687" y="135496"/>
                </a:cubicBezTo>
                <a:cubicBezTo>
                  <a:pt x="9640" y="80110"/>
                  <a:pt x="-22110" y="-42304"/>
                  <a:pt x="21987" y="1484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814F2727-B0DD-40B5-A83B-16D7BF8AA5A3}"/>
              </a:ext>
            </a:extLst>
          </p:cNvPr>
          <p:cNvSpPr/>
          <p:nvPr/>
        </p:nvSpPr>
        <p:spPr>
          <a:xfrm>
            <a:off x="7254077" y="3120404"/>
            <a:ext cx="796168" cy="456956"/>
          </a:xfrm>
          <a:custGeom>
            <a:avLst/>
            <a:gdLst>
              <a:gd name="connsiteX0" fmla="*/ 7148 w 796168"/>
              <a:gd name="connsiteY0" fmla="*/ 621 h 456956"/>
              <a:gd name="connsiteX1" fmla="*/ 319886 w 796168"/>
              <a:gd name="connsiteY1" fmla="*/ 265734 h 456956"/>
              <a:gd name="connsiteX2" fmla="*/ 642148 w 796168"/>
              <a:gd name="connsiteY2" fmla="*/ 405434 h 456956"/>
              <a:gd name="connsiteX3" fmla="*/ 796136 w 796168"/>
              <a:gd name="connsiteY3" fmla="*/ 419721 h 456956"/>
              <a:gd name="connsiteX4" fmla="*/ 631036 w 796168"/>
              <a:gd name="connsiteY4" fmla="*/ 456234 h 456956"/>
              <a:gd name="connsiteX5" fmla="*/ 342111 w 796168"/>
              <a:gd name="connsiteY5" fmla="*/ 383209 h 456956"/>
              <a:gd name="connsiteX6" fmla="*/ 121448 w 796168"/>
              <a:gd name="connsiteY6" fmla="*/ 197471 h 456956"/>
              <a:gd name="connsiteX7" fmla="*/ 7148 w 796168"/>
              <a:gd name="connsiteY7" fmla="*/ 621 h 45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6168" h="456956">
                <a:moveTo>
                  <a:pt x="7148" y="621"/>
                </a:moveTo>
                <a:cubicBezTo>
                  <a:pt x="40221" y="11998"/>
                  <a:pt x="214053" y="198265"/>
                  <a:pt x="319886" y="265734"/>
                </a:cubicBezTo>
                <a:cubicBezTo>
                  <a:pt x="425719" y="333203"/>
                  <a:pt x="562773" y="379769"/>
                  <a:pt x="642148" y="405434"/>
                </a:cubicBezTo>
                <a:cubicBezTo>
                  <a:pt x="721523" y="431099"/>
                  <a:pt x="797988" y="411254"/>
                  <a:pt x="796136" y="419721"/>
                </a:cubicBezTo>
                <a:cubicBezTo>
                  <a:pt x="794284" y="428188"/>
                  <a:pt x="706707" y="462319"/>
                  <a:pt x="631036" y="456234"/>
                </a:cubicBezTo>
                <a:cubicBezTo>
                  <a:pt x="555365" y="450149"/>
                  <a:pt x="427042" y="426336"/>
                  <a:pt x="342111" y="383209"/>
                </a:cubicBezTo>
                <a:cubicBezTo>
                  <a:pt x="257180" y="340082"/>
                  <a:pt x="179656" y="257796"/>
                  <a:pt x="121448" y="197471"/>
                </a:cubicBezTo>
                <a:cubicBezTo>
                  <a:pt x="63240" y="137146"/>
                  <a:pt x="-25925" y="-10756"/>
                  <a:pt x="7148" y="62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188D369D-136A-49F3-B601-4280CE1865A8}"/>
              </a:ext>
            </a:extLst>
          </p:cNvPr>
          <p:cNvSpPr/>
          <p:nvPr/>
        </p:nvSpPr>
        <p:spPr>
          <a:xfrm>
            <a:off x="8139066" y="2193833"/>
            <a:ext cx="78538" cy="106554"/>
          </a:xfrm>
          <a:custGeom>
            <a:avLst/>
            <a:gdLst>
              <a:gd name="connsiteX0" fmla="*/ 47 w 78538"/>
              <a:gd name="connsiteY0" fmla="*/ 106455 h 106554"/>
              <a:gd name="connsiteX1" fmla="*/ 71484 w 78538"/>
              <a:gd name="connsiteY1" fmla="*/ 58830 h 106554"/>
              <a:gd name="connsiteX2" fmla="*/ 74659 w 78538"/>
              <a:gd name="connsiteY2" fmla="*/ 92 h 106554"/>
              <a:gd name="connsiteX3" fmla="*/ 60372 w 78538"/>
              <a:gd name="connsiteY3" fmla="*/ 46130 h 106554"/>
              <a:gd name="connsiteX4" fmla="*/ 47 w 78538"/>
              <a:gd name="connsiteY4" fmla="*/ 106455 h 10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38" h="106554">
                <a:moveTo>
                  <a:pt x="47" y="106455"/>
                </a:moveTo>
                <a:cubicBezTo>
                  <a:pt x="1899" y="108572"/>
                  <a:pt x="59049" y="76557"/>
                  <a:pt x="71484" y="58830"/>
                </a:cubicBezTo>
                <a:cubicBezTo>
                  <a:pt x="83919" y="41103"/>
                  <a:pt x="76511" y="2209"/>
                  <a:pt x="74659" y="92"/>
                </a:cubicBezTo>
                <a:cubicBezTo>
                  <a:pt x="72807" y="-2025"/>
                  <a:pt x="69368" y="32636"/>
                  <a:pt x="60372" y="46130"/>
                </a:cubicBezTo>
                <a:cubicBezTo>
                  <a:pt x="51376" y="59624"/>
                  <a:pt x="-1805" y="104338"/>
                  <a:pt x="47" y="106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5E6CC520-3475-429A-9BB2-12CE9940DACA}"/>
              </a:ext>
            </a:extLst>
          </p:cNvPr>
          <p:cNvSpPr/>
          <p:nvPr/>
        </p:nvSpPr>
        <p:spPr>
          <a:xfrm>
            <a:off x="7135810" y="2566857"/>
            <a:ext cx="198381" cy="49701"/>
          </a:xfrm>
          <a:custGeom>
            <a:avLst/>
            <a:gdLst>
              <a:gd name="connsiteX0" fmla="*/ 3 w 198381"/>
              <a:gd name="connsiteY0" fmla="*/ 131 h 49701"/>
              <a:gd name="connsiteX1" fmla="*/ 77790 w 198381"/>
              <a:gd name="connsiteY1" fmla="*/ 23943 h 49701"/>
              <a:gd name="connsiteX2" fmla="*/ 160340 w 198381"/>
              <a:gd name="connsiteY2" fmla="*/ 44581 h 49701"/>
              <a:gd name="connsiteX3" fmla="*/ 196853 w 198381"/>
              <a:gd name="connsiteY3" fmla="*/ 49343 h 49701"/>
              <a:gd name="connsiteX4" fmla="*/ 112715 w 198381"/>
              <a:gd name="connsiteY4" fmla="*/ 47756 h 49701"/>
              <a:gd name="connsiteX5" fmla="*/ 74615 w 198381"/>
              <a:gd name="connsiteY5" fmla="*/ 35056 h 49701"/>
              <a:gd name="connsiteX6" fmla="*/ 3 w 198381"/>
              <a:gd name="connsiteY6" fmla="*/ 131 h 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381" h="49701">
                <a:moveTo>
                  <a:pt x="3" y="131"/>
                </a:moveTo>
                <a:cubicBezTo>
                  <a:pt x="532" y="-1721"/>
                  <a:pt x="51067" y="16535"/>
                  <a:pt x="77790" y="23943"/>
                </a:cubicBezTo>
                <a:cubicBezTo>
                  <a:pt x="104513" y="31351"/>
                  <a:pt x="140496" y="40348"/>
                  <a:pt x="160340" y="44581"/>
                </a:cubicBezTo>
                <a:cubicBezTo>
                  <a:pt x="180184" y="48814"/>
                  <a:pt x="204791" y="48814"/>
                  <a:pt x="196853" y="49343"/>
                </a:cubicBezTo>
                <a:cubicBezTo>
                  <a:pt x="188916" y="49872"/>
                  <a:pt x="133088" y="50137"/>
                  <a:pt x="112715" y="47756"/>
                </a:cubicBezTo>
                <a:cubicBezTo>
                  <a:pt x="92342" y="45375"/>
                  <a:pt x="89432" y="40612"/>
                  <a:pt x="74615" y="35056"/>
                </a:cubicBezTo>
                <a:cubicBezTo>
                  <a:pt x="59798" y="29500"/>
                  <a:pt x="-526" y="1983"/>
                  <a:pt x="3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D0658DE1-A99B-4DE1-8E7B-CF0757A9C02A}"/>
              </a:ext>
            </a:extLst>
          </p:cNvPr>
          <p:cNvSpPr/>
          <p:nvPr/>
        </p:nvSpPr>
        <p:spPr>
          <a:xfrm>
            <a:off x="7142548" y="2419339"/>
            <a:ext cx="93996" cy="81009"/>
          </a:xfrm>
          <a:custGeom>
            <a:avLst/>
            <a:gdLst>
              <a:gd name="connsiteX0" fmla="*/ 93277 w 93996"/>
              <a:gd name="connsiteY0" fmla="*/ 11 h 81009"/>
              <a:gd name="connsiteX1" fmla="*/ 15490 w 93996"/>
              <a:gd name="connsiteY1" fmla="*/ 55574 h 81009"/>
              <a:gd name="connsiteX2" fmla="*/ 2790 w 93996"/>
              <a:gd name="connsiteY2" fmla="*/ 80974 h 81009"/>
              <a:gd name="connsiteX3" fmla="*/ 52002 w 93996"/>
              <a:gd name="connsiteY3" fmla="*/ 50811 h 81009"/>
              <a:gd name="connsiteX4" fmla="*/ 93277 w 93996"/>
              <a:gd name="connsiteY4" fmla="*/ 11 h 8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996" h="81009">
                <a:moveTo>
                  <a:pt x="93277" y="11"/>
                </a:moveTo>
                <a:cubicBezTo>
                  <a:pt x="87192" y="805"/>
                  <a:pt x="30571" y="42080"/>
                  <a:pt x="15490" y="55574"/>
                </a:cubicBezTo>
                <a:cubicBezTo>
                  <a:pt x="409" y="69068"/>
                  <a:pt x="-3295" y="81768"/>
                  <a:pt x="2790" y="80974"/>
                </a:cubicBezTo>
                <a:cubicBezTo>
                  <a:pt x="8875" y="80180"/>
                  <a:pt x="38773" y="61394"/>
                  <a:pt x="52002" y="50811"/>
                </a:cubicBezTo>
                <a:cubicBezTo>
                  <a:pt x="65231" y="40228"/>
                  <a:pt x="99362" y="-783"/>
                  <a:pt x="93277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9D9CE8F4-B938-4FAD-800E-D9788E121C1E}"/>
              </a:ext>
            </a:extLst>
          </p:cNvPr>
          <p:cNvSpPr/>
          <p:nvPr/>
        </p:nvSpPr>
        <p:spPr>
          <a:xfrm>
            <a:off x="7994028" y="2201849"/>
            <a:ext cx="173807" cy="15027"/>
          </a:xfrm>
          <a:custGeom>
            <a:avLst/>
            <a:gdLst>
              <a:gd name="connsiteX0" fmla="*/ 622 w 173807"/>
              <a:gd name="connsiteY0" fmla="*/ 6364 h 15027"/>
              <a:gd name="connsiteX1" fmla="*/ 99047 w 173807"/>
              <a:gd name="connsiteY1" fmla="*/ 12714 h 15027"/>
              <a:gd name="connsiteX2" fmla="*/ 173660 w 173807"/>
              <a:gd name="connsiteY2" fmla="*/ 14301 h 15027"/>
              <a:gd name="connsiteX3" fmla="*/ 116510 w 173807"/>
              <a:gd name="connsiteY3" fmla="*/ 1601 h 15027"/>
              <a:gd name="connsiteX4" fmla="*/ 59360 w 173807"/>
              <a:gd name="connsiteY4" fmla="*/ 14 h 15027"/>
              <a:gd name="connsiteX5" fmla="*/ 622 w 173807"/>
              <a:gd name="connsiteY5" fmla="*/ 6364 h 1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807" h="15027">
                <a:moveTo>
                  <a:pt x="622" y="6364"/>
                </a:moveTo>
                <a:cubicBezTo>
                  <a:pt x="7236" y="8481"/>
                  <a:pt x="70207" y="11391"/>
                  <a:pt x="99047" y="12714"/>
                </a:cubicBezTo>
                <a:cubicBezTo>
                  <a:pt x="127887" y="14037"/>
                  <a:pt x="170750" y="16153"/>
                  <a:pt x="173660" y="14301"/>
                </a:cubicBezTo>
                <a:cubicBezTo>
                  <a:pt x="176570" y="12449"/>
                  <a:pt x="135560" y="3982"/>
                  <a:pt x="116510" y="1601"/>
                </a:cubicBezTo>
                <a:cubicBezTo>
                  <a:pt x="97460" y="-780"/>
                  <a:pt x="76822" y="278"/>
                  <a:pt x="59360" y="14"/>
                </a:cubicBezTo>
                <a:cubicBezTo>
                  <a:pt x="41898" y="-250"/>
                  <a:pt x="-5992" y="4247"/>
                  <a:pt x="622" y="6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3EC9EC65-13B9-485B-BB87-D29780BDC45E}"/>
              </a:ext>
            </a:extLst>
          </p:cNvPr>
          <p:cNvSpPr/>
          <p:nvPr/>
        </p:nvSpPr>
        <p:spPr>
          <a:xfrm>
            <a:off x="7311975" y="2384423"/>
            <a:ext cx="191661" cy="27027"/>
          </a:xfrm>
          <a:custGeom>
            <a:avLst/>
            <a:gdLst>
              <a:gd name="connsiteX0" fmla="*/ 50 w 191661"/>
              <a:gd name="connsiteY0" fmla="*/ 22227 h 27027"/>
              <a:gd name="connsiteX1" fmla="*/ 111175 w 191661"/>
              <a:gd name="connsiteY1" fmla="*/ 6352 h 27027"/>
              <a:gd name="connsiteX2" fmla="*/ 184200 w 191661"/>
              <a:gd name="connsiteY2" fmla="*/ 26990 h 27027"/>
              <a:gd name="connsiteX3" fmla="*/ 182613 w 191661"/>
              <a:gd name="connsiteY3" fmla="*/ 11115 h 27027"/>
              <a:gd name="connsiteX4" fmla="*/ 125463 w 191661"/>
              <a:gd name="connsiteY4" fmla="*/ 2 h 27027"/>
              <a:gd name="connsiteX5" fmla="*/ 50 w 191661"/>
              <a:gd name="connsiteY5" fmla="*/ 22227 h 2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661" h="27027">
                <a:moveTo>
                  <a:pt x="50" y="22227"/>
                </a:moveTo>
                <a:cubicBezTo>
                  <a:pt x="-2331" y="23285"/>
                  <a:pt x="80483" y="5558"/>
                  <a:pt x="111175" y="6352"/>
                </a:cubicBezTo>
                <a:cubicBezTo>
                  <a:pt x="141867" y="7146"/>
                  <a:pt x="172294" y="26196"/>
                  <a:pt x="184200" y="26990"/>
                </a:cubicBezTo>
                <a:cubicBezTo>
                  <a:pt x="196106" y="27784"/>
                  <a:pt x="192403" y="15613"/>
                  <a:pt x="182613" y="11115"/>
                </a:cubicBezTo>
                <a:cubicBezTo>
                  <a:pt x="172824" y="6617"/>
                  <a:pt x="151921" y="267"/>
                  <a:pt x="125463" y="2"/>
                </a:cubicBezTo>
                <a:cubicBezTo>
                  <a:pt x="99005" y="-263"/>
                  <a:pt x="2431" y="21169"/>
                  <a:pt x="50" y="22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DD036150-4B70-40E5-87CC-FDAE19A47685}"/>
              </a:ext>
            </a:extLst>
          </p:cNvPr>
          <p:cNvSpPr/>
          <p:nvPr/>
        </p:nvSpPr>
        <p:spPr>
          <a:xfrm>
            <a:off x="7496077" y="2131715"/>
            <a:ext cx="168373" cy="58880"/>
          </a:xfrm>
          <a:custGeom>
            <a:avLst/>
            <a:gdLst>
              <a:gd name="connsiteX0" fmla="*/ 98 w 168373"/>
              <a:gd name="connsiteY0" fmla="*/ 57448 h 58880"/>
              <a:gd name="connsiteX1" fmla="*/ 101698 w 168373"/>
              <a:gd name="connsiteY1" fmla="*/ 51098 h 58880"/>
              <a:gd name="connsiteX2" fmla="*/ 168373 w 168373"/>
              <a:gd name="connsiteY2" fmla="*/ 298 h 58880"/>
              <a:gd name="connsiteX3" fmla="*/ 101698 w 168373"/>
              <a:gd name="connsiteY3" fmla="*/ 30460 h 58880"/>
              <a:gd name="connsiteX4" fmla="*/ 82648 w 168373"/>
              <a:gd name="connsiteY4" fmla="*/ 38398 h 58880"/>
              <a:gd name="connsiteX5" fmla="*/ 98 w 168373"/>
              <a:gd name="connsiteY5" fmla="*/ 57448 h 5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373" h="58880">
                <a:moveTo>
                  <a:pt x="98" y="57448"/>
                </a:moveTo>
                <a:cubicBezTo>
                  <a:pt x="3273" y="59565"/>
                  <a:pt x="73652" y="60623"/>
                  <a:pt x="101698" y="51098"/>
                </a:cubicBezTo>
                <a:cubicBezTo>
                  <a:pt x="129744" y="41573"/>
                  <a:pt x="168373" y="3738"/>
                  <a:pt x="168373" y="298"/>
                </a:cubicBezTo>
                <a:cubicBezTo>
                  <a:pt x="168373" y="-3142"/>
                  <a:pt x="115986" y="24110"/>
                  <a:pt x="101698" y="30460"/>
                </a:cubicBezTo>
                <a:cubicBezTo>
                  <a:pt x="87410" y="36810"/>
                  <a:pt x="93760" y="36281"/>
                  <a:pt x="82648" y="38398"/>
                </a:cubicBezTo>
                <a:cubicBezTo>
                  <a:pt x="71536" y="40515"/>
                  <a:pt x="-3077" y="55331"/>
                  <a:pt x="98" y="5744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B17D08EA-5255-46A6-AEFA-5C951F3A539E}"/>
              </a:ext>
            </a:extLst>
          </p:cNvPr>
          <p:cNvSpPr/>
          <p:nvPr/>
        </p:nvSpPr>
        <p:spPr>
          <a:xfrm>
            <a:off x="7119846" y="2323964"/>
            <a:ext cx="50893" cy="113097"/>
          </a:xfrm>
          <a:custGeom>
            <a:avLst/>
            <a:gdLst>
              <a:gd name="connsiteX0" fmla="*/ 50892 w 50893"/>
              <a:gd name="connsiteY0" fmla="*/ 136 h 113097"/>
              <a:gd name="connsiteX1" fmla="*/ 8029 w 50893"/>
              <a:gd name="connsiteY1" fmla="*/ 60461 h 113097"/>
              <a:gd name="connsiteX2" fmla="*/ 92 w 50893"/>
              <a:gd name="connsiteY2" fmla="*/ 112849 h 113097"/>
              <a:gd name="connsiteX3" fmla="*/ 9617 w 50893"/>
              <a:gd name="connsiteY3" fmla="*/ 77924 h 113097"/>
              <a:gd name="connsiteX4" fmla="*/ 50892 w 50893"/>
              <a:gd name="connsiteY4" fmla="*/ 136 h 11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93" h="113097">
                <a:moveTo>
                  <a:pt x="50892" y="136"/>
                </a:moveTo>
                <a:cubicBezTo>
                  <a:pt x="50627" y="-2774"/>
                  <a:pt x="16496" y="41676"/>
                  <a:pt x="8029" y="60461"/>
                </a:cubicBezTo>
                <a:cubicBezTo>
                  <a:pt x="-438" y="79246"/>
                  <a:pt x="-173" y="109939"/>
                  <a:pt x="92" y="112849"/>
                </a:cubicBezTo>
                <a:cubicBezTo>
                  <a:pt x="357" y="115759"/>
                  <a:pt x="2738" y="92476"/>
                  <a:pt x="9617" y="77924"/>
                </a:cubicBezTo>
                <a:cubicBezTo>
                  <a:pt x="16496" y="63372"/>
                  <a:pt x="51157" y="3046"/>
                  <a:pt x="50892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6DB58B75-045A-46F4-8F85-201737210D15}"/>
              </a:ext>
            </a:extLst>
          </p:cNvPr>
          <p:cNvSpPr/>
          <p:nvPr/>
        </p:nvSpPr>
        <p:spPr>
          <a:xfrm>
            <a:off x="7984447" y="2131254"/>
            <a:ext cx="216393" cy="37278"/>
          </a:xfrm>
          <a:custGeom>
            <a:avLst/>
            <a:gdLst>
              <a:gd name="connsiteX0" fmla="*/ 678 w 216393"/>
              <a:gd name="connsiteY0" fmla="*/ 11871 h 37278"/>
              <a:gd name="connsiteX1" fmla="*/ 105453 w 216393"/>
              <a:gd name="connsiteY1" fmla="*/ 759 h 37278"/>
              <a:gd name="connsiteX2" fmla="*/ 214991 w 216393"/>
              <a:gd name="connsiteY2" fmla="*/ 37271 h 37278"/>
              <a:gd name="connsiteX3" fmla="*/ 157841 w 216393"/>
              <a:gd name="connsiteY3" fmla="*/ 3934 h 37278"/>
              <a:gd name="connsiteX4" fmla="*/ 678 w 216393"/>
              <a:gd name="connsiteY4" fmla="*/ 11871 h 3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93" h="37278">
                <a:moveTo>
                  <a:pt x="678" y="11871"/>
                </a:moveTo>
                <a:cubicBezTo>
                  <a:pt x="-8053" y="11342"/>
                  <a:pt x="69734" y="-3474"/>
                  <a:pt x="105453" y="759"/>
                </a:cubicBezTo>
                <a:cubicBezTo>
                  <a:pt x="141172" y="4992"/>
                  <a:pt x="206260" y="36742"/>
                  <a:pt x="214991" y="37271"/>
                </a:cubicBezTo>
                <a:cubicBezTo>
                  <a:pt x="223722" y="37800"/>
                  <a:pt x="190120" y="10019"/>
                  <a:pt x="157841" y="3934"/>
                </a:cubicBezTo>
                <a:cubicBezTo>
                  <a:pt x="125562" y="-2151"/>
                  <a:pt x="9409" y="12400"/>
                  <a:pt x="678" y="11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7D7A1592-F5B4-482E-9364-78DB54136FDB}"/>
              </a:ext>
            </a:extLst>
          </p:cNvPr>
          <p:cNvSpPr/>
          <p:nvPr/>
        </p:nvSpPr>
        <p:spPr>
          <a:xfrm>
            <a:off x="6977210" y="1507789"/>
            <a:ext cx="1225716" cy="354501"/>
          </a:xfrm>
          <a:custGeom>
            <a:avLst/>
            <a:gdLst>
              <a:gd name="connsiteX0" fmla="*/ 9907 w 1225716"/>
              <a:gd name="connsiteY0" fmla="*/ 340061 h 354501"/>
              <a:gd name="connsiteX1" fmla="*/ 412073 w 1225716"/>
              <a:gd name="connsiteY1" fmla="*/ 107228 h 354501"/>
              <a:gd name="connsiteX2" fmla="*/ 848107 w 1225716"/>
              <a:gd name="connsiteY2" fmla="*/ 28911 h 354501"/>
              <a:gd name="connsiteX3" fmla="*/ 1051307 w 1225716"/>
              <a:gd name="connsiteY3" fmla="*/ 9861 h 354501"/>
              <a:gd name="connsiteX4" fmla="*/ 1218523 w 1225716"/>
              <a:gd name="connsiteY4" fmla="*/ 177078 h 354501"/>
              <a:gd name="connsiteX5" fmla="*/ 1167723 w 1225716"/>
              <a:gd name="connsiteY5" fmla="*/ 158028 h 354501"/>
              <a:gd name="connsiteX6" fmla="*/ 922190 w 1225716"/>
              <a:gd name="connsiteY6" fmla="*/ 105111 h 354501"/>
              <a:gd name="connsiteX7" fmla="*/ 693590 w 1225716"/>
              <a:gd name="connsiteY7" fmla="*/ 109344 h 354501"/>
              <a:gd name="connsiteX8" fmla="*/ 287190 w 1225716"/>
              <a:gd name="connsiteY8" fmla="*/ 246928 h 354501"/>
              <a:gd name="connsiteX9" fmla="*/ 136907 w 1225716"/>
              <a:gd name="connsiteY9" fmla="*/ 316778 h 354501"/>
              <a:gd name="connsiteX10" fmla="*/ 9907 w 1225716"/>
              <a:gd name="connsiteY10" fmla="*/ 340061 h 354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5716" h="354501">
                <a:moveTo>
                  <a:pt x="9907" y="340061"/>
                </a:moveTo>
                <a:cubicBezTo>
                  <a:pt x="55768" y="305136"/>
                  <a:pt x="272373" y="159086"/>
                  <a:pt x="412073" y="107228"/>
                </a:cubicBezTo>
                <a:cubicBezTo>
                  <a:pt x="551773" y="55370"/>
                  <a:pt x="741568" y="45139"/>
                  <a:pt x="848107" y="28911"/>
                </a:cubicBezTo>
                <a:cubicBezTo>
                  <a:pt x="954646" y="12683"/>
                  <a:pt x="989571" y="-14833"/>
                  <a:pt x="1051307" y="9861"/>
                </a:cubicBezTo>
                <a:cubicBezTo>
                  <a:pt x="1113043" y="34555"/>
                  <a:pt x="1199120" y="152383"/>
                  <a:pt x="1218523" y="177078"/>
                </a:cubicBezTo>
                <a:cubicBezTo>
                  <a:pt x="1237926" y="201772"/>
                  <a:pt x="1217112" y="170022"/>
                  <a:pt x="1167723" y="158028"/>
                </a:cubicBezTo>
                <a:cubicBezTo>
                  <a:pt x="1118334" y="146034"/>
                  <a:pt x="1001212" y="113225"/>
                  <a:pt x="922190" y="105111"/>
                </a:cubicBezTo>
                <a:cubicBezTo>
                  <a:pt x="843168" y="96997"/>
                  <a:pt x="799423" y="85708"/>
                  <a:pt x="693590" y="109344"/>
                </a:cubicBezTo>
                <a:cubicBezTo>
                  <a:pt x="587757" y="132980"/>
                  <a:pt x="379970" y="212356"/>
                  <a:pt x="287190" y="246928"/>
                </a:cubicBezTo>
                <a:cubicBezTo>
                  <a:pt x="194410" y="281500"/>
                  <a:pt x="184179" y="295259"/>
                  <a:pt x="136907" y="316778"/>
                </a:cubicBezTo>
                <a:cubicBezTo>
                  <a:pt x="89635" y="338297"/>
                  <a:pt x="-35954" y="374986"/>
                  <a:pt x="9907" y="34006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2F68B1C8-8276-43D3-989E-652A95E33301}"/>
              </a:ext>
            </a:extLst>
          </p:cNvPr>
          <p:cNvSpPr/>
          <p:nvPr/>
        </p:nvSpPr>
        <p:spPr>
          <a:xfrm>
            <a:off x="8091797" y="1676179"/>
            <a:ext cx="396653" cy="519124"/>
          </a:xfrm>
          <a:custGeom>
            <a:avLst/>
            <a:gdLst>
              <a:gd name="connsiteX0" fmla="*/ 80653 w 396653"/>
              <a:gd name="connsiteY0" fmla="*/ 221 h 519124"/>
              <a:gd name="connsiteX1" fmla="*/ 99703 w 396653"/>
              <a:gd name="connsiteY1" fmla="*/ 97588 h 519124"/>
              <a:gd name="connsiteX2" fmla="*/ 239403 w 396653"/>
              <a:gd name="connsiteY2" fmla="*/ 239404 h 519124"/>
              <a:gd name="connsiteX3" fmla="*/ 396036 w 396653"/>
              <a:gd name="connsiteY3" fmla="*/ 516688 h 519124"/>
              <a:gd name="connsiteX4" fmla="*/ 285970 w 396653"/>
              <a:gd name="connsiteY4" fmla="*/ 364288 h 519124"/>
              <a:gd name="connsiteX5" fmla="*/ 91236 w 396653"/>
              <a:gd name="connsiteY5" fmla="*/ 184371 h 519124"/>
              <a:gd name="connsiteX6" fmla="*/ 220 w 396653"/>
              <a:gd name="connsiteY6" fmla="*/ 74304 h 519124"/>
              <a:gd name="connsiteX7" fmla="*/ 80653 w 396653"/>
              <a:gd name="connsiteY7" fmla="*/ 221 h 51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6653" h="519124">
                <a:moveTo>
                  <a:pt x="80653" y="221"/>
                </a:moveTo>
                <a:cubicBezTo>
                  <a:pt x="97234" y="4102"/>
                  <a:pt x="73245" y="57724"/>
                  <a:pt x="99703" y="97588"/>
                </a:cubicBezTo>
                <a:cubicBezTo>
                  <a:pt x="126161" y="137452"/>
                  <a:pt x="190014" y="169554"/>
                  <a:pt x="239403" y="239404"/>
                </a:cubicBezTo>
                <a:cubicBezTo>
                  <a:pt x="288792" y="309254"/>
                  <a:pt x="388275" y="495874"/>
                  <a:pt x="396036" y="516688"/>
                </a:cubicBezTo>
                <a:cubicBezTo>
                  <a:pt x="403797" y="537502"/>
                  <a:pt x="336770" y="419674"/>
                  <a:pt x="285970" y="364288"/>
                </a:cubicBezTo>
                <a:cubicBezTo>
                  <a:pt x="235170" y="308902"/>
                  <a:pt x="138861" y="232702"/>
                  <a:pt x="91236" y="184371"/>
                </a:cubicBezTo>
                <a:cubicBezTo>
                  <a:pt x="43611" y="136040"/>
                  <a:pt x="4806" y="104290"/>
                  <a:pt x="220" y="74304"/>
                </a:cubicBezTo>
                <a:cubicBezTo>
                  <a:pt x="-4366" y="44318"/>
                  <a:pt x="64072" y="-3660"/>
                  <a:pt x="80653" y="22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6BA59ABE-209E-4E8D-9EA0-B37B95467BCE}"/>
              </a:ext>
            </a:extLst>
          </p:cNvPr>
          <p:cNvSpPr/>
          <p:nvPr/>
        </p:nvSpPr>
        <p:spPr>
          <a:xfrm>
            <a:off x="7407281" y="2101688"/>
            <a:ext cx="189882" cy="38503"/>
          </a:xfrm>
          <a:custGeom>
            <a:avLst/>
            <a:gdLst>
              <a:gd name="connsiteX0" fmla="*/ 1052 w 189882"/>
              <a:gd name="connsiteY0" fmla="*/ 10745 h 38503"/>
              <a:gd name="connsiteX1" fmla="*/ 157686 w 189882"/>
              <a:gd name="connsiteY1" fmla="*/ 23445 h 38503"/>
              <a:gd name="connsiteX2" fmla="*/ 189436 w 189882"/>
              <a:gd name="connsiteY2" fmla="*/ 38262 h 38503"/>
              <a:gd name="connsiteX3" fmla="*/ 147102 w 189882"/>
              <a:gd name="connsiteY3" fmla="*/ 10745 h 38503"/>
              <a:gd name="connsiteX4" fmla="*/ 89952 w 189882"/>
              <a:gd name="connsiteY4" fmla="*/ 162 h 38503"/>
              <a:gd name="connsiteX5" fmla="*/ 1052 w 189882"/>
              <a:gd name="connsiteY5" fmla="*/ 10745 h 38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882" h="38503">
                <a:moveTo>
                  <a:pt x="1052" y="10745"/>
                </a:moveTo>
                <a:cubicBezTo>
                  <a:pt x="12341" y="14625"/>
                  <a:pt x="126289" y="18859"/>
                  <a:pt x="157686" y="23445"/>
                </a:cubicBezTo>
                <a:cubicBezTo>
                  <a:pt x="189083" y="28031"/>
                  <a:pt x="191200" y="40379"/>
                  <a:pt x="189436" y="38262"/>
                </a:cubicBezTo>
                <a:cubicBezTo>
                  <a:pt x="187672" y="36145"/>
                  <a:pt x="163683" y="17095"/>
                  <a:pt x="147102" y="10745"/>
                </a:cubicBezTo>
                <a:cubicBezTo>
                  <a:pt x="130521" y="4395"/>
                  <a:pt x="107238" y="1573"/>
                  <a:pt x="89952" y="162"/>
                </a:cubicBezTo>
                <a:cubicBezTo>
                  <a:pt x="72666" y="-1249"/>
                  <a:pt x="-10237" y="6865"/>
                  <a:pt x="1052" y="1074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0DAB9BFF-3E35-4026-8D33-9691FB7AD11B}"/>
              </a:ext>
            </a:extLst>
          </p:cNvPr>
          <p:cNvSpPr/>
          <p:nvPr/>
        </p:nvSpPr>
        <p:spPr>
          <a:xfrm>
            <a:off x="7547696" y="2677214"/>
            <a:ext cx="390050" cy="149147"/>
          </a:xfrm>
          <a:custGeom>
            <a:avLst/>
            <a:gdLst>
              <a:gd name="connsiteX0" fmla="*/ 46904 w 390050"/>
              <a:gd name="connsiteY0" fmla="*/ 6719 h 149147"/>
              <a:gd name="connsiteX1" fmla="*/ 137921 w 390050"/>
              <a:gd name="connsiteY1" fmla="*/ 32119 h 149147"/>
              <a:gd name="connsiteX2" fmla="*/ 241637 w 390050"/>
              <a:gd name="connsiteY2" fmla="*/ 369 h 149147"/>
              <a:gd name="connsiteX3" fmla="*/ 366521 w 390050"/>
              <a:gd name="connsiteY3" fmla="*/ 19419 h 149147"/>
              <a:gd name="connsiteX4" fmla="*/ 385571 w 390050"/>
              <a:gd name="connsiteY4" fmla="*/ 85036 h 149147"/>
              <a:gd name="connsiteX5" fmla="*/ 311487 w 390050"/>
              <a:gd name="connsiteY5" fmla="*/ 70219 h 149147"/>
              <a:gd name="connsiteX6" fmla="*/ 180254 w 390050"/>
              <a:gd name="connsiteY6" fmla="*/ 135836 h 149147"/>
              <a:gd name="connsiteX7" fmla="*/ 112521 w 390050"/>
              <a:gd name="connsiteY7" fmla="*/ 131603 h 149147"/>
              <a:gd name="connsiteX8" fmla="*/ 27854 w 390050"/>
              <a:gd name="connsiteY8" fmla="*/ 148536 h 149147"/>
              <a:gd name="connsiteX9" fmla="*/ 337 w 390050"/>
              <a:gd name="connsiteY9" fmla="*/ 106203 h 149147"/>
              <a:gd name="connsiteX10" fmla="*/ 46904 w 390050"/>
              <a:gd name="connsiteY10" fmla="*/ 6719 h 14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0050" h="149147">
                <a:moveTo>
                  <a:pt x="46904" y="6719"/>
                </a:moveTo>
                <a:cubicBezTo>
                  <a:pt x="69835" y="-5628"/>
                  <a:pt x="105466" y="33177"/>
                  <a:pt x="137921" y="32119"/>
                </a:cubicBezTo>
                <a:cubicBezTo>
                  <a:pt x="170376" y="31061"/>
                  <a:pt x="203537" y="2486"/>
                  <a:pt x="241637" y="369"/>
                </a:cubicBezTo>
                <a:cubicBezTo>
                  <a:pt x="279737" y="-1748"/>
                  <a:pt x="342532" y="5308"/>
                  <a:pt x="366521" y="19419"/>
                </a:cubicBezTo>
                <a:cubicBezTo>
                  <a:pt x="390510" y="33530"/>
                  <a:pt x="394743" y="76569"/>
                  <a:pt x="385571" y="85036"/>
                </a:cubicBezTo>
                <a:cubicBezTo>
                  <a:pt x="376399" y="93503"/>
                  <a:pt x="345707" y="61752"/>
                  <a:pt x="311487" y="70219"/>
                </a:cubicBezTo>
                <a:cubicBezTo>
                  <a:pt x="277268" y="78686"/>
                  <a:pt x="213415" y="125605"/>
                  <a:pt x="180254" y="135836"/>
                </a:cubicBezTo>
                <a:cubicBezTo>
                  <a:pt x="147093" y="146067"/>
                  <a:pt x="137921" y="129486"/>
                  <a:pt x="112521" y="131603"/>
                </a:cubicBezTo>
                <a:cubicBezTo>
                  <a:pt x="87121" y="133720"/>
                  <a:pt x="46551" y="152769"/>
                  <a:pt x="27854" y="148536"/>
                </a:cubicBezTo>
                <a:cubicBezTo>
                  <a:pt x="9157" y="144303"/>
                  <a:pt x="-2132" y="127370"/>
                  <a:pt x="337" y="106203"/>
                </a:cubicBezTo>
                <a:cubicBezTo>
                  <a:pt x="2806" y="85036"/>
                  <a:pt x="23973" y="19066"/>
                  <a:pt x="46904" y="671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24EB0644-6BED-422A-9DAE-4740F54D3C81}"/>
              </a:ext>
            </a:extLst>
          </p:cNvPr>
          <p:cNvSpPr/>
          <p:nvPr/>
        </p:nvSpPr>
        <p:spPr>
          <a:xfrm>
            <a:off x="7909016" y="2581261"/>
            <a:ext cx="251093" cy="314636"/>
          </a:xfrm>
          <a:custGeom>
            <a:avLst/>
            <a:gdLst>
              <a:gd name="connsiteX0" fmla="*/ 9434 w 251093"/>
              <a:gd name="connsiteY0" fmla="*/ 14 h 314636"/>
              <a:gd name="connsiteX1" fmla="*/ 139609 w 251093"/>
              <a:gd name="connsiteY1" fmla="*/ 69864 h 314636"/>
              <a:gd name="connsiteX2" fmla="*/ 236447 w 251093"/>
              <a:gd name="connsiteY2" fmla="*/ 266714 h 314636"/>
              <a:gd name="connsiteX3" fmla="*/ 244384 w 251093"/>
              <a:gd name="connsiteY3" fmla="*/ 312752 h 314636"/>
              <a:gd name="connsiteX4" fmla="*/ 174534 w 251093"/>
              <a:gd name="connsiteY4" fmla="*/ 223852 h 314636"/>
              <a:gd name="connsiteX5" fmla="*/ 33247 w 251093"/>
              <a:gd name="connsiteY5" fmla="*/ 65102 h 314636"/>
              <a:gd name="connsiteX6" fmla="*/ 9434 w 251093"/>
              <a:gd name="connsiteY6" fmla="*/ 14 h 31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093" h="314636">
                <a:moveTo>
                  <a:pt x="9434" y="14"/>
                </a:moveTo>
                <a:cubicBezTo>
                  <a:pt x="27161" y="808"/>
                  <a:pt x="101774" y="25414"/>
                  <a:pt x="139609" y="69864"/>
                </a:cubicBezTo>
                <a:cubicBezTo>
                  <a:pt x="177445" y="114314"/>
                  <a:pt x="218984" y="226233"/>
                  <a:pt x="236447" y="266714"/>
                </a:cubicBezTo>
                <a:cubicBezTo>
                  <a:pt x="253910" y="307195"/>
                  <a:pt x="254703" y="319896"/>
                  <a:pt x="244384" y="312752"/>
                </a:cubicBezTo>
                <a:cubicBezTo>
                  <a:pt x="234065" y="305608"/>
                  <a:pt x="209724" y="265127"/>
                  <a:pt x="174534" y="223852"/>
                </a:cubicBezTo>
                <a:cubicBezTo>
                  <a:pt x="139344" y="182577"/>
                  <a:pt x="67907" y="98969"/>
                  <a:pt x="33247" y="65102"/>
                </a:cubicBezTo>
                <a:cubicBezTo>
                  <a:pt x="-1413" y="31235"/>
                  <a:pt x="-8293" y="-780"/>
                  <a:pt x="9434" y="1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785BA3F2-4253-4E0B-AF83-EE7D464C1838}"/>
              </a:ext>
            </a:extLst>
          </p:cNvPr>
          <p:cNvSpPr/>
          <p:nvPr/>
        </p:nvSpPr>
        <p:spPr>
          <a:xfrm>
            <a:off x="7469808" y="2666985"/>
            <a:ext cx="92053" cy="258773"/>
          </a:xfrm>
          <a:custGeom>
            <a:avLst/>
            <a:gdLst>
              <a:gd name="connsiteX0" fmla="*/ 89867 w 92053"/>
              <a:gd name="connsiteY0" fmla="*/ 15 h 258773"/>
              <a:gd name="connsiteX1" fmla="*/ 62880 w 92053"/>
              <a:gd name="connsiteY1" fmla="*/ 119078 h 258773"/>
              <a:gd name="connsiteX2" fmla="*/ 40655 w 92053"/>
              <a:gd name="connsiteY2" fmla="*/ 257190 h 258773"/>
              <a:gd name="connsiteX3" fmla="*/ 27955 w 92053"/>
              <a:gd name="connsiteY3" fmla="*/ 188928 h 258773"/>
              <a:gd name="connsiteX4" fmla="*/ 967 w 92053"/>
              <a:gd name="connsiteY4" fmla="*/ 111140 h 258773"/>
              <a:gd name="connsiteX5" fmla="*/ 89867 w 92053"/>
              <a:gd name="connsiteY5" fmla="*/ 15 h 258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053" h="258773">
                <a:moveTo>
                  <a:pt x="89867" y="15"/>
                </a:moveTo>
                <a:cubicBezTo>
                  <a:pt x="100186" y="1338"/>
                  <a:pt x="71082" y="76215"/>
                  <a:pt x="62880" y="119078"/>
                </a:cubicBezTo>
                <a:cubicBezTo>
                  <a:pt x="54678" y="161941"/>
                  <a:pt x="46476" y="245548"/>
                  <a:pt x="40655" y="257190"/>
                </a:cubicBezTo>
                <a:cubicBezTo>
                  <a:pt x="34834" y="268832"/>
                  <a:pt x="34570" y="213270"/>
                  <a:pt x="27955" y="188928"/>
                </a:cubicBezTo>
                <a:cubicBezTo>
                  <a:pt x="21340" y="164586"/>
                  <a:pt x="-5383" y="139980"/>
                  <a:pt x="967" y="111140"/>
                </a:cubicBezTo>
                <a:cubicBezTo>
                  <a:pt x="7317" y="82300"/>
                  <a:pt x="79548" y="-1308"/>
                  <a:pt x="89867" y="1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270EB6B5-D7C0-400F-A32F-8FADC204A95B}"/>
              </a:ext>
            </a:extLst>
          </p:cNvPr>
          <p:cNvSpPr/>
          <p:nvPr/>
        </p:nvSpPr>
        <p:spPr>
          <a:xfrm>
            <a:off x="8007308" y="2917816"/>
            <a:ext cx="150864" cy="135096"/>
          </a:xfrm>
          <a:custGeom>
            <a:avLst/>
            <a:gdLst>
              <a:gd name="connsiteX0" fmla="*/ 42 w 150864"/>
              <a:gd name="connsiteY0" fmla="*/ 30172 h 135096"/>
              <a:gd name="connsiteX1" fmla="*/ 120692 w 150864"/>
              <a:gd name="connsiteY1" fmla="*/ 9 h 135096"/>
              <a:gd name="connsiteX2" fmla="*/ 150855 w 150864"/>
              <a:gd name="connsiteY2" fmla="*/ 33347 h 135096"/>
              <a:gd name="connsiteX3" fmla="*/ 119105 w 150864"/>
              <a:gd name="connsiteY3" fmla="*/ 130184 h 135096"/>
              <a:gd name="connsiteX4" fmla="*/ 76242 w 150864"/>
              <a:gd name="connsiteY4" fmla="*/ 115897 h 135096"/>
              <a:gd name="connsiteX5" fmla="*/ 101642 w 150864"/>
              <a:gd name="connsiteY5" fmla="*/ 73034 h 135096"/>
              <a:gd name="connsiteX6" fmla="*/ 106405 w 150864"/>
              <a:gd name="connsiteY6" fmla="*/ 47634 h 135096"/>
              <a:gd name="connsiteX7" fmla="*/ 42 w 150864"/>
              <a:gd name="connsiteY7" fmla="*/ 30172 h 13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864" h="135096">
                <a:moveTo>
                  <a:pt x="42" y="30172"/>
                </a:moveTo>
                <a:cubicBezTo>
                  <a:pt x="2423" y="22235"/>
                  <a:pt x="95557" y="-520"/>
                  <a:pt x="120692" y="9"/>
                </a:cubicBezTo>
                <a:cubicBezTo>
                  <a:pt x="145827" y="538"/>
                  <a:pt x="151119" y="11651"/>
                  <a:pt x="150855" y="33347"/>
                </a:cubicBezTo>
                <a:cubicBezTo>
                  <a:pt x="150591" y="55043"/>
                  <a:pt x="131540" y="116426"/>
                  <a:pt x="119105" y="130184"/>
                </a:cubicBezTo>
                <a:cubicBezTo>
                  <a:pt x="106670" y="143942"/>
                  <a:pt x="79152" y="125422"/>
                  <a:pt x="76242" y="115897"/>
                </a:cubicBezTo>
                <a:cubicBezTo>
                  <a:pt x="73332" y="106372"/>
                  <a:pt x="96615" y="84411"/>
                  <a:pt x="101642" y="73034"/>
                </a:cubicBezTo>
                <a:cubicBezTo>
                  <a:pt x="106669" y="61657"/>
                  <a:pt x="117253" y="53984"/>
                  <a:pt x="106405" y="47634"/>
                </a:cubicBezTo>
                <a:cubicBezTo>
                  <a:pt x="95557" y="41284"/>
                  <a:pt x="-2339" y="38109"/>
                  <a:pt x="42" y="3017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E3E99195-8653-44FD-B54B-2A6E41844AF9}"/>
              </a:ext>
            </a:extLst>
          </p:cNvPr>
          <p:cNvSpPr/>
          <p:nvPr/>
        </p:nvSpPr>
        <p:spPr>
          <a:xfrm>
            <a:off x="7532326" y="3131411"/>
            <a:ext cx="131331" cy="107913"/>
          </a:xfrm>
          <a:custGeom>
            <a:avLst/>
            <a:gdLst>
              <a:gd name="connsiteX0" fmla="*/ 362 w 131331"/>
              <a:gd name="connsiteY0" fmla="*/ 727 h 107913"/>
              <a:gd name="connsiteX1" fmla="*/ 117837 w 131331"/>
              <a:gd name="connsiteY1" fmla="*/ 100739 h 107913"/>
              <a:gd name="connsiteX2" fmla="*/ 127362 w 131331"/>
              <a:gd name="connsiteY2" fmla="*/ 97564 h 107913"/>
              <a:gd name="connsiteX3" fmla="*/ 105137 w 131331"/>
              <a:gd name="connsiteY3" fmla="*/ 78514 h 107913"/>
              <a:gd name="connsiteX4" fmla="*/ 81324 w 131331"/>
              <a:gd name="connsiteY4" fmla="*/ 56289 h 107913"/>
              <a:gd name="connsiteX5" fmla="*/ 362 w 131331"/>
              <a:gd name="connsiteY5" fmla="*/ 727 h 10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331" h="107913">
                <a:moveTo>
                  <a:pt x="362" y="727"/>
                </a:moveTo>
                <a:cubicBezTo>
                  <a:pt x="6447" y="8135"/>
                  <a:pt x="96670" y="84600"/>
                  <a:pt x="117837" y="100739"/>
                </a:cubicBezTo>
                <a:cubicBezTo>
                  <a:pt x="139004" y="116879"/>
                  <a:pt x="129479" y="101268"/>
                  <a:pt x="127362" y="97564"/>
                </a:cubicBezTo>
                <a:cubicBezTo>
                  <a:pt x="125245" y="93860"/>
                  <a:pt x="112810" y="85393"/>
                  <a:pt x="105137" y="78514"/>
                </a:cubicBezTo>
                <a:cubicBezTo>
                  <a:pt x="97464" y="71635"/>
                  <a:pt x="96140" y="67931"/>
                  <a:pt x="81324" y="56289"/>
                </a:cubicBezTo>
                <a:cubicBezTo>
                  <a:pt x="66508" y="44647"/>
                  <a:pt x="-5723" y="-6681"/>
                  <a:pt x="362" y="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3CD472C2-32CE-4238-86BD-2A4550FA69D9}"/>
              </a:ext>
            </a:extLst>
          </p:cNvPr>
          <p:cNvSpPr/>
          <p:nvPr/>
        </p:nvSpPr>
        <p:spPr>
          <a:xfrm>
            <a:off x="7585630" y="2830293"/>
            <a:ext cx="139146" cy="27282"/>
          </a:xfrm>
          <a:custGeom>
            <a:avLst/>
            <a:gdLst>
              <a:gd name="connsiteX0" fmla="*/ 1033 w 139146"/>
              <a:gd name="connsiteY0" fmla="*/ 27207 h 27282"/>
              <a:gd name="connsiteX1" fmla="*/ 94695 w 139146"/>
              <a:gd name="connsiteY1" fmla="*/ 9745 h 27282"/>
              <a:gd name="connsiteX2" fmla="*/ 139145 w 139146"/>
              <a:gd name="connsiteY2" fmla="*/ 12920 h 27282"/>
              <a:gd name="connsiteX3" fmla="*/ 96283 w 139146"/>
              <a:gd name="connsiteY3" fmla="*/ 1807 h 27282"/>
              <a:gd name="connsiteX4" fmla="*/ 47070 w 139146"/>
              <a:gd name="connsiteY4" fmla="*/ 1807 h 27282"/>
              <a:gd name="connsiteX5" fmla="*/ 1033 w 139146"/>
              <a:gd name="connsiteY5" fmla="*/ 27207 h 27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146" h="27282">
                <a:moveTo>
                  <a:pt x="1033" y="27207"/>
                </a:moveTo>
                <a:cubicBezTo>
                  <a:pt x="8970" y="28530"/>
                  <a:pt x="71676" y="12126"/>
                  <a:pt x="94695" y="9745"/>
                </a:cubicBezTo>
                <a:cubicBezTo>
                  <a:pt x="117714" y="7364"/>
                  <a:pt x="138880" y="14243"/>
                  <a:pt x="139145" y="12920"/>
                </a:cubicBezTo>
                <a:cubicBezTo>
                  <a:pt x="139410" y="11597"/>
                  <a:pt x="111629" y="3659"/>
                  <a:pt x="96283" y="1807"/>
                </a:cubicBezTo>
                <a:cubicBezTo>
                  <a:pt x="80937" y="-45"/>
                  <a:pt x="61093" y="-1104"/>
                  <a:pt x="47070" y="1807"/>
                </a:cubicBezTo>
                <a:cubicBezTo>
                  <a:pt x="33047" y="4717"/>
                  <a:pt x="-6904" y="25884"/>
                  <a:pt x="1033" y="27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D47D69C1-56B5-4BDF-823B-7B7105CB52C2}"/>
              </a:ext>
            </a:extLst>
          </p:cNvPr>
          <p:cNvSpPr/>
          <p:nvPr/>
        </p:nvSpPr>
        <p:spPr>
          <a:xfrm>
            <a:off x="7794498" y="2767479"/>
            <a:ext cx="103533" cy="48801"/>
          </a:xfrm>
          <a:custGeom>
            <a:avLst/>
            <a:gdLst>
              <a:gd name="connsiteX0" fmla="*/ 127 w 103533"/>
              <a:gd name="connsiteY0" fmla="*/ 48746 h 48801"/>
              <a:gd name="connsiteX1" fmla="*/ 66802 w 103533"/>
              <a:gd name="connsiteY1" fmla="*/ 10646 h 48801"/>
              <a:gd name="connsiteX2" fmla="*/ 103315 w 103533"/>
              <a:gd name="connsiteY2" fmla="*/ 7471 h 48801"/>
              <a:gd name="connsiteX3" fmla="*/ 50927 w 103533"/>
              <a:gd name="connsiteY3" fmla="*/ 1121 h 48801"/>
              <a:gd name="connsiteX4" fmla="*/ 127 w 103533"/>
              <a:gd name="connsiteY4" fmla="*/ 48746 h 4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33" h="48801">
                <a:moveTo>
                  <a:pt x="127" y="48746"/>
                </a:moveTo>
                <a:cubicBezTo>
                  <a:pt x="2773" y="50334"/>
                  <a:pt x="49604" y="17525"/>
                  <a:pt x="66802" y="10646"/>
                </a:cubicBezTo>
                <a:cubicBezTo>
                  <a:pt x="84000" y="3767"/>
                  <a:pt x="105961" y="9058"/>
                  <a:pt x="103315" y="7471"/>
                </a:cubicBezTo>
                <a:cubicBezTo>
                  <a:pt x="100669" y="5883"/>
                  <a:pt x="64950" y="-3112"/>
                  <a:pt x="50927" y="1121"/>
                </a:cubicBezTo>
                <a:cubicBezTo>
                  <a:pt x="36904" y="5354"/>
                  <a:pt x="-2519" y="47158"/>
                  <a:pt x="127" y="48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C2AD0E20-ED30-4F0C-851A-49ED35DC8AE4}"/>
              </a:ext>
            </a:extLst>
          </p:cNvPr>
          <p:cNvSpPr/>
          <p:nvPr/>
        </p:nvSpPr>
        <p:spPr>
          <a:xfrm>
            <a:off x="7293730" y="2245318"/>
            <a:ext cx="286863" cy="158427"/>
          </a:xfrm>
          <a:custGeom>
            <a:avLst/>
            <a:gdLst>
              <a:gd name="connsiteX0" fmla="*/ 833 w 286863"/>
              <a:gd name="connsiteY0" fmla="*/ 4170 h 158427"/>
              <a:gd name="connsiteX1" fmla="*/ 167520 w 286863"/>
              <a:gd name="connsiteY1" fmla="*/ 16870 h 158427"/>
              <a:gd name="connsiteX2" fmla="*/ 270708 w 286863"/>
              <a:gd name="connsiteY2" fmla="*/ 78782 h 158427"/>
              <a:gd name="connsiteX3" fmla="*/ 280233 w 286863"/>
              <a:gd name="connsiteY3" fmla="*/ 156570 h 158427"/>
              <a:gd name="connsiteX4" fmla="*/ 207208 w 286863"/>
              <a:gd name="connsiteY4" fmla="*/ 129582 h 158427"/>
              <a:gd name="connsiteX5" fmla="*/ 107195 w 286863"/>
              <a:gd name="connsiteY5" fmla="*/ 78782 h 158427"/>
              <a:gd name="connsiteX6" fmla="*/ 833 w 286863"/>
              <a:gd name="connsiteY6" fmla="*/ 4170 h 15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863" h="158427">
                <a:moveTo>
                  <a:pt x="833" y="4170"/>
                </a:moveTo>
                <a:cubicBezTo>
                  <a:pt x="10887" y="-6149"/>
                  <a:pt x="122541" y="4435"/>
                  <a:pt x="167520" y="16870"/>
                </a:cubicBezTo>
                <a:cubicBezTo>
                  <a:pt x="212499" y="29305"/>
                  <a:pt x="251923" y="55499"/>
                  <a:pt x="270708" y="78782"/>
                </a:cubicBezTo>
                <a:cubicBezTo>
                  <a:pt x="289493" y="102065"/>
                  <a:pt x="290816" y="148103"/>
                  <a:pt x="280233" y="156570"/>
                </a:cubicBezTo>
                <a:cubicBezTo>
                  <a:pt x="269650" y="165037"/>
                  <a:pt x="236048" y="142547"/>
                  <a:pt x="207208" y="129582"/>
                </a:cubicBezTo>
                <a:cubicBezTo>
                  <a:pt x="178368" y="116617"/>
                  <a:pt x="140003" y="92805"/>
                  <a:pt x="107195" y="78782"/>
                </a:cubicBezTo>
                <a:cubicBezTo>
                  <a:pt x="74387" y="64759"/>
                  <a:pt x="-9221" y="14489"/>
                  <a:pt x="833" y="417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2DD1F78D-F3C6-4CBC-A4DD-ACF8946FF000}"/>
              </a:ext>
            </a:extLst>
          </p:cNvPr>
          <p:cNvSpPr/>
          <p:nvPr/>
        </p:nvSpPr>
        <p:spPr>
          <a:xfrm>
            <a:off x="7670229" y="2088155"/>
            <a:ext cx="245643" cy="257020"/>
          </a:xfrm>
          <a:custGeom>
            <a:avLst/>
            <a:gdLst>
              <a:gd name="connsiteX0" fmla="*/ 102171 w 245643"/>
              <a:gd name="connsiteY0" fmla="*/ 43858 h 257020"/>
              <a:gd name="connsiteX1" fmla="*/ 571 w 245643"/>
              <a:gd name="connsiteY1" fmla="*/ 105770 h 257020"/>
              <a:gd name="connsiteX2" fmla="*/ 62484 w 245643"/>
              <a:gd name="connsiteY2" fmla="*/ 183558 h 257020"/>
              <a:gd name="connsiteX3" fmla="*/ 95821 w 245643"/>
              <a:gd name="connsiteY3" fmla="*/ 256583 h 257020"/>
              <a:gd name="connsiteX4" fmla="*/ 156146 w 245643"/>
              <a:gd name="connsiteY4" fmla="*/ 148633 h 257020"/>
              <a:gd name="connsiteX5" fmla="*/ 245046 w 245643"/>
              <a:gd name="connsiteY5" fmla="*/ 5758 h 257020"/>
              <a:gd name="connsiteX6" fmla="*/ 191071 w 245643"/>
              <a:gd name="connsiteY6" fmla="*/ 29570 h 257020"/>
              <a:gd name="connsiteX7" fmla="*/ 102171 w 245643"/>
              <a:gd name="connsiteY7" fmla="*/ 43858 h 257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643" h="257020">
                <a:moveTo>
                  <a:pt x="102171" y="43858"/>
                </a:moveTo>
                <a:cubicBezTo>
                  <a:pt x="70421" y="56558"/>
                  <a:pt x="7185" y="82487"/>
                  <a:pt x="571" y="105770"/>
                </a:cubicBezTo>
                <a:cubicBezTo>
                  <a:pt x="-6043" y="129053"/>
                  <a:pt x="46609" y="158423"/>
                  <a:pt x="62484" y="183558"/>
                </a:cubicBezTo>
                <a:cubicBezTo>
                  <a:pt x="78359" y="208693"/>
                  <a:pt x="80211" y="262404"/>
                  <a:pt x="95821" y="256583"/>
                </a:cubicBezTo>
                <a:cubicBezTo>
                  <a:pt x="111431" y="250762"/>
                  <a:pt x="131275" y="190437"/>
                  <a:pt x="156146" y="148633"/>
                </a:cubicBezTo>
                <a:cubicBezTo>
                  <a:pt x="181017" y="106829"/>
                  <a:pt x="239225" y="25602"/>
                  <a:pt x="245046" y="5758"/>
                </a:cubicBezTo>
                <a:cubicBezTo>
                  <a:pt x="250867" y="-14086"/>
                  <a:pt x="212767" y="23220"/>
                  <a:pt x="191071" y="29570"/>
                </a:cubicBezTo>
                <a:cubicBezTo>
                  <a:pt x="169375" y="35920"/>
                  <a:pt x="133921" y="31158"/>
                  <a:pt x="102171" y="4385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F0DC0162-A3C6-4910-9A56-D759272E625C}"/>
              </a:ext>
            </a:extLst>
          </p:cNvPr>
          <p:cNvSpPr/>
          <p:nvPr/>
        </p:nvSpPr>
        <p:spPr>
          <a:xfrm>
            <a:off x="7522650" y="1244513"/>
            <a:ext cx="258456" cy="294309"/>
          </a:xfrm>
          <a:custGeom>
            <a:avLst/>
            <a:gdLst>
              <a:gd name="connsiteX0" fmla="*/ 173550 w 258456"/>
              <a:gd name="connsiteY0" fmla="*/ 293775 h 294309"/>
              <a:gd name="connsiteX1" fmla="*/ 13213 w 258456"/>
              <a:gd name="connsiteY1" fmla="*/ 204875 h 294309"/>
              <a:gd name="connsiteX2" fmla="*/ 37025 w 258456"/>
              <a:gd name="connsiteY2" fmla="*/ 85812 h 294309"/>
              <a:gd name="connsiteX3" fmla="*/ 257688 w 258456"/>
              <a:gd name="connsiteY3" fmla="*/ 87 h 294309"/>
              <a:gd name="connsiteX4" fmla="*/ 108463 w 258456"/>
              <a:gd name="connsiteY4" fmla="*/ 71525 h 294309"/>
              <a:gd name="connsiteX5" fmla="*/ 70363 w 258456"/>
              <a:gd name="connsiteY5" fmla="*/ 163600 h 294309"/>
              <a:gd name="connsiteX6" fmla="*/ 173550 w 258456"/>
              <a:gd name="connsiteY6" fmla="*/ 293775 h 29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456" h="294309">
                <a:moveTo>
                  <a:pt x="173550" y="293775"/>
                </a:moveTo>
                <a:cubicBezTo>
                  <a:pt x="164025" y="300654"/>
                  <a:pt x="35967" y="239535"/>
                  <a:pt x="13213" y="204875"/>
                </a:cubicBezTo>
                <a:cubicBezTo>
                  <a:pt x="-9541" y="170215"/>
                  <a:pt x="-3721" y="119943"/>
                  <a:pt x="37025" y="85812"/>
                </a:cubicBezTo>
                <a:cubicBezTo>
                  <a:pt x="77771" y="51681"/>
                  <a:pt x="245782" y="2468"/>
                  <a:pt x="257688" y="87"/>
                </a:cubicBezTo>
                <a:cubicBezTo>
                  <a:pt x="269594" y="-2294"/>
                  <a:pt x="139684" y="44273"/>
                  <a:pt x="108463" y="71525"/>
                </a:cubicBezTo>
                <a:cubicBezTo>
                  <a:pt x="77242" y="98777"/>
                  <a:pt x="64013" y="128940"/>
                  <a:pt x="70363" y="163600"/>
                </a:cubicBezTo>
                <a:cubicBezTo>
                  <a:pt x="76713" y="198260"/>
                  <a:pt x="183075" y="286896"/>
                  <a:pt x="173550" y="293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415D251E-A5EA-40AB-B029-313BB275E464}"/>
              </a:ext>
            </a:extLst>
          </p:cNvPr>
          <p:cNvSpPr/>
          <p:nvPr/>
        </p:nvSpPr>
        <p:spPr>
          <a:xfrm>
            <a:off x="7890971" y="1045153"/>
            <a:ext cx="410539" cy="186752"/>
          </a:xfrm>
          <a:custGeom>
            <a:avLst/>
            <a:gdLst>
              <a:gd name="connsiteX0" fmla="*/ 30654 w 410539"/>
              <a:gd name="connsiteY0" fmla="*/ 186747 h 186752"/>
              <a:gd name="connsiteX1" fmla="*/ 78279 w 410539"/>
              <a:gd name="connsiteY1" fmla="*/ 20060 h 186752"/>
              <a:gd name="connsiteX2" fmla="*/ 343392 w 410539"/>
              <a:gd name="connsiteY2" fmla="*/ 85147 h 186752"/>
              <a:gd name="connsiteX3" fmla="*/ 406892 w 410539"/>
              <a:gd name="connsiteY3" fmla="*/ 86735 h 186752"/>
              <a:gd name="connsiteX4" fmla="*/ 265604 w 410539"/>
              <a:gd name="connsiteY4" fmla="*/ 12122 h 186752"/>
              <a:gd name="connsiteX5" fmla="*/ 16367 w 410539"/>
              <a:gd name="connsiteY5" fmla="*/ 13710 h 186752"/>
              <a:gd name="connsiteX6" fmla="*/ 30654 w 410539"/>
              <a:gd name="connsiteY6" fmla="*/ 186747 h 18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539" h="186752">
                <a:moveTo>
                  <a:pt x="30654" y="186747"/>
                </a:moveTo>
                <a:cubicBezTo>
                  <a:pt x="40973" y="187805"/>
                  <a:pt x="26156" y="36993"/>
                  <a:pt x="78279" y="20060"/>
                </a:cubicBezTo>
                <a:cubicBezTo>
                  <a:pt x="130402" y="3127"/>
                  <a:pt x="288623" y="74035"/>
                  <a:pt x="343392" y="85147"/>
                </a:cubicBezTo>
                <a:cubicBezTo>
                  <a:pt x="398161" y="96259"/>
                  <a:pt x="419857" y="98906"/>
                  <a:pt x="406892" y="86735"/>
                </a:cubicBezTo>
                <a:cubicBezTo>
                  <a:pt x="393927" y="74564"/>
                  <a:pt x="330691" y="24293"/>
                  <a:pt x="265604" y="12122"/>
                </a:cubicBezTo>
                <a:cubicBezTo>
                  <a:pt x="200517" y="-49"/>
                  <a:pt x="56055" y="-8251"/>
                  <a:pt x="16367" y="13710"/>
                </a:cubicBezTo>
                <a:cubicBezTo>
                  <a:pt x="-23321" y="35671"/>
                  <a:pt x="20335" y="185689"/>
                  <a:pt x="30654" y="1867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8A4E0185-A82E-4F96-902D-B1A968FCF8EA}"/>
              </a:ext>
            </a:extLst>
          </p:cNvPr>
          <p:cNvSpPr/>
          <p:nvPr/>
        </p:nvSpPr>
        <p:spPr>
          <a:xfrm>
            <a:off x="7917948" y="1187679"/>
            <a:ext cx="368063" cy="168739"/>
          </a:xfrm>
          <a:custGeom>
            <a:avLst/>
            <a:gdLst>
              <a:gd name="connsiteX0" fmla="*/ 502 w 368063"/>
              <a:gd name="connsiteY0" fmla="*/ 99784 h 168739"/>
              <a:gd name="connsiteX1" fmla="*/ 191002 w 368063"/>
              <a:gd name="connsiteY1" fmla="*/ 166459 h 168739"/>
              <a:gd name="connsiteX2" fmla="*/ 367215 w 368063"/>
              <a:gd name="connsiteY2" fmla="*/ 1359 h 168739"/>
              <a:gd name="connsiteX3" fmla="*/ 252915 w 368063"/>
              <a:gd name="connsiteY3" fmla="*/ 90259 h 168739"/>
              <a:gd name="connsiteX4" fmla="*/ 138615 w 368063"/>
              <a:gd name="connsiteY4" fmla="*/ 131534 h 168739"/>
              <a:gd name="connsiteX5" fmla="*/ 502 w 368063"/>
              <a:gd name="connsiteY5" fmla="*/ 99784 h 16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063" h="168739">
                <a:moveTo>
                  <a:pt x="502" y="99784"/>
                </a:moveTo>
                <a:cubicBezTo>
                  <a:pt x="9233" y="105605"/>
                  <a:pt x="129883" y="182863"/>
                  <a:pt x="191002" y="166459"/>
                </a:cubicBezTo>
                <a:cubicBezTo>
                  <a:pt x="252121" y="150055"/>
                  <a:pt x="356896" y="14059"/>
                  <a:pt x="367215" y="1359"/>
                </a:cubicBezTo>
                <a:cubicBezTo>
                  <a:pt x="377534" y="-11341"/>
                  <a:pt x="291015" y="68563"/>
                  <a:pt x="252915" y="90259"/>
                </a:cubicBezTo>
                <a:cubicBezTo>
                  <a:pt x="214815" y="111955"/>
                  <a:pt x="178038" y="127036"/>
                  <a:pt x="138615" y="131534"/>
                </a:cubicBezTo>
                <a:cubicBezTo>
                  <a:pt x="99192" y="136032"/>
                  <a:pt x="-8229" y="93963"/>
                  <a:pt x="502" y="99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DC60D34B-8FBE-4956-BEC5-D6B53A97DE7D}"/>
              </a:ext>
            </a:extLst>
          </p:cNvPr>
          <p:cNvSpPr/>
          <p:nvPr/>
        </p:nvSpPr>
        <p:spPr>
          <a:xfrm>
            <a:off x="7784778" y="780183"/>
            <a:ext cx="394077" cy="206541"/>
          </a:xfrm>
          <a:custGeom>
            <a:avLst/>
            <a:gdLst>
              <a:gd name="connsiteX0" fmla="*/ 394022 w 394077"/>
              <a:gd name="connsiteY0" fmla="*/ 205655 h 206541"/>
              <a:gd name="connsiteX1" fmla="*/ 233685 w 394077"/>
              <a:gd name="connsiteY1" fmla="*/ 2455 h 206541"/>
              <a:gd name="connsiteX2" fmla="*/ 322 w 394077"/>
              <a:gd name="connsiteY2" fmla="*/ 89767 h 206541"/>
              <a:gd name="connsiteX3" fmla="*/ 184472 w 394077"/>
              <a:gd name="connsiteY3" fmla="*/ 37380 h 206541"/>
              <a:gd name="connsiteX4" fmla="*/ 251147 w 394077"/>
              <a:gd name="connsiteY4" fmla="*/ 75480 h 206541"/>
              <a:gd name="connsiteX5" fmla="*/ 394022 w 394077"/>
              <a:gd name="connsiteY5" fmla="*/ 205655 h 20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077" h="206541">
                <a:moveTo>
                  <a:pt x="394022" y="205655"/>
                </a:moveTo>
                <a:cubicBezTo>
                  <a:pt x="391112" y="193484"/>
                  <a:pt x="299302" y="21770"/>
                  <a:pt x="233685" y="2455"/>
                </a:cubicBezTo>
                <a:cubicBezTo>
                  <a:pt x="168068" y="-16860"/>
                  <a:pt x="8524" y="83946"/>
                  <a:pt x="322" y="89767"/>
                </a:cubicBezTo>
                <a:cubicBezTo>
                  <a:pt x="-7880" y="95588"/>
                  <a:pt x="142668" y="39761"/>
                  <a:pt x="184472" y="37380"/>
                </a:cubicBezTo>
                <a:cubicBezTo>
                  <a:pt x="226276" y="34999"/>
                  <a:pt x="218339" y="49815"/>
                  <a:pt x="251147" y="75480"/>
                </a:cubicBezTo>
                <a:cubicBezTo>
                  <a:pt x="283955" y="101144"/>
                  <a:pt x="396932" y="217826"/>
                  <a:pt x="394022" y="205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7F5452F3-2038-4883-A25D-5A7CB82AAC37}"/>
              </a:ext>
            </a:extLst>
          </p:cNvPr>
          <p:cNvSpPr/>
          <p:nvPr/>
        </p:nvSpPr>
        <p:spPr>
          <a:xfrm>
            <a:off x="7448888" y="765118"/>
            <a:ext cx="276024" cy="75514"/>
          </a:xfrm>
          <a:custGeom>
            <a:avLst/>
            <a:gdLst>
              <a:gd name="connsiteX0" fmla="*/ 275887 w 276024"/>
              <a:gd name="connsiteY0" fmla="*/ 61970 h 75514"/>
              <a:gd name="connsiteX1" fmla="*/ 40937 w 276024"/>
              <a:gd name="connsiteY1" fmla="*/ 57 h 75514"/>
              <a:gd name="connsiteX2" fmla="*/ 2837 w 276024"/>
              <a:gd name="connsiteY2" fmla="*/ 74670 h 75514"/>
              <a:gd name="connsiteX3" fmla="*/ 74275 w 276024"/>
              <a:gd name="connsiteY3" fmla="*/ 41332 h 75514"/>
              <a:gd name="connsiteX4" fmla="*/ 275887 w 276024"/>
              <a:gd name="connsiteY4" fmla="*/ 61970 h 7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024" h="75514">
                <a:moveTo>
                  <a:pt x="275887" y="61970"/>
                </a:moveTo>
                <a:cubicBezTo>
                  <a:pt x="270331" y="55091"/>
                  <a:pt x="86445" y="-2060"/>
                  <a:pt x="40937" y="57"/>
                </a:cubicBezTo>
                <a:cubicBezTo>
                  <a:pt x="-4571" y="2174"/>
                  <a:pt x="-2719" y="67791"/>
                  <a:pt x="2837" y="74670"/>
                </a:cubicBezTo>
                <a:cubicBezTo>
                  <a:pt x="8393" y="81549"/>
                  <a:pt x="31677" y="44242"/>
                  <a:pt x="74275" y="41332"/>
                </a:cubicBezTo>
                <a:cubicBezTo>
                  <a:pt x="116873" y="38422"/>
                  <a:pt x="281443" y="68849"/>
                  <a:pt x="275887" y="61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40DFAC89-4706-4A23-AB18-5BBC0E2C324D}"/>
              </a:ext>
            </a:extLst>
          </p:cNvPr>
          <p:cNvSpPr/>
          <p:nvPr/>
        </p:nvSpPr>
        <p:spPr>
          <a:xfrm>
            <a:off x="7716539" y="941077"/>
            <a:ext cx="221133" cy="116388"/>
          </a:xfrm>
          <a:custGeom>
            <a:avLst/>
            <a:gdLst>
              <a:gd name="connsiteX0" fmla="*/ 299 w 221133"/>
              <a:gd name="connsiteY0" fmla="*/ 28886 h 116388"/>
              <a:gd name="connsiteX1" fmla="*/ 79674 w 221133"/>
              <a:gd name="connsiteY1" fmla="*/ 116198 h 116388"/>
              <a:gd name="connsiteX2" fmla="*/ 220961 w 221133"/>
              <a:gd name="connsiteY2" fmla="*/ 311 h 116388"/>
              <a:gd name="connsiteX3" fmla="*/ 106661 w 221133"/>
              <a:gd name="connsiteY3" fmla="*/ 81273 h 116388"/>
              <a:gd name="connsiteX4" fmla="*/ 299 w 221133"/>
              <a:gd name="connsiteY4" fmla="*/ 28886 h 11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133" h="116388">
                <a:moveTo>
                  <a:pt x="299" y="28886"/>
                </a:moveTo>
                <a:cubicBezTo>
                  <a:pt x="-4199" y="34707"/>
                  <a:pt x="42897" y="120961"/>
                  <a:pt x="79674" y="116198"/>
                </a:cubicBezTo>
                <a:cubicBezTo>
                  <a:pt x="116451" y="111436"/>
                  <a:pt x="216463" y="6132"/>
                  <a:pt x="220961" y="311"/>
                </a:cubicBezTo>
                <a:cubicBezTo>
                  <a:pt x="225459" y="-5510"/>
                  <a:pt x="140792" y="72013"/>
                  <a:pt x="106661" y="81273"/>
                </a:cubicBezTo>
                <a:cubicBezTo>
                  <a:pt x="72530" y="90533"/>
                  <a:pt x="4797" y="23065"/>
                  <a:pt x="299" y="28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2C33D4E8-43B9-4AE0-B7C3-DADD81EA5413}"/>
              </a:ext>
            </a:extLst>
          </p:cNvPr>
          <p:cNvSpPr/>
          <p:nvPr/>
        </p:nvSpPr>
        <p:spPr>
          <a:xfrm>
            <a:off x="6959004" y="911360"/>
            <a:ext cx="485504" cy="126913"/>
          </a:xfrm>
          <a:custGeom>
            <a:avLst/>
            <a:gdLst>
              <a:gd name="connsiteX0" fmla="*/ 485313 w 485504"/>
              <a:gd name="connsiteY0" fmla="*/ 68657 h 126913"/>
              <a:gd name="connsiteX1" fmla="*/ 182629 w 485504"/>
              <a:gd name="connsiteY1" fmla="*/ 923 h 126913"/>
              <a:gd name="connsiteX2" fmla="*/ 596 w 485504"/>
              <a:gd name="connsiteY2" fmla="*/ 125807 h 126913"/>
              <a:gd name="connsiteX3" fmla="*/ 136063 w 485504"/>
              <a:gd name="connsiteY3" fmla="*/ 62307 h 126913"/>
              <a:gd name="connsiteX4" fmla="*/ 485313 w 485504"/>
              <a:gd name="connsiteY4" fmla="*/ 68657 h 12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504" h="126913">
                <a:moveTo>
                  <a:pt x="485313" y="68657"/>
                </a:moveTo>
                <a:cubicBezTo>
                  <a:pt x="493074" y="58426"/>
                  <a:pt x="263415" y="-8602"/>
                  <a:pt x="182629" y="923"/>
                </a:cubicBezTo>
                <a:cubicBezTo>
                  <a:pt x="101843" y="10448"/>
                  <a:pt x="8357" y="115576"/>
                  <a:pt x="596" y="125807"/>
                </a:cubicBezTo>
                <a:cubicBezTo>
                  <a:pt x="-7165" y="136038"/>
                  <a:pt x="61980" y="72185"/>
                  <a:pt x="136063" y="62307"/>
                </a:cubicBezTo>
                <a:cubicBezTo>
                  <a:pt x="210146" y="52429"/>
                  <a:pt x="477552" y="78888"/>
                  <a:pt x="485313" y="68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AA19B792-640B-4E24-BC9A-8FF32D098E4A}"/>
              </a:ext>
            </a:extLst>
          </p:cNvPr>
          <p:cNvSpPr/>
          <p:nvPr/>
        </p:nvSpPr>
        <p:spPr>
          <a:xfrm>
            <a:off x="7324984" y="907999"/>
            <a:ext cx="321363" cy="182905"/>
          </a:xfrm>
          <a:custGeom>
            <a:avLst/>
            <a:gdLst>
              <a:gd name="connsiteX0" fmla="*/ 246333 w 321363"/>
              <a:gd name="connsiteY0" fmla="*/ 51 h 182905"/>
              <a:gd name="connsiteX1" fmla="*/ 269616 w 321363"/>
              <a:gd name="connsiteY1" fmla="*/ 114351 h 182905"/>
              <a:gd name="connsiteX2" fmla="*/ 799 w 321363"/>
              <a:gd name="connsiteY2" fmla="*/ 179968 h 182905"/>
              <a:gd name="connsiteX3" fmla="*/ 191299 w 321363"/>
              <a:gd name="connsiteY3" fmla="*/ 167268 h 182905"/>
              <a:gd name="connsiteX4" fmla="*/ 320416 w 321363"/>
              <a:gd name="connsiteY4" fmla="*/ 129168 h 182905"/>
              <a:gd name="connsiteX5" fmla="*/ 246333 w 321363"/>
              <a:gd name="connsiteY5" fmla="*/ 51 h 18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363" h="182905">
                <a:moveTo>
                  <a:pt x="246333" y="51"/>
                </a:moveTo>
                <a:cubicBezTo>
                  <a:pt x="237866" y="-2418"/>
                  <a:pt x="310538" y="84365"/>
                  <a:pt x="269616" y="114351"/>
                </a:cubicBezTo>
                <a:cubicBezTo>
                  <a:pt x="228694" y="144337"/>
                  <a:pt x="13852" y="171149"/>
                  <a:pt x="799" y="179968"/>
                </a:cubicBezTo>
                <a:cubicBezTo>
                  <a:pt x="-12254" y="188787"/>
                  <a:pt x="138030" y="175735"/>
                  <a:pt x="191299" y="167268"/>
                </a:cubicBezTo>
                <a:cubicBezTo>
                  <a:pt x="244568" y="158801"/>
                  <a:pt x="310185" y="151040"/>
                  <a:pt x="320416" y="129168"/>
                </a:cubicBezTo>
                <a:cubicBezTo>
                  <a:pt x="330647" y="107296"/>
                  <a:pt x="254800" y="2520"/>
                  <a:pt x="246333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59A0A336-CA8D-45C8-890F-9E7E5005C52D}"/>
              </a:ext>
            </a:extLst>
          </p:cNvPr>
          <p:cNvSpPr/>
          <p:nvPr/>
        </p:nvSpPr>
        <p:spPr>
          <a:xfrm>
            <a:off x="6976499" y="1074537"/>
            <a:ext cx="264865" cy="210541"/>
          </a:xfrm>
          <a:custGeom>
            <a:avLst/>
            <a:gdLst>
              <a:gd name="connsiteX0" fmla="*/ 34 w 264865"/>
              <a:gd name="connsiteY0" fmla="*/ 30363 h 210541"/>
              <a:gd name="connsiteX1" fmla="*/ 209584 w 264865"/>
              <a:gd name="connsiteY1" fmla="*/ 17663 h 210541"/>
              <a:gd name="connsiteX2" fmla="*/ 241334 w 264865"/>
              <a:gd name="connsiteY2" fmla="*/ 210280 h 210541"/>
              <a:gd name="connsiteX3" fmla="*/ 264618 w 264865"/>
              <a:gd name="connsiteY3" fmla="*/ 57880 h 210541"/>
              <a:gd name="connsiteX4" fmla="*/ 226518 w 264865"/>
              <a:gd name="connsiteY4" fmla="*/ 730 h 210541"/>
              <a:gd name="connsiteX5" fmla="*/ 34 w 264865"/>
              <a:gd name="connsiteY5" fmla="*/ 30363 h 210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865" h="210541">
                <a:moveTo>
                  <a:pt x="34" y="30363"/>
                </a:moveTo>
                <a:cubicBezTo>
                  <a:pt x="-2788" y="33185"/>
                  <a:pt x="169367" y="-12323"/>
                  <a:pt x="209584" y="17663"/>
                </a:cubicBezTo>
                <a:cubicBezTo>
                  <a:pt x="249801" y="47649"/>
                  <a:pt x="232162" y="203577"/>
                  <a:pt x="241334" y="210280"/>
                </a:cubicBezTo>
                <a:cubicBezTo>
                  <a:pt x="250506" y="216983"/>
                  <a:pt x="267087" y="92805"/>
                  <a:pt x="264618" y="57880"/>
                </a:cubicBezTo>
                <a:cubicBezTo>
                  <a:pt x="262149" y="22955"/>
                  <a:pt x="269557" y="6727"/>
                  <a:pt x="226518" y="730"/>
                </a:cubicBezTo>
                <a:cubicBezTo>
                  <a:pt x="183479" y="-5267"/>
                  <a:pt x="2856" y="27541"/>
                  <a:pt x="34" y="30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AE078106-C400-471E-B5A9-8C04ED526F32}"/>
              </a:ext>
            </a:extLst>
          </p:cNvPr>
          <p:cNvSpPr/>
          <p:nvPr/>
        </p:nvSpPr>
        <p:spPr>
          <a:xfrm>
            <a:off x="6812749" y="1092186"/>
            <a:ext cx="118436" cy="230863"/>
          </a:xfrm>
          <a:custGeom>
            <a:avLst/>
            <a:gdLst>
              <a:gd name="connsiteX0" fmla="*/ 112984 w 118436"/>
              <a:gd name="connsiteY0" fmla="*/ 14 h 230863"/>
              <a:gd name="connsiteX1" fmla="*/ 21968 w 118436"/>
              <a:gd name="connsiteY1" fmla="*/ 80447 h 230863"/>
              <a:gd name="connsiteX2" fmla="*/ 7151 w 118436"/>
              <a:gd name="connsiteY2" fmla="*/ 152414 h 230863"/>
              <a:gd name="connsiteX3" fmla="*/ 117218 w 118436"/>
              <a:gd name="connsiteY3" fmla="*/ 230731 h 230863"/>
              <a:gd name="connsiteX4" fmla="*/ 64301 w 118436"/>
              <a:gd name="connsiteY4" fmla="*/ 169347 h 230863"/>
              <a:gd name="connsiteX5" fmla="*/ 36784 w 118436"/>
              <a:gd name="connsiteY5" fmla="*/ 103731 h 230863"/>
              <a:gd name="connsiteX6" fmla="*/ 53718 w 118436"/>
              <a:gd name="connsiteY6" fmla="*/ 74097 h 230863"/>
              <a:gd name="connsiteX7" fmla="*/ 112984 w 118436"/>
              <a:gd name="connsiteY7" fmla="*/ 14 h 23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436" h="230863">
                <a:moveTo>
                  <a:pt x="112984" y="14"/>
                </a:moveTo>
                <a:cubicBezTo>
                  <a:pt x="107693" y="1072"/>
                  <a:pt x="39607" y="55047"/>
                  <a:pt x="21968" y="80447"/>
                </a:cubicBezTo>
                <a:cubicBezTo>
                  <a:pt x="4329" y="105847"/>
                  <a:pt x="-8724" y="127367"/>
                  <a:pt x="7151" y="152414"/>
                </a:cubicBezTo>
                <a:cubicBezTo>
                  <a:pt x="23026" y="177461"/>
                  <a:pt x="107693" y="227909"/>
                  <a:pt x="117218" y="230731"/>
                </a:cubicBezTo>
                <a:cubicBezTo>
                  <a:pt x="126743" y="233553"/>
                  <a:pt x="77707" y="190514"/>
                  <a:pt x="64301" y="169347"/>
                </a:cubicBezTo>
                <a:cubicBezTo>
                  <a:pt x="50895" y="148180"/>
                  <a:pt x="38548" y="119606"/>
                  <a:pt x="36784" y="103731"/>
                </a:cubicBezTo>
                <a:cubicBezTo>
                  <a:pt x="35020" y="87856"/>
                  <a:pt x="39607" y="91030"/>
                  <a:pt x="53718" y="74097"/>
                </a:cubicBezTo>
                <a:cubicBezTo>
                  <a:pt x="67829" y="57164"/>
                  <a:pt x="118275" y="-1044"/>
                  <a:pt x="112984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0E07616D-0364-4336-8D8D-40554E7436F2}"/>
              </a:ext>
            </a:extLst>
          </p:cNvPr>
          <p:cNvSpPr/>
          <p:nvPr/>
        </p:nvSpPr>
        <p:spPr>
          <a:xfrm>
            <a:off x="6688221" y="1358132"/>
            <a:ext cx="125566" cy="352138"/>
          </a:xfrm>
          <a:custGeom>
            <a:avLst/>
            <a:gdLst>
              <a:gd name="connsiteX0" fmla="*/ 108396 w 125566"/>
              <a:gd name="connsiteY0" fmla="*/ 768 h 352138"/>
              <a:gd name="connsiteX1" fmla="*/ 82996 w 125566"/>
              <a:gd name="connsiteY1" fmla="*/ 142585 h 352138"/>
              <a:gd name="connsiteX2" fmla="*/ 21612 w 125566"/>
              <a:gd name="connsiteY2" fmla="*/ 223018 h 352138"/>
              <a:gd name="connsiteX3" fmla="*/ 2562 w 125566"/>
              <a:gd name="connsiteY3" fmla="*/ 352135 h 352138"/>
              <a:gd name="connsiteX4" fmla="*/ 72412 w 125566"/>
              <a:gd name="connsiteY4" fmla="*/ 218785 h 352138"/>
              <a:gd name="connsiteX5" fmla="*/ 123212 w 125566"/>
              <a:gd name="connsiteY5" fmla="*/ 91785 h 352138"/>
              <a:gd name="connsiteX6" fmla="*/ 108396 w 125566"/>
              <a:gd name="connsiteY6" fmla="*/ 768 h 35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566" h="352138">
                <a:moveTo>
                  <a:pt x="108396" y="768"/>
                </a:moveTo>
                <a:cubicBezTo>
                  <a:pt x="101693" y="9235"/>
                  <a:pt x="97460" y="105543"/>
                  <a:pt x="82996" y="142585"/>
                </a:cubicBezTo>
                <a:cubicBezTo>
                  <a:pt x="68532" y="179627"/>
                  <a:pt x="35018" y="188093"/>
                  <a:pt x="21612" y="223018"/>
                </a:cubicBezTo>
                <a:cubicBezTo>
                  <a:pt x="8206" y="257943"/>
                  <a:pt x="-5905" y="352841"/>
                  <a:pt x="2562" y="352135"/>
                </a:cubicBezTo>
                <a:cubicBezTo>
                  <a:pt x="11029" y="351429"/>
                  <a:pt x="52304" y="262177"/>
                  <a:pt x="72412" y="218785"/>
                </a:cubicBezTo>
                <a:cubicBezTo>
                  <a:pt x="92520" y="175393"/>
                  <a:pt x="114745" y="127768"/>
                  <a:pt x="123212" y="91785"/>
                </a:cubicBezTo>
                <a:cubicBezTo>
                  <a:pt x="131679" y="55802"/>
                  <a:pt x="115099" y="-7699"/>
                  <a:pt x="108396" y="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B2B7ABCE-820B-4702-A6A5-675C3411D0F0}"/>
              </a:ext>
            </a:extLst>
          </p:cNvPr>
          <p:cNvSpPr/>
          <p:nvPr/>
        </p:nvSpPr>
        <p:spPr>
          <a:xfrm>
            <a:off x="7015331" y="1206116"/>
            <a:ext cx="258960" cy="366585"/>
          </a:xfrm>
          <a:custGeom>
            <a:avLst/>
            <a:gdLst>
              <a:gd name="connsiteX0" fmla="*/ 79736 w 258960"/>
              <a:gd name="connsiteY0" fmla="*/ 384 h 366585"/>
              <a:gd name="connsiteX1" fmla="*/ 3536 w 258960"/>
              <a:gd name="connsiteY1" fmla="*/ 140084 h 366585"/>
              <a:gd name="connsiteX2" fmla="*/ 217319 w 258960"/>
              <a:gd name="connsiteY2" fmla="*/ 250151 h 366585"/>
              <a:gd name="connsiteX3" fmla="*/ 210969 w 258960"/>
              <a:gd name="connsiteY3" fmla="*/ 366567 h 366585"/>
              <a:gd name="connsiteX4" fmla="*/ 255419 w 258960"/>
              <a:gd name="connsiteY4" fmla="*/ 241684 h 366585"/>
              <a:gd name="connsiteX5" fmla="*/ 103019 w 258960"/>
              <a:gd name="connsiteY5" fmla="*/ 165484 h 366585"/>
              <a:gd name="connsiteX6" fmla="*/ 22586 w 258960"/>
              <a:gd name="connsiteY6" fmla="*/ 99867 h 366585"/>
              <a:gd name="connsiteX7" fmla="*/ 79736 w 258960"/>
              <a:gd name="connsiteY7" fmla="*/ 384 h 36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960" h="366585">
                <a:moveTo>
                  <a:pt x="79736" y="384"/>
                </a:moveTo>
                <a:cubicBezTo>
                  <a:pt x="76561" y="7087"/>
                  <a:pt x="-19395" y="98456"/>
                  <a:pt x="3536" y="140084"/>
                </a:cubicBezTo>
                <a:cubicBezTo>
                  <a:pt x="26466" y="181712"/>
                  <a:pt x="182747" y="212404"/>
                  <a:pt x="217319" y="250151"/>
                </a:cubicBezTo>
                <a:cubicBezTo>
                  <a:pt x="251891" y="287898"/>
                  <a:pt x="204619" y="367978"/>
                  <a:pt x="210969" y="366567"/>
                </a:cubicBezTo>
                <a:cubicBezTo>
                  <a:pt x="217319" y="365156"/>
                  <a:pt x="273411" y="275198"/>
                  <a:pt x="255419" y="241684"/>
                </a:cubicBezTo>
                <a:cubicBezTo>
                  <a:pt x="237427" y="208170"/>
                  <a:pt x="141825" y="189120"/>
                  <a:pt x="103019" y="165484"/>
                </a:cubicBezTo>
                <a:cubicBezTo>
                  <a:pt x="64213" y="141848"/>
                  <a:pt x="28936" y="123150"/>
                  <a:pt x="22586" y="99867"/>
                </a:cubicBezTo>
                <a:cubicBezTo>
                  <a:pt x="16236" y="76584"/>
                  <a:pt x="82911" y="-6319"/>
                  <a:pt x="79736" y="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3EA404D9-017A-4B4D-B381-B413915D991C}"/>
              </a:ext>
            </a:extLst>
          </p:cNvPr>
          <p:cNvSpPr/>
          <p:nvPr/>
        </p:nvSpPr>
        <p:spPr>
          <a:xfrm>
            <a:off x="8205853" y="1261465"/>
            <a:ext cx="154607" cy="233597"/>
          </a:xfrm>
          <a:custGeom>
            <a:avLst/>
            <a:gdLst>
              <a:gd name="connsiteX0" fmla="*/ 148630 w 154607"/>
              <a:gd name="connsiteY0" fmla="*/ 68 h 233597"/>
              <a:gd name="connsiteX1" fmla="*/ 51264 w 154607"/>
              <a:gd name="connsiteY1" fmla="*/ 188452 h 233597"/>
              <a:gd name="connsiteX2" fmla="*/ 2580 w 154607"/>
              <a:gd name="connsiteY2" fmla="*/ 232902 h 233597"/>
              <a:gd name="connsiteX3" fmla="*/ 127464 w 154607"/>
              <a:gd name="connsiteY3" fmla="*/ 167285 h 233597"/>
              <a:gd name="connsiteX4" fmla="*/ 148630 w 154607"/>
              <a:gd name="connsiteY4" fmla="*/ 68 h 233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07" h="233597">
                <a:moveTo>
                  <a:pt x="148630" y="68"/>
                </a:moveTo>
                <a:cubicBezTo>
                  <a:pt x="135930" y="3596"/>
                  <a:pt x="75606" y="149646"/>
                  <a:pt x="51264" y="188452"/>
                </a:cubicBezTo>
                <a:cubicBezTo>
                  <a:pt x="26922" y="227258"/>
                  <a:pt x="-10120" y="236430"/>
                  <a:pt x="2580" y="232902"/>
                </a:cubicBezTo>
                <a:cubicBezTo>
                  <a:pt x="15280" y="229374"/>
                  <a:pt x="101358" y="204327"/>
                  <a:pt x="127464" y="167285"/>
                </a:cubicBezTo>
                <a:cubicBezTo>
                  <a:pt x="153570" y="130243"/>
                  <a:pt x="161330" y="-3460"/>
                  <a:pt x="148630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: 図形 137">
            <a:extLst>
              <a:ext uri="{FF2B5EF4-FFF2-40B4-BE49-F238E27FC236}">
                <a16:creationId xmlns:a16="http://schemas.microsoft.com/office/drawing/2014/main" id="{1804BADA-AAFD-47ED-BE3D-4DCD5A759187}"/>
              </a:ext>
            </a:extLst>
          </p:cNvPr>
          <p:cNvSpPr/>
          <p:nvPr/>
        </p:nvSpPr>
        <p:spPr>
          <a:xfrm>
            <a:off x="6906646" y="1414821"/>
            <a:ext cx="165337" cy="228066"/>
          </a:xfrm>
          <a:custGeom>
            <a:avLst/>
            <a:gdLst>
              <a:gd name="connsiteX0" fmla="*/ 165137 w 165337"/>
              <a:gd name="connsiteY0" fmla="*/ 225596 h 228066"/>
              <a:gd name="connsiteX1" fmla="*/ 114337 w 165337"/>
              <a:gd name="connsiteY1" fmla="*/ 28746 h 228066"/>
              <a:gd name="connsiteX2" fmla="*/ 37 w 165337"/>
              <a:gd name="connsiteY2" fmla="*/ 11812 h 228066"/>
              <a:gd name="connsiteX3" fmla="*/ 127037 w 165337"/>
              <a:gd name="connsiteY3" fmla="*/ 132462 h 228066"/>
              <a:gd name="connsiteX4" fmla="*/ 165137 w 165337"/>
              <a:gd name="connsiteY4" fmla="*/ 225596 h 22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337" h="228066">
                <a:moveTo>
                  <a:pt x="165137" y="225596"/>
                </a:moveTo>
                <a:cubicBezTo>
                  <a:pt x="163020" y="208310"/>
                  <a:pt x="141854" y="64377"/>
                  <a:pt x="114337" y="28746"/>
                </a:cubicBezTo>
                <a:cubicBezTo>
                  <a:pt x="86820" y="-6885"/>
                  <a:pt x="-2080" y="-5474"/>
                  <a:pt x="37" y="11812"/>
                </a:cubicBezTo>
                <a:cubicBezTo>
                  <a:pt x="2154" y="29098"/>
                  <a:pt x="101637" y="100006"/>
                  <a:pt x="127037" y="132462"/>
                </a:cubicBezTo>
                <a:cubicBezTo>
                  <a:pt x="152437" y="164918"/>
                  <a:pt x="167254" y="242882"/>
                  <a:pt x="165137" y="225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B6206A58-625E-4AE8-9FB7-138401519D5D}"/>
              </a:ext>
            </a:extLst>
          </p:cNvPr>
          <p:cNvSpPr/>
          <p:nvPr/>
        </p:nvSpPr>
        <p:spPr>
          <a:xfrm>
            <a:off x="6799115" y="1580709"/>
            <a:ext cx="144807" cy="313843"/>
          </a:xfrm>
          <a:custGeom>
            <a:avLst/>
            <a:gdLst>
              <a:gd name="connsiteX0" fmla="*/ 63118 w 144807"/>
              <a:gd name="connsiteY0" fmla="*/ 441 h 313843"/>
              <a:gd name="connsiteX1" fmla="*/ 1735 w 144807"/>
              <a:gd name="connsiteY1" fmla="*/ 142258 h 313843"/>
              <a:gd name="connsiteX2" fmla="*/ 143552 w 144807"/>
              <a:gd name="connsiteY2" fmla="*/ 313708 h 313843"/>
              <a:gd name="connsiteX3" fmla="*/ 69468 w 144807"/>
              <a:gd name="connsiteY3" fmla="*/ 169774 h 313843"/>
              <a:gd name="connsiteX4" fmla="*/ 39835 w 144807"/>
              <a:gd name="connsiteY4" fmla="*/ 99924 h 313843"/>
              <a:gd name="connsiteX5" fmla="*/ 63118 w 144807"/>
              <a:gd name="connsiteY5" fmla="*/ 441 h 31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807" h="313843">
                <a:moveTo>
                  <a:pt x="63118" y="441"/>
                </a:moveTo>
                <a:cubicBezTo>
                  <a:pt x="56768" y="7497"/>
                  <a:pt x="-11671" y="90047"/>
                  <a:pt x="1735" y="142258"/>
                </a:cubicBezTo>
                <a:cubicBezTo>
                  <a:pt x="15141" y="194469"/>
                  <a:pt x="132263" y="309122"/>
                  <a:pt x="143552" y="313708"/>
                </a:cubicBezTo>
                <a:cubicBezTo>
                  <a:pt x="154841" y="318294"/>
                  <a:pt x="86754" y="205405"/>
                  <a:pt x="69468" y="169774"/>
                </a:cubicBezTo>
                <a:cubicBezTo>
                  <a:pt x="52182" y="134143"/>
                  <a:pt x="43715" y="127088"/>
                  <a:pt x="39835" y="99924"/>
                </a:cubicBezTo>
                <a:cubicBezTo>
                  <a:pt x="35955" y="72760"/>
                  <a:pt x="69468" y="-6615"/>
                  <a:pt x="63118" y="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7E28813E-0073-45BB-A02F-4D75913174FA}"/>
              </a:ext>
            </a:extLst>
          </p:cNvPr>
          <p:cNvSpPr/>
          <p:nvPr/>
        </p:nvSpPr>
        <p:spPr>
          <a:xfrm>
            <a:off x="7382829" y="1293263"/>
            <a:ext cx="129397" cy="319659"/>
          </a:xfrm>
          <a:custGeom>
            <a:avLst/>
            <a:gdLst>
              <a:gd name="connsiteX0" fmla="*/ 104 w 129397"/>
              <a:gd name="connsiteY0" fmla="*/ 20 h 319659"/>
              <a:gd name="connsiteX1" fmla="*/ 129221 w 129397"/>
              <a:gd name="connsiteY1" fmla="*/ 167237 h 319659"/>
              <a:gd name="connsiteX2" fmla="*/ 29738 w 129397"/>
              <a:gd name="connsiteY2" fmla="*/ 319637 h 319659"/>
              <a:gd name="connsiteX3" fmla="*/ 105938 w 129397"/>
              <a:gd name="connsiteY3" fmla="*/ 156654 h 319659"/>
              <a:gd name="connsiteX4" fmla="*/ 104 w 129397"/>
              <a:gd name="connsiteY4" fmla="*/ 20 h 31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397" h="319659">
                <a:moveTo>
                  <a:pt x="104" y="20"/>
                </a:moveTo>
                <a:cubicBezTo>
                  <a:pt x="3984" y="1784"/>
                  <a:pt x="124282" y="113967"/>
                  <a:pt x="129221" y="167237"/>
                </a:cubicBezTo>
                <a:cubicBezTo>
                  <a:pt x="134160" y="220507"/>
                  <a:pt x="33618" y="321401"/>
                  <a:pt x="29738" y="319637"/>
                </a:cubicBezTo>
                <a:cubicBezTo>
                  <a:pt x="25858" y="317873"/>
                  <a:pt x="109819" y="204985"/>
                  <a:pt x="105938" y="156654"/>
                </a:cubicBezTo>
                <a:cubicBezTo>
                  <a:pt x="102057" y="108323"/>
                  <a:pt x="-3776" y="-1744"/>
                  <a:pt x="104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96DC97E6-A7FD-4FBB-8541-FC5A32E1B900}"/>
              </a:ext>
            </a:extLst>
          </p:cNvPr>
          <p:cNvSpPr/>
          <p:nvPr/>
        </p:nvSpPr>
        <p:spPr>
          <a:xfrm>
            <a:off x="7281168" y="1271882"/>
            <a:ext cx="76755" cy="256778"/>
          </a:xfrm>
          <a:custGeom>
            <a:avLst/>
            <a:gdLst>
              <a:gd name="connsiteX0" fmla="*/ 55199 w 76755"/>
              <a:gd name="connsiteY0" fmla="*/ 235 h 256778"/>
              <a:gd name="connsiteX1" fmla="*/ 165 w 76755"/>
              <a:gd name="connsiteY1" fmla="*/ 97601 h 256778"/>
              <a:gd name="connsiteX2" fmla="*/ 76365 w 76755"/>
              <a:gd name="connsiteY2" fmla="*/ 256351 h 256778"/>
              <a:gd name="connsiteX3" fmla="*/ 29799 w 76755"/>
              <a:gd name="connsiteY3" fmla="*/ 142051 h 256778"/>
              <a:gd name="connsiteX4" fmla="*/ 27682 w 76755"/>
              <a:gd name="connsiteY4" fmla="*/ 72201 h 256778"/>
              <a:gd name="connsiteX5" fmla="*/ 55199 w 76755"/>
              <a:gd name="connsiteY5" fmla="*/ 235 h 256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55" h="256778">
                <a:moveTo>
                  <a:pt x="55199" y="235"/>
                </a:moveTo>
                <a:cubicBezTo>
                  <a:pt x="50613" y="4468"/>
                  <a:pt x="-3363" y="54915"/>
                  <a:pt x="165" y="97601"/>
                </a:cubicBezTo>
                <a:cubicBezTo>
                  <a:pt x="3693" y="140287"/>
                  <a:pt x="71426" y="248943"/>
                  <a:pt x="76365" y="256351"/>
                </a:cubicBezTo>
                <a:cubicBezTo>
                  <a:pt x="81304" y="263759"/>
                  <a:pt x="37913" y="172743"/>
                  <a:pt x="29799" y="142051"/>
                </a:cubicBezTo>
                <a:cubicBezTo>
                  <a:pt x="21685" y="111359"/>
                  <a:pt x="23449" y="94426"/>
                  <a:pt x="27682" y="72201"/>
                </a:cubicBezTo>
                <a:cubicBezTo>
                  <a:pt x="31915" y="49976"/>
                  <a:pt x="59785" y="-3998"/>
                  <a:pt x="55199" y="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F3DF0D34-7536-4BD0-933F-7C30BB157178}"/>
              </a:ext>
            </a:extLst>
          </p:cNvPr>
          <p:cNvSpPr/>
          <p:nvPr/>
        </p:nvSpPr>
        <p:spPr>
          <a:xfrm>
            <a:off x="7740150" y="1274233"/>
            <a:ext cx="229441" cy="203267"/>
          </a:xfrm>
          <a:custGeom>
            <a:avLst/>
            <a:gdLst>
              <a:gd name="connsiteX0" fmla="*/ 55533 w 229441"/>
              <a:gd name="connsiteY0" fmla="*/ 0 h 203267"/>
              <a:gd name="connsiteX1" fmla="*/ 129617 w 229441"/>
              <a:gd name="connsiteY1" fmla="*/ 152400 h 203267"/>
              <a:gd name="connsiteX2" fmla="*/ 500 w 229441"/>
              <a:gd name="connsiteY2" fmla="*/ 203200 h 203267"/>
              <a:gd name="connsiteX3" fmla="*/ 186767 w 229441"/>
              <a:gd name="connsiteY3" fmla="*/ 162984 h 203267"/>
              <a:gd name="connsiteX4" fmla="*/ 220633 w 229441"/>
              <a:gd name="connsiteY4" fmla="*/ 150284 h 203267"/>
              <a:gd name="connsiteX5" fmla="*/ 55533 w 229441"/>
              <a:gd name="connsiteY5" fmla="*/ 0 h 20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441" h="203267">
                <a:moveTo>
                  <a:pt x="55533" y="0"/>
                </a:moveTo>
                <a:cubicBezTo>
                  <a:pt x="40364" y="353"/>
                  <a:pt x="138789" y="118533"/>
                  <a:pt x="129617" y="152400"/>
                </a:cubicBezTo>
                <a:cubicBezTo>
                  <a:pt x="120445" y="186267"/>
                  <a:pt x="-9025" y="201436"/>
                  <a:pt x="500" y="203200"/>
                </a:cubicBezTo>
                <a:cubicBezTo>
                  <a:pt x="10025" y="204964"/>
                  <a:pt x="150078" y="171803"/>
                  <a:pt x="186767" y="162984"/>
                </a:cubicBezTo>
                <a:cubicBezTo>
                  <a:pt x="223456" y="154165"/>
                  <a:pt x="241447" y="173567"/>
                  <a:pt x="220633" y="150284"/>
                </a:cubicBezTo>
                <a:cubicBezTo>
                  <a:pt x="199819" y="127001"/>
                  <a:pt x="70702" y="-353"/>
                  <a:pt x="555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: 図形 142">
            <a:extLst>
              <a:ext uri="{FF2B5EF4-FFF2-40B4-BE49-F238E27FC236}">
                <a16:creationId xmlns:a16="http://schemas.microsoft.com/office/drawing/2014/main" id="{11295C85-63D5-4319-AE9C-795F727E3353}"/>
              </a:ext>
            </a:extLst>
          </p:cNvPr>
          <p:cNvSpPr/>
          <p:nvPr/>
        </p:nvSpPr>
        <p:spPr>
          <a:xfrm>
            <a:off x="8072967" y="1445683"/>
            <a:ext cx="398034" cy="187088"/>
          </a:xfrm>
          <a:custGeom>
            <a:avLst/>
            <a:gdLst>
              <a:gd name="connsiteX0" fmla="*/ 0 w 398034"/>
              <a:gd name="connsiteY0" fmla="*/ 0 h 187088"/>
              <a:gd name="connsiteX1" fmla="*/ 201083 w 398034"/>
              <a:gd name="connsiteY1" fmla="*/ 139700 h 187088"/>
              <a:gd name="connsiteX2" fmla="*/ 275166 w 398034"/>
              <a:gd name="connsiteY2" fmla="*/ 186267 h 187088"/>
              <a:gd name="connsiteX3" fmla="*/ 397933 w 398034"/>
              <a:gd name="connsiteY3" fmla="*/ 107950 h 187088"/>
              <a:gd name="connsiteX4" fmla="*/ 294216 w 398034"/>
              <a:gd name="connsiteY4" fmla="*/ 143934 h 187088"/>
              <a:gd name="connsiteX5" fmla="*/ 188383 w 398034"/>
              <a:gd name="connsiteY5" fmla="*/ 95250 h 187088"/>
              <a:gd name="connsiteX6" fmla="*/ 0 w 398034"/>
              <a:gd name="connsiteY6" fmla="*/ 0 h 18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034" h="187088">
                <a:moveTo>
                  <a:pt x="0" y="0"/>
                </a:moveTo>
                <a:lnTo>
                  <a:pt x="201083" y="139700"/>
                </a:lnTo>
                <a:cubicBezTo>
                  <a:pt x="246944" y="170745"/>
                  <a:pt x="242358" y="191559"/>
                  <a:pt x="275166" y="186267"/>
                </a:cubicBezTo>
                <a:cubicBezTo>
                  <a:pt x="307974" y="180975"/>
                  <a:pt x="394758" y="115006"/>
                  <a:pt x="397933" y="107950"/>
                </a:cubicBezTo>
                <a:cubicBezTo>
                  <a:pt x="401108" y="100895"/>
                  <a:pt x="329141" y="146051"/>
                  <a:pt x="294216" y="143934"/>
                </a:cubicBezTo>
                <a:cubicBezTo>
                  <a:pt x="259291" y="141817"/>
                  <a:pt x="188383" y="95250"/>
                  <a:pt x="188383" y="952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E0EAEF54-3B2A-45FC-B8E0-967F4004F509}"/>
              </a:ext>
            </a:extLst>
          </p:cNvPr>
          <p:cNvSpPr/>
          <p:nvPr/>
        </p:nvSpPr>
        <p:spPr>
          <a:xfrm>
            <a:off x="6724650" y="1698896"/>
            <a:ext cx="76540" cy="325454"/>
          </a:xfrm>
          <a:custGeom>
            <a:avLst/>
            <a:gdLst>
              <a:gd name="connsiteX0" fmla="*/ 65617 w 76540"/>
              <a:gd name="connsiteY0" fmla="*/ 787 h 325454"/>
              <a:gd name="connsiteX1" fmla="*/ 0 w 76540"/>
              <a:gd name="connsiteY1" fmla="*/ 117204 h 325454"/>
              <a:gd name="connsiteX2" fmla="*/ 65617 w 76540"/>
              <a:gd name="connsiteY2" fmla="*/ 324637 h 325454"/>
              <a:gd name="connsiteX3" fmla="*/ 31750 w 76540"/>
              <a:gd name="connsiteY3" fmla="*/ 184937 h 325454"/>
              <a:gd name="connsiteX4" fmla="*/ 71967 w 76540"/>
              <a:gd name="connsiteY4" fmla="*/ 70637 h 325454"/>
              <a:gd name="connsiteX5" fmla="*/ 65617 w 76540"/>
              <a:gd name="connsiteY5" fmla="*/ 787 h 32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540" h="325454">
                <a:moveTo>
                  <a:pt x="65617" y="787"/>
                </a:moveTo>
                <a:cubicBezTo>
                  <a:pt x="53622" y="8548"/>
                  <a:pt x="0" y="63229"/>
                  <a:pt x="0" y="117204"/>
                </a:cubicBezTo>
                <a:cubicBezTo>
                  <a:pt x="0" y="171179"/>
                  <a:pt x="60325" y="313348"/>
                  <a:pt x="65617" y="324637"/>
                </a:cubicBezTo>
                <a:cubicBezTo>
                  <a:pt x="70909" y="335926"/>
                  <a:pt x="30692" y="227270"/>
                  <a:pt x="31750" y="184937"/>
                </a:cubicBezTo>
                <a:cubicBezTo>
                  <a:pt x="32808" y="142604"/>
                  <a:pt x="64206" y="96742"/>
                  <a:pt x="71967" y="70637"/>
                </a:cubicBezTo>
                <a:cubicBezTo>
                  <a:pt x="79728" y="44532"/>
                  <a:pt x="77612" y="-6974"/>
                  <a:pt x="65617" y="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: 図形 144">
            <a:extLst>
              <a:ext uri="{FF2B5EF4-FFF2-40B4-BE49-F238E27FC236}">
                <a16:creationId xmlns:a16="http://schemas.microsoft.com/office/drawing/2014/main" id="{4203C039-C534-4273-8E90-BC2EC77119B6}"/>
              </a:ext>
            </a:extLst>
          </p:cNvPr>
          <p:cNvSpPr/>
          <p:nvPr/>
        </p:nvSpPr>
        <p:spPr>
          <a:xfrm>
            <a:off x="6811919" y="1910529"/>
            <a:ext cx="139254" cy="387065"/>
          </a:xfrm>
          <a:custGeom>
            <a:avLst/>
            <a:gdLst>
              <a:gd name="connsiteX0" fmla="*/ 105348 w 139254"/>
              <a:gd name="connsiteY0" fmla="*/ 2938 h 387065"/>
              <a:gd name="connsiteX1" fmla="*/ 98998 w 139254"/>
              <a:gd name="connsiteY1" fmla="*/ 197671 h 387065"/>
              <a:gd name="connsiteX2" fmla="*/ 139214 w 139254"/>
              <a:gd name="connsiteY2" fmla="*/ 386054 h 387065"/>
              <a:gd name="connsiteX3" fmla="*/ 90531 w 139254"/>
              <a:gd name="connsiteY3" fmla="*/ 269638 h 387065"/>
              <a:gd name="connsiteX4" fmla="*/ 24914 w 139254"/>
              <a:gd name="connsiteY4" fmla="*/ 204021 h 387065"/>
              <a:gd name="connsiteX5" fmla="*/ 1631 w 139254"/>
              <a:gd name="connsiteY5" fmla="*/ 170154 h 387065"/>
              <a:gd name="connsiteX6" fmla="*/ 65131 w 139254"/>
              <a:gd name="connsiteY6" fmla="*/ 204021 h 387065"/>
              <a:gd name="connsiteX7" fmla="*/ 69364 w 139254"/>
              <a:gd name="connsiteY7" fmla="*/ 87604 h 387065"/>
              <a:gd name="connsiteX8" fmla="*/ 105348 w 139254"/>
              <a:gd name="connsiteY8" fmla="*/ 2938 h 38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254" h="387065">
                <a:moveTo>
                  <a:pt x="105348" y="2938"/>
                </a:moveTo>
                <a:cubicBezTo>
                  <a:pt x="110287" y="21283"/>
                  <a:pt x="93354" y="133818"/>
                  <a:pt x="98998" y="197671"/>
                </a:cubicBezTo>
                <a:cubicBezTo>
                  <a:pt x="104642" y="261524"/>
                  <a:pt x="140625" y="374060"/>
                  <a:pt x="139214" y="386054"/>
                </a:cubicBezTo>
                <a:cubicBezTo>
                  <a:pt x="137803" y="398048"/>
                  <a:pt x="109581" y="299977"/>
                  <a:pt x="90531" y="269638"/>
                </a:cubicBezTo>
                <a:cubicBezTo>
                  <a:pt x="71481" y="239299"/>
                  <a:pt x="39731" y="220602"/>
                  <a:pt x="24914" y="204021"/>
                </a:cubicBezTo>
                <a:cubicBezTo>
                  <a:pt x="10097" y="187440"/>
                  <a:pt x="-5072" y="170154"/>
                  <a:pt x="1631" y="170154"/>
                </a:cubicBezTo>
                <a:cubicBezTo>
                  <a:pt x="8334" y="170154"/>
                  <a:pt x="53842" y="217779"/>
                  <a:pt x="65131" y="204021"/>
                </a:cubicBezTo>
                <a:cubicBezTo>
                  <a:pt x="76420" y="190263"/>
                  <a:pt x="64778" y="118296"/>
                  <a:pt x="69364" y="87604"/>
                </a:cubicBezTo>
                <a:cubicBezTo>
                  <a:pt x="73950" y="56912"/>
                  <a:pt x="100409" y="-15407"/>
                  <a:pt x="105348" y="2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: 図形 145">
            <a:extLst>
              <a:ext uri="{FF2B5EF4-FFF2-40B4-BE49-F238E27FC236}">
                <a16:creationId xmlns:a16="http://schemas.microsoft.com/office/drawing/2014/main" id="{0959D325-1038-4015-BCA3-66FE5D398A4D}"/>
              </a:ext>
            </a:extLst>
          </p:cNvPr>
          <p:cNvSpPr/>
          <p:nvPr/>
        </p:nvSpPr>
        <p:spPr>
          <a:xfrm>
            <a:off x="8255181" y="1664313"/>
            <a:ext cx="247532" cy="114067"/>
          </a:xfrm>
          <a:custGeom>
            <a:avLst/>
            <a:gdLst>
              <a:gd name="connsiteX0" fmla="*/ 6169 w 247532"/>
              <a:gd name="connsiteY0" fmla="*/ 1504 h 114067"/>
              <a:gd name="connsiteX1" fmla="*/ 128936 w 247532"/>
              <a:gd name="connsiteY1" fmla="*/ 113687 h 114067"/>
              <a:gd name="connsiteX2" fmla="*/ 247469 w 247532"/>
              <a:gd name="connsiteY2" fmla="*/ 39604 h 114067"/>
              <a:gd name="connsiteX3" fmla="*/ 143752 w 247532"/>
              <a:gd name="connsiteY3" fmla="*/ 81937 h 114067"/>
              <a:gd name="connsiteX4" fmla="*/ 31569 w 247532"/>
              <a:gd name="connsiteY4" fmla="*/ 50187 h 114067"/>
              <a:gd name="connsiteX5" fmla="*/ 6169 w 247532"/>
              <a:gd name="connsiteY5" fmla="*/ 1504 h 11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532" h="114067">
                <a:moveTo>
                  <a:pt x="6169" y="1504"/>
                </a:moveTo>
                <a:cubicBezTo>
                  <a:pt x="22397" y="12087"/>
                  <a:pt x="88719" y="107337"/>
                  <a:pt x="128936" y="113687"/>
                </a:cubicBezTo>
                <a:cubicBezTo>
                  <a:pt x="169153" y="120037"/>
                  <a:pt x="245000" y="44896"/>
                  <a:pt x="247469" y="39604"/>
                </a:cubicBezTo>
                <a:cubicBezTo>
                  <a:pt x="249938" y="34312"/>
                  <a:pt x="179735" y="80173"/>
                  <a:pt x="143752" y="81937"/>
                </a:cubicBezTo>
                <a:cubicBezTo>
                  <a:pt x="107769" y="83701"/>
                  <a:pt x="54852" y="61123"/>
                  <a:pt x="31569" y="50187"/>
                </a:cubicBezTo>
                <a:cubicBezTo>
                  <a:pt x="8286" y="39251"/>
                  <a:pt x="-10059" y="-9079"/>
                  <a:pt x="6169" y="1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C4C1D912-5C42-490A-95D0-4945614A59F2}"/>
              </a:ext>
            </a:extLst>
          </p:cNvPr>
          <p:cNvSpPr/>
          <p:nvPr/>
        </p:nvSpPr>
        <p:spPr>
          <a:xfrm>
            <a:off x="8303032" y="1815588"/>
            <a:ext cx="179869" cy="138275"/>
          </a:xfrm>
          <a:custGeom>
            <a:avLst/>
            <a:gdLst>
              <a:gd name="connsiteX0" fmla="*/ 651 w 179869"/>
              <a:gd name="connsiteY0" fmla="*/ 512 h 138275"/>
              <a:gd name="connsiteX1" fmla="*/ 112835 w 179869"/>
              <a:gd name="connsiteY1" fmla="*/ 78829 h 138275"/>
              <a:gd name="connsiteX2" fmla="*/ 144585 w 179869"/>
              <a:gd name="connsiteY2" fmla="*/ 138095 h 138275"/>
              <a:gd name="connsiteX3" fmla="*/ 165751 w 179869"/>
              <a:gd name="connsiteY3" fmla="*/ 59779 h 138275"/>
              <a:gd name="connsiteX4" fmla="*/ 169985 w 179869"/>
              <a:gd name="connsiteY4" fmla="*/ 44962 h 138275"/>
              <a:gd name="connsiteX5" fmla="*/ 651 w 179869"/>
              <a:gd name="connsiteY5" fmla="*/ 512 h 1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869" h="138275">
                <a:moveTo>
                  <a:pt x="651" y="512"/>
                </a:moveTo>
                <a:cubicBezTo>
                  <a:pt x="-8874" y="6157"/>
                  <a:pt x="88846" y="55898"/>
                  <a:pt x="112835" y="78829"/>
                </a:cubicBezTo>
                <a:cubicBezTo>
                  <a:pt x="136824" y="101760"/>
                  <a:pt x="135766" y="141270"/>
                  <a:pt x="144585" y="138095"/>
                </a:cubicBezTo>
                <a:cubicBezTo>
                  <a:pt x="153404" y="134920"/>
                  <a:pt x="161518" y="75301"/>
                  <a:pt x="165751" y="59779"/>
                </a:cubicBezTo>
                <a:cubicBezTo>
                  <a:pt x="169984" y="44257"/>
                  <a:pt x="192563" y="52370"/>
                  <a:pt x="169985" y="44962"/>
                </a:cubicBezTo>
                <a:cubicBezTo>
                  <a:pt x="147407" y="37554"/>
                  <a:pt x="10176" y="-5133"/>
                  <a:pt x="651" y="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D0B3509F-6481-4BBC-85DE-4B76DF8A239D}"/>
              </a:ext>
            </a:extLst>
          </p:cNvPr>
          <p:cNvSpPr/>
          <p:nvPr/>
        </p:nvSpPr>
        <p:spPr>
          <a:xfrm>
            <a:off x="7555420" y="2715641"/>
            <a:ext cx="402536" cy="268901"/>
          </a:xfrm>
          <a:custGeom>
            <a:avLst/>
            <a:gdLst>
              <a:gd name="connsiteX0" fmla="*/ 393193 w 402536"/>
              <a:gd name="connsiteY0" fmla="*/ 572 h 268901"/>
              <a:gd name="connsiteX1" fmla="*/ 393193 w 402536"/>
              <a:gd name="connsiteY1" fmla="*/ 98997 h 268901"/>
              <a:gd name="connsiteX2" fmla="*/ 312230 w 402536"/>
              <a:gd name="connsiteY2" fmla="*/ 127572 h 268901"/>
              <a:gd name="connsiteX3" fmla="*/ 267780 w 402536"/>
              <a:gd name="connsiteY3" fmla="*/ 175197 h 268901"/>
              <a:gd name="connsiteX4" fmla="*/ 212218 w 402536"/>
              <a:gd name="connsiteY4" fmla="*/ 224409 h 268901"/>
              <a:gd name="connsiteX5" fmla="*/ 61405 w 402536"/>
              <a:gd name="connsiteY5" fmla="*/ 268859 h 268901"/>
              <a:gd name="connsiteX6" fmla="*/ 23305 w 402536"/>
              <a:gd name="connsiteY6" fmla="*/ 216472 h 268901"/>
              <a:gd name="connsiteX7" fmla="*/ 2668 w 402536"/>
              <a:gd name="connsiteY7" fmla="*/ 135509 h 268901"/>
              <a:gd name="connsiteX8" fmla="*/ 83630 w 402536"/>
              <a:gd name="connsiteY8" fmla="*/ 122809 h 268901"/>
              <a:gd name="connsiteX9" fmla="*/ 180468 w 402536"/>
              <a:gd name="connsiteY9" fmla="*/ 106934 h 268901"/>
              <a:gd name="connsiteX10" fmla="*/ 264605 w 402536"/>
              <a:gd name="connsiteY10" fmla="*/ 91059 h 268901"/>
              <a:gd name="connsiteX11" fmla="*/ 324930 w 402536"/>
              <a:gd name="connsiteY11" fmla="*/ 59309 h 268901"/>
              <a:gd name="connsiteX12" fmla="*/ 393193 w 402536"/>
              <a:gd name="connsiteY12" fmla="*/ 572 h 26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2536" h="268901">
                <a:moveTo>
                  <a:pt x="393193" y="572"/>
                </a:moveTo>
                <a:cubicBezTo>
                  <a:pt x="404570" y="7187"/>
                  <a:pt x="406687" y="77831"/>
                  <a:pt x="393193" y="98997"/>
                </a:cubicBezTo>
                <a:cubicBezTo>
                  <a:pt x="379699" y="120163"/>
                  <a:pt x="333132" y="114872"/>
                  <a:pt x="312230" y="127572"/>
                </a:cubicBezTo>
                <a:cubicBezTo>
                  <a:pt x="291328" y="140272"/>
                  <a:pt x="284449" y="159058"/>
                  <a:pt x="267780" y="175197"/>
                </a:cubicBezTo>
                <a:cubicBezTo>
                  <a:pt x="251111" y="191336"/>
                  <a:pt x="246614" y="208799"/>
                  <a:pt x="212218" y="224409"/>
                </a:cubicBezTo>
                <a:cubicBezTo>
                  <a:pt x="177822" y="240019"/>
                  <a:pt x="92890" y="270182"/>
                  <a:pt x="61405" y="268859"/>
                </a:cubicBezTo>
                <a:cubicBezTo>
                  <a:pt x="29920" y="267536"/>
                  <a:pt x="33094" y="238697"/>
                  <a:pt x="23305" y="216472"/>
                </a:cubicBezTo>
                <a:cubicBezTo>
                  <a:pt x="13515" y="194247"/>
                  <a:pt x="-7386" y="151119"/>
                  <a:pt x="2668" y="135509"/>
                </a:cubicBezTo>
                <a:cubicBezTo>
                  <a:pt x="12722" y="119899"/>
                  <a:pt x="83630" y="122809"/>
                  <a:pt x="83630" y="122809"/>
                </a:cubicBezTo>
                <a:lnTo>
                  <a:pt x="180468" y="106934"/>
                </a:lnTo>
                <a:cubicBezTo>
                  <a:pt x="210630" y="101642"/>
                  <a:pt x="240528" y="98996"/>
                  <a:pt x="264605" y="91059"/>
                </a:cubicBezTo>
                <a:cubicBezTo>
                  <a:pt x="288682" y="83122"/>
                  <a:pt x="305351" y="72009"/>
                  <a:pt x="324930" y="59309"/>
                </a:cubicBezTo>
                <a:cubicBezTo>
                  <a:pt x="344509" y="46609"/>
                  <a:pt x="381816" y="-6043"/>
                  <a:pt x="393193" y="57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86E9BBDD-AFFF-42C5-A9C7-D9D2EF881D5F}"/>
              </a:ext>
            </a:extLst>
          </p:cNvPr>
          <p:cNvSpPr/>
          <p:nvPr/>
        </p:nvSpPr>
        <p:spPr>
          <a:xfrm>
            <a:off x="7572257" y="2960230"/>
            <a:ext cx="490711" cy="145755"/>
          </a:xfrm>
          <a:custGeom>
            <a:avLst/>
            <a:gdLst>
              <a:gd name="connsiteX0" fmla="*/ 118 w 490711"/>
              <a:gd name="connsiteY0" fmla="*/ 141745 h 145755"/>
              <a:gd name="connsiteX1" fmla="*/ 144581 w 490711"/>
              <a:gd name="connsiteY1" fmla="*/ 56020 h 145755"/>
              <a:gd name="connsiteX2" fmla="*/ 258881 w 490711"/>
              <a:gd name="connsiteY2" fmla="*/ 43320 h 145755"/>
              <a:gd name="connsiteX3" fmla="*/ 343018 w 490711"/>
              <a:gd name="connsiteY3" fmla="*/ 3633 h 145755"/>
              <a:gd name="connsiteX4" fmla="*/ 490656 w 490711"/>
              <a:gd name="connsiteY4" fmla="*/ 5220 h 145755"/>
              <a:gd name="connsiteX5" fmla="*/ 357306 w 490711"/>
              <a:gd name="connsiteY5" fmla="*/ 33795 h 145755"/>
              <a:gd name="connsiteX6" fmla="*/ 123943 w 490711"/>
              <a:gd name="connsiteY6" fmla="*/ 119520 h 145755"/>
              <a:gd name="connsiteX7" fmla="*/ 118 w 490711"/>
              <a:gd name="connsiteY7" fmla="*/ 141745 h 14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0711" h="145755">
                <a:moveTo>
                  <a:pt x="118" y="141745"/>
                </a:moveTo>
                <a:cubicBezTo>
                  <a:pt x="3558" y="131162"/>
                  <a:pt x="101454" y="72424"/>
                  <a:pt x="144581" y="56020"/>
                </a:cubicBezTo>
                <a:cubicBezTo>
                  <a:pt x="187708" y="39616"/>
                  <a:pt x="225808" y="52051"/>
                  <a:pt x="258881" y="43320"/>
                </a:cubicBezTo>
                <a:cubicBezTo>
                  <a:pt x="291954" y="34589"/>
                  <a:pt x="304389" y="9983"/>
                  <a:pt x="343018" y="3633"/>
                </a:cubicBezTo>
                <a:cubicBezTo>
                  <a:pt x="381647" y="-2717"/>
                  <a:pt x="488275" y="193"/>
                  <a:pt x="490656" y="5220"/>
                </a:cubicBezTo>
                <a:cubicBezTo>
                  <a:pt x="493037" y="10247"/>
                  <a:pt x="418425" y="14745"/>
                  <a:pt x="357306" y="33795"/>
                </a:cubicBezTo>
                <a:cubicBezTo>
                  <a:pt x="296187" y="52845"/>
                  <a:pt x="179241" y="98089"/>
                  <a:pt x="123943" y="119520"/>
                </a:cubicBezTo>
                <a:cubicBezTo>
                  <a:pt x="68645" y="140951"/>
                  <a:pt x="-3322" y="152328"/>
                  <a:pt x="118" y="141745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: 図形 149">
            <a:extLst>
              <a:ext uri="{FF2B5EF4-FFF2-40B4-BE49-F238E27FC236}">
                <a16:creationId xmlns:a16="http://schemas.microsoft.com/office/drawing/2014/main" id="{9050EA30-0437-42AA-8196-2B24BADECBE2}"/>
              </a:ext>
            </a:extLst>
          </p:cNvPr>
          <p:cNvSpPr/>
          <p:nvPr/>
        </p:nvSpPr>
        <p:spPr>
          <a:xfrm>
            <a:off x="7650163" y="3038350"/>
            <a:ext cx="404017" cy="141100"/>
          </a:xfrm>
          <a:custGeom>
            <a:avLst/>
            <a:gdLst>
              <a:gd name="connsiteX0" fmla="*/ 0 w 404017"/>
              <a:gd name="connsiteY0" fmla="*/ 138238 h 141100"/>
              <a:gd name="connsiteX1" fmla="*/ 220662 w 404017"/>
              <a:gd name="connsiteY1" fmla="*/ 60450 h 141100"/>
              <a:gd name="connsiteX2" fmla="*/ 401637 w 404017"/>
              <a:gd name="connsiteY2" fmla="*/ 125 h 141100"/>
              <a:gd name="connsiteX3" fmla="*/ 317500 w 404017"/>
              <a:gd name="connsiteY3" fmla="*/ 76325 h 141100"/>
              <a:gd name="connsiteX4" fmla="*/ 220662 w 404017"/>
              <a:gd name="connsiteY4" fmla="*/ 117600 h 141100"/>
              <a:gd name="connsiteX5" fmla="*/ 0 w 404017"/>
              <a:gd name="connsiteY5" fmla="*/ 138238 h 14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017" h="141100">
                <a:moveTo>
                  <a:pt x="0" y="138238"/>
                </a:moveTo>
                <a:cubicBezTo>
                  <a:pt x="0" y="128713"/>
                  <a:pt x="153723" y="83469"/>
                  <a:pt x="220662" y="60450"/>
                </a:cubicBezTo>
                <a:cubicBezTo>
                  <a:pt x="287601" y="37431"/>
                  <a:pt x="385497" y="-2521"/>
                  <a:pt x="401637" y="125"/>
                </a:cubicBezTo>
                <a:cubicBezTo>
                  <a:pt x="417777" y="2771"/>
                  <a:pt x="347663" y="56746"/>
                  <a:pt x="317500" y="76325"/>
                </a:cubicBezTo>
                <a:cubicBezTo>
                  <a:pt x="287338" y="95904"/>
                  <a:pt x="269610" y="103577"/>
                  <a:pt x="220662" y="117600"/>
                </a:cubicBezTo>
                <a:cubicBezTo>
                  <a:pt x="171714" y="131623"/>
                  <a:pt x="0" y="147763"/>
                  <a:pt x="0" y="138238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: 図形 150">
            <a:extLst>
              <a:ext uri="{FF2B5EF4-FFF2-40B4-BE49-F238E27FC236}">
                <a16:creationId xmlns:a16="http://schemas.microsoft.com/office/drawing/2014/main" id="{474134F4-433E-497E-8FE4-71B75A23A424}"/>
              </a:ext>
            </a:extLst>
          </p:cNvPr>
          <p:cNvSpPr/>
          <p:nvPr/>
        </p:nvSpPr>
        <p:spPr>
          <a:xfrm>
            <a:off x="4776997" y="4364237"/>
            <a:ext cx="297186" cy="124311"/>
          </a:xfrm>
          <a:custGeom>
            <a:avLst/>
            <a:gdLst>
              <a:gd name="connsiteX0" fmla="*/ 4553 w 297186"/>
              <a:gd name="connsiteY0" fmla="*/ 123626 h 124311"/>
              <a:gd name="connsiteX1" fmla="*/ 49003 w 297186"/>
              <a:gd name="connsiteY1" fmla="*/ 50601 h 124311"/>
              <a:gd name="connsiteX2" fmla="*/ 163303 w 297186"/>
              <a:gd name="connsiteY2" fmla="*/ 17263 h 124311"/>
              <a:gd name="connsiteX3" fmla="*/ 283953 w 297186"/>
              <a:gd name="connsiteY3" fmla="*/ 74413 h 124311"/>
              <a:gd name="connsiteX4" fmla="*/ 288716 w 297186"/>
              <a:gd name="connsiteY4" fmla="*/ 90288 h 124311"/>
              <a:gd name="connsiteX5" fmla="*/ 236328 w 297186"/>
              <a:gd name="connsiteY5" fmla="*/ 34726 h 124311"/>
              <a:gd name="connsiteX6" fmla="*/ 152191 w 297186"/>
              <a:gd name="connsiteY6" fmla="*/ 2976 h 124311"/>
              <a:gd name="connsiteX7" fmla="*/ 4553 w 297186"/>
              <a:gd name="connsiteY7" fmla="*/ 123626 h 12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186" h="124311">
                <a:moveTo>
                  <a:pt x="4553" y="123626"/>
                </a:moveTo>
                <a:cubicBezTo>
                  <a:pt x="-12645" y="131563"/>
                  <a:pt x="22545" y="68328"/>
                  <a:pt x="49003" y="50601"/>
                </a:cubicBezTo>
                <a:cubicBezTo>
                  <a:pt x="75461" y="32874"/>
                  <a:pt x="124145" y="13294"/>
                  <a:pt x="163303" y="17263"/>
                </a:cubicBezTo>
                <a:cubicBezTo>
                  <a:pt x="202461" y="21232"/>
                  <a:pt x="263051" y="62242"/>
                  <a:pt x="283953" y="74413"/>
                </a:cubicBezTo>
                <a:cubicBezTo>
                  <a:pt x="304855" y="86584"/>
                  <a:pt x="296653" y="96902"/>
                  <a:pt x="288716" y="90288"/>
                </a:cubicBezTo>
                <a:cubicBezTo>
                  <a:pt x="280779" y="83674"/>
                  <a:pt x="259082" y="49278"/>
                  <a:pt x="236328" y="34726"/>
                </a:cubicBezTo>
                <a:cubicBezTo>
                  <a:pt x="213574" y="20174"/>
                  <a:pt x="187380" y="-9459"/>
                  <a:pt x="152191" y="2976"/>
                </a:cubicBezTo>
                <a:cubicBezTo>
                  <a:pt x="117002" y="15411"/>
                  <a:pt x="21751" y="115689"/>
                  <a:pt x="4553" y="123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: 図形 151">
            <a:extLst>
              <a:ext uri="{FF2B5EF4-FFF2-40B4-BE49-F238E27FC236}">
                <a16:creationId xmlns:a16="http://schemas.microsoft.com/office/drawing/2014/main" id="{6C2DEEEB-0466-4BB7-B4A6-1B2BC7DE27C9}"/>
              </a:ext>
            </a:extLst>
          </p:cNvPr>
          <p:cNvSpPr/>
          <p:nvPr/>
        </p:nvSpPr>
        <p:spPr>
          <a:xfrm>
            <a:off x="4821166" y="4430703"/>
            <a:ext cx="214950" cy="57230"/>
          </a:xfrm>
          <a:custGeom>
            <a:avLst/>
            <a:gdLst>
              <a:gd name="connsiteX0" fmla="*/ 72 w 214950"/>
              <a:gd name="connsiteY0" fmla="*/ 30172 h 57230"/>
              <a:gd name="connsiteX1" fmla="*/ 108022 w 214950"/>
              <a:gd name="connsiteY1" fmla="*/ 47635 h 57230"/>
              <a:gd name="connsiteX2" fmla="*/ 171522 w 214950"/>
              <a:gd name="connsiteY2" fmla="*/ 31760 h 57230"/>
              <a:gd name="connsiteX3" fmla="*/ 214384 w 214950"/>
              <a:gd name="connsiteY3" fmla="*/ 10 h 57230"/>
              <a:gd name="connsiteX4" fmla="*/ 193747 w 214950"/>
              <a:gd name="connsiteY4" fmla="*/ 28585 h 57230"/>
              <a:gd name="connsiteX5" fmla="*/ 160409 w 214950"/>
              <a:gd name="connsiteY5" fmla="*/ 52397 h 57230"/>
              <a:gd name="connsiteX6" fmla="*/ 92147 w 214950"/>
              <a:gd name="connsiteY6" fmla="*/ 57160 h 57230"/>
              <a:gd name="connsiteX7" fmla="*/ 72 w 214950"/>
              <a:gd name="connsiteY7" fmla="*/ 30172 h 5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950" h="57230">
                <a:moveTo>
                  <a:pt x="72" y="30172"/>
                </a:moveTo>
                <a:cubicBezTo>
                  <a:pt x="2718" y="28584"/>
                  <a:pt x="79447" y="47370"/>
                  <a:pt x="108022" y="47635"/>
                </a:cubicBezTo>
                <a:cubicBezTo>
                  <a:pt x="136597" y="47900"/>
                  <a:pt x="153795" y="39697"/>
                  <a:pt x="171522" y="31760"/>
                </a:cubicBezTo>
                <a:cubicBezTo>
                  <a:pt x="189249" y="23823"/>
                  <a:pt x="210680" y="539"/>
                  <a:pt x="214384" y="10"/>
                </a:cubicBezTo>
                <a:cubicBezTo>
                  <a:pt x="218088" y="-519"/>
                  <a:pt x="202743" y="19854"/>
                  <a:pt x="193747" y="28585"/>
                </a:cubicBezTo>
                <a:cubicBezTo>
                  <a:pt x="184751" y="37316"/>
                  <a:pt x="177342" y="47635"/>
                  <a:pt x="160409" y="52397"/>
                </a:cubicBezTo>
                <a:cubicBezTo>
                  <a:pt x="143476" y="57159"/>
                  <a:pt x="115960" y="57425"/>
                  <a:pt x="92147" y="57160"/>
                </a:cubicBezTo>
                <a:cubicBezTo>
                  <a:pt x="68335" y="56896"/>
                  <a:pt x="-2574" y="31760"/>
                  <a:pt x="72" y="30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A797A5FE-F693-4FB8-8A46-2CF1C4C8083B}"/>
              </a:ext>
            </a:extLst>
          </p:cNvPr>
          <p:cNvSpPr/>
          <p:nvPr/>
        </p:nvSpPr>
        <p:spPr>
          <a:xfrm>
            <a:off x="4873623" y="4392045"/>
            <a:ext cx="131493" cy="54543"/>
          </a:xfrm>
          <a:custGeom>
            <a:avLst/>
            <a:gdLst>
              <a:gd name="connsiteX0" fmla="*/ 2 w 131493"/>
              <a:gd name="connsiteY0" fmla="*/ 18030 h 54543"/>
              <a:gd name="connsiteX1" fmla="*/ 92077 w 131493"/>
              <a:gd name="connsiteY1" fmla="*/ 21205 h 54543"/>
              <a:gd name="connsiteX2" fmla="*/ 128590 w 131493"/>
              <a:gd name="connsiteY2" fmla="*/ 54543 h 54543"/>
              <a:gd name="connsiteX3" fmla="*/ 125415 w 131493"/>
              <a:gd name="connsiteY3" fmla="*/ 21205 h 54543"/>
              <a:gd name="connsiteX4" fmla="*/ 95252 w 131493"/>
              <a:gd name="connsiteY4" fmla="*/ 568 h 54543"/>
              <a:gd name="connsiteX5" fmla="*/ 2 w 131493"/>
              <a:gd name="connsiteY5" fmla="*/ 18030 h 5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493" h="54543">
                <a:moveTo>
                  <a:pt x="2" y="18030"/>
                </a:moveTo>
                <a:cubicBezTo>
                  <a:pt x="-527" y="21469"/>
                  <a:pt x="70646" y="15120"/>
                  <a:pt x="92077" y="21205"/>
                </a:cubicBezTo>
                <a:cubicBezTo>
                  <a:pt x="113508" y="27290"/>
                  <a:pt x="123034" y="54543"/>
                  <a:pt x="128590" y="54543"/>
                </a:cubicBezTo>
                <a:cubicBezTo>
                  <a:pt x="134146" y="54543"/>
                  <a:pt x="130971" y="30201"/>
                  <a:pt x="125415" y="21205"/>
                </a:cubicBezTo>
                <a:cubicBezTo>
                  <a:pt x="119859" y="12209"/>
                  <a:pt x="113508" y="4537"/>
                  <a:pt x="95252" y="568"/>
                </a:cubicBezTo>
                <a:cubicBezTo>
                  <a:pt x="76996" y="-3401"/>
                  <a:pt x="531" y="14591"/>
                  <a:pt x="2" y="18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3E77F33B-5993-4CD7-AFD4-0076EBDEC6ED}"/>
              </a:ext>
            </a:extLst>
          </p:cNvPr>
          <p:cNvSpPr/>
          <p:nvPr/>
        </p:nvSpPr>
        <p:spPr>
          <a:xfrm>
            <a:off x="4882654" y="4401274"/>
            <a:ext cx="94835" cy="80266"/>
          </a:xfrm>
          <a:custGeom>
            <a:avLst/>
            <a:gdLst>
              <a:gd name="connsiteX0" fmla="*/ 86221 w 94835"/>
              <a:gd name="connsiteY0" fmla="*/ 5626 h 80266"/>
              <a:gd name="connsiteX1" fmla="*/ 90984 w 94835"/>
              <a:gd name="connsiteY1" fmla="*/ 61189 h 80266"/>
              <a:gd name="connsiteX2" fmla="*/ 49709 w 94835"/>
              <a:gd name="connsiteY2" fmla="*/ 80239 h 80266"/>
              <a:gd name="connsiteX3" fmla="*/ 5259 w 94835"/>
              <a:gd name="connsiteY3" fmla="*/ 58014 h 80266"/>
              <a:gd name="connsiteX4" fmla="*/ 3671 w 94835"/>
              <a:gd name="connsiteY4" fmla="*/ 21501 h 80266"/>
              <a:gd name="connsiteX5" fmla="*/ 30659 w 94835"/>
              <a:gd name="connsiteY5" fmla="*/ 4039 h 80266"/>
              <a:gd name="connsiteX6" fmla="*/ 86221 w 94835"/>
              <a:gd name="connsiteY6" fmla="*/ 5626 h 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835" h="80266">
                <a:moveTo>
                  <a:pt x="86221" y="5626"/>
                </a:moveTo>
                <a:cubicBezTo>
                  <a:pt x="96275" y="15151"/>
                  <a:pt x="97069" y="48754"/>
                  <a:pt x="90984" y="61189"/>
                </a:cubicBezTo>
                <a:cubicBezTo>
                  <a:pt x="84899" y="73625"/>
                  <a:pt x="63996" y="80768"/>
                  <a:pt x="49709" y="80239"/>
                </a:cubicBezTo>
                <a:cubicBezTo>
                  <a:pt x="35421" y="79710"/>
                  <a:pt x="12932" y="67804"/>
                  <a:pt x="5259" y="58014"/>
                </a:cubicBezTo>
                <a:cubicBezTo>
                  <a:pt x="-2414" y="48224"/>
                  <a:pt x="-562" y="30497"/>
                  <a:pt x="3671" y="21501"/>
                </a:cubicBezTo>
                <a:cubicBezTo>
                  <a:pt x="7904" y="12505"/>
                  <a:pt x="18753" y="7214"/>
                  <a:pt x="30659" y="4039"/>
                </a:cubicBezTo>
                <a:cubicBezTo>
                  <a:pt x="42565" y="864"/>
                  <a:pt x="76167" y="-3899"/>
                  <a:pt x="86221" y="5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F07D929D-D522-41F3-92A1-3956E19D20F5}"/>
              </a:ext>
            </a:extLst>
          </p:cNvPr>
          <p:cNvSpPr/>
          <p:nvPr/>
        </p:nvSpPr>
        <p:spPr>
          <a:xfrm>
            <a:off x="4853937" y="4498880"/>
            <a:ext cx="193700" cy="27154"/>
          </a:xfrm>
          <a:custGeom>
            <a:avLst/>
            <a:gdLst>
              <a:gd name="connsiteX0" fmla="*/ 638 w 193700"/>
              <a:gd name="connsiteY0" fmla="*/ 1683 h 27154"/>
              <a:gd name="connsiteX1" fmla="*/ 129226 w 193700"/>
              <a:gd name="connsiteY1" fmla="*/ 17558 h 27154"/>
              <a:gd name="connsiteX2" fmla="*/ 192726 w 193700"/>
              <a:gd name="connsiteY2" fmla="*/ 95 h 27154"/>
              <a:gd name="connsiteX3" fmla="*/ 83188 w 193700"/>
              <a:gd name="connsiteY3" fmla="*/ 27083 h 27154"/>
              <a:gd name="connsiteX4" fmla="*/ 638 w 193700"/>
              <a:gd name="connsiteY4" fmla="*/ 1683 h 2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700" h="27154">
                <a:moveTo>
                  <a:pt x="638" y="1683"/>
                </a:moveTo>
                <a:cubicBezTo>
                  <a:pt x="8311" y="96"/>
                  <a:pt x="97211" y="17823"/>
                  <a:pt x="129226" y="17558"/>
                </a:cubicBezTo>
                <a:cubicBezTo>
                  <a:pt x="161241" y="17293"/>
                  <a:pt x="200399" y="-1492"/>
                  <a:pt x="192726" y="95"/>
                </a:cubicBezTo>
                <a:cubicBezTo>
                  <a:pt x="185053" y="1682"/>
                  <a:pt x="109911" y="25496"/>
                  <a:pt x="83188" y="27083"/>
                </a:cubicBezTo>
                <a:cubicBezTo>
                  <a:pt x="56465" y="28670"/>
                  <a:pt x="-7035" y="3270"/>
                  <a:pt x="638" y="1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47D94B89-18D1-4773-B818-C8946AEBC3EB}"/>
              </a:ext>
            </a:extLst>
          </p:cNvPr>
          <p:cNvSpPr/>
          <p:nvPr/>
        </p:nvSpPr>
        <p:spPr>
          <a:xfrm>
            <a:off x="4767075" y="4478256"/>
            <a:ext cx="100526" cy="56593"/>
          </a:xfrm>
          <a:custGeom>
            <a:avLst/>
            <a:gdLst>
              <a:gd name="connsiteX0" fmla="*/ 188 w 100526"/>
              <a:gd name="connsiteY0" fmla="*/ 82 h 56593"/>
              <a:gd name="connsiteX1" fmla="*/ 63688 w 100526"/>
              <a:gd name="connsiteY1" fmla="*/ 41357 h 56593"/>
              <a:gd name="connsiteX2" fmla="*/ 100200 w 100526"/>
              <a:gd name="connsiteY2" fmla="*/ 23894 h 56593"/>
              <a:gd name="connsiteX3" fmla="*/ 79563 w 100526"/>
              <a:gd name="connsiteY3" fmla="*/ 50882 h 56593"/>
              <a:gd name="connsiteX4" fmla="*/ 44638 w 100526"/>
              <a:gd name="connsiteY4" fmla="*/ 54057 h 56593"/>
              <a:gd name="connsiteX5" fmla="*/ 188 w 100526"/>
              <a:gd name="connsiteY5" fmla="*/ 82 h 5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26" h="56593">
                <a:moveTo>
                  <a:pt x="188" y="82"/>
                </a:moveTo>
                <a:cubicBezTo>
                  <a:pt x="3363" y="-2035"/>
                  <a:pt x="47019" y="37388"/>
                  <a:pt x="63688" y="41357"/>
                </a:cubicBezTo>
                <a:cubicBezTo>
                  <a:pt x="80357" y="45326"/>
                  <a:pt x="97554" y="22307"/>
                  <a:pt x="100200" y="23894"/>
                </a:cubicBezTo>
                <a:cubicBezTo>
                  <a:pt x="102846" y="25482"/>
                  <a:pt x="88823" y="45855"/>
                  <a:pt x="79563" y="50882"/>
                </a:cubicBezTo>
                <a:cubicBezTo>
                  <a:pt x="70303" y="55909"/>
                  <a:pt x="54428" y="59084"/>
                  <a:pt x="44638" y="54057"/>
                </a:cubicBezTo>
                <a:cubicBezTo>
                  <a:pt x="34848" y="49030"/>
                  <a:pt x="-2987" y="2199"/>
                  <a:pt x="188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1F33EEDA-6356-4639-9B48-80C15A149519}"/>
              </a:ext>
            </a:extLst>
          </p:cNvPr>
          <p:cNvSpPr/>
          <p:nvPr/>
        </p:nvSpPr>
        <p:spPr>
          <a:xfrm>
            <a:off x="4865688" y="4532236"/>
            <a:ext cx="157164" cy="20803"/>
          </a:xfrm>
          <a:custGeom>
            <a:avLst/>
            <a:gdLst>
              <a:gd name="connsiteX0" fmla="*/ 0 w 157164"/>
              <a:gd name="connsiteY0" fmla="*/ 19127 h 20803"/>
              <a:gd name="connsiteX1" fmla="*/ 107950 w 157164"/>
              <a:gd name="connsiteY1" fmla="*/ 19127 h 20803"/>
              <a:gd name="connsiteX2" fmla="*/ 157162 w 157164"/>
              <a:gd name="connsiteY2" fmla="*/ 77 h 20803"/>
              <a:gd name="connsiteX3" fmla="*/ 106362 w 157164"/>
              <a:gd name="connsiteY3" fmla="*/ 12777 h 20803"/>
              <a:gd name="connsiteX4" fmla="*/ 0 w 157164"/>
              <a:gd name="connsiteY4" fmla="*/ 19127 h 2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164" h="20803">
                <a:moveTo>
                  <a:pt x="0" y="19127"/>
                </a:moveTo>
                <a:cubicBezTo>
                  <a:pt x="265" y="20185"/>
                  <a:pt x="81756" y="22302"/>
                  <a:pt x="107950" y="19127"/>
                </a:cubicBezTo>
                <a:cubicBezTo>
                  <a:pt x="134144" y="15952"/>
                  <a:pt x="157427" y="1135"/>
                  <a:pt x="157162" y="77"/>
                </a:cubicBezTo>
                <a:cubicBezTo>
                  <a:pt x="156897" y="-981"/>
                  <a:pt x="129645" y="9073"/>
                  <a:pt x="106362" y="12777"/>
                </a:cubicBezTo>
                <a:cubicBezTo>
                  <a:pt x="83079" y="16481"/>
                  <a:pt x="-265" y="18069"/>
                  <a:pt x="0" y="19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08D9B76B-623D-4B09-826F-5F635572E7BE}"/>
              </a:ext>
            </a:extLst>
          </p:cNvPr>
          <p:cNvSpPr/>
          <p:nvPr/>
        </p:nvSpPr>
        <p:spPr>
          <a:xfrm>
            <a:off x="4965557" y="4413052"/>
            <a:ext cx="41425" cy="62116"/>
          </a:xfrm>
          <a:custGeom>
            <a:avLst/>
            <a:gdLst>
              <a:gd name="connsiteX0" fmla="*/ 8081 w 41425"/>
              <a:gd name="connsiteY0" fmla="*/ 198 h 62116"/>
              <a:gd name="connsiteX1" fmla="*/ 41418 w 41425"/>
              <a:gd name="connsiteY1" fmla="*/ 43061 h 62116"/>
              <a:gd name="connsiteX2" fmla="*/ 4906 w 41425"/>
              <a:gd name="connsiteY2" fmla="*/ 62111 h 62116"/>
              <a:gd name="connsiteX3" fmla="*/ 8081 w 41425"/>
              <a:gd name="connsiteY3" fmla="*/ 198 h 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25" h="62116">
                <a:moveTo>
                  <a:pt x="8081" y="198"/>
                </a:moveTo>
                <a:cubicBezTo>
                  <a:pt x="14166" y="-2977"/>
                  <a:pt x="41947" y="32742"/>
                  <a:pt x="41418" y="43061"/>
                </a:cubicBezTo>
                <a:cubicBezTo>
                  <a:pt x="40889" y="53380"/>
                  <a:pt x="14695" y="62376"/>
                  <a:pt x="4906" y="62111"/>
                </a:cubicBezTo>
                <a:cubicBezTo>
                  <a:pt x="-4883" y="61846"/>
                  <a:pt x="1996" y="3373"/>
                  <a:pt x="8081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: 図形 158">
            <a:extLst>
              <a:ext uri="{FF2B5EF4-FFF2-40B4-BE49-F238E27FC236}">
                <a16:creationId xmlns:a16="http://schemas.microsoft.com/office/drawing/2014/main" id="{06EE7E2B-A494-4E23-88DB-0E272E36A0F4}"/>
              </a:ext>
            </a:extLst>
          </p:cNvPr>
          <p:cNvSpPr/>
          <p:nvPr/>
        </p:nvSpPr>
        <p:spPr>
          <a:xfrm>
            <a:off x="4868679" y="4378256"/>
            <a:ext cx="115452" cy="38848"/>
          </a:xfrm>
          <a:custGeom>
            <a:avLst/>
            <a:gdLst>
              <a:gd name="connsiteX0" fmla="*/ 184 w 115452"/>
              <a:gd name="connsiteY0" fmla="*/ 38169 h 38848"/>
              <a:gd name="connsiteX1" fmla="*/ 106546 w 115452"/>
              <a:gd name="connsiteY1" fmla="*/ 23882 h 38848"/>
              <a:gd name="connsiteX2" fmla="*/ 106546 w 115452"/>
              <a:gd name="connsiteY2" fmla="*/ 15944 h 38848"/>
              <a:gd name="connsiteX3" fmla="*/ 81146 w 115452"/>
              <a:gd name="connsiteY3" fmla="*/ 69 h 38848"/>
              <a:gd name="connsiteX4" fmla="*/ 184 w 115452"/>
              <a:gd name="connsiteY4" fmla="*/ 38169 h 3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52" h="38848">
                <a:moveTo>
                  <a:pt x="184" y="38169"/>
                </a:moveTo>
                <a:cubicBezTo>
                  <a:pt x="4417" y="42138"/>
                  <a:pt x="88819" y="27586"/>
                  <a:pt x="106546" y="23882"/>
                </a:cubicBezTo>
                <a:cubicBezTo>
                  <a:pt x="124273" y="20178"/>
                  <a:pt x="110779" y="19913"/>
                  <a:pt x="106546" y="15944"/>
                </a:cubicBezTo>
                <a:cubicBezTo>
                  <a:pt x="102313" y="11975"/>
                  <a:pt x="96492" y="1921"/>
                  <a:pt x="81146" y="69"/>
                </a:cubicBezTo>
                <a:cubicBezTo>
                  <a:pt x="65800" y="-1783"/>
                  <a:pt x="-4049" y="34200"/>
                  <a:pt x="184" y="38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4EE45C95-FD96-4BE5-8FBD-BE1A732557E7}"/>
              </a:ext>
            </a:extLst>
          </p:cNvPr>
          <p:cNvSpPr/>
          <p:nvPr/>
        </p:nvSpPr>
        <p:spPr>
          <a:xfrm>
            <a:off x="4984136" y="4390794"/>
            <a:ext cx="61553" cy="56570"/>
          </a:xfrm>
          <a:custGeom>
            <a:avLst/>
            <a:gdLst>
              <a:gd name="connsiteX0" fmla="*/ 614 w 61553"/>
              <a:gd name="connsiteY0" fmla="*/ 231 h 56570"/>
              <a:gd name="connsiteX1" fmla="*/ 60939 w 61553"/>
              <a:gd name="connsiteY1" fmla="*/ 36744 h 56570"/>
              <a:gd name="connsiteX2" fmla="*/ 30777 w 61553"/>
              <a:gd name="connsiteY2" fmla="*/ 55794 h 56570"/>
              <a:gd name="connsiteX3" fmla="*/ 614 w 61553"/>
              <a:gd name="connsiteY3" fmla="*/ 231 h 5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53" h="56570">
                <a:moveTo>
                  <a:pt x="614" y="231"/>
                </a:moveTo>
                <a:cubicBezTo>
                  <a:pt x="5641" y="-2944"/>
                  <a:pt x="55912" y="27484"/>
                  <a:pt x="60939" y="36744"/>
                </a:cubicBezTo>
                <a:cubicBezTo>
                  <a:pt x="65966" y="46005"/>
                  <a:pt x="38714" y="60027"/>
                  <a:pt x="30777" y="55794"/>
                </a:cubicBezTo>
                <a:cubicBezTo>
                  <a:pt x="22840" y="51561"/>
                  <a:pt x="-4413" y="3406"/>
                  <a:pt x="614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: 図形 160">
            <a:extLst>
              <a:ext uri="{FF2B5EF4-FFF2-40B4-BE49-F238E27FC236}">
                <a16:creationId xmlns:a16="http://schemas.microsoft.com/office/drawing/2014/main" id="{C0801EE1-A93B-41B8-86E3-84B688F50DA8}"/>
              </a:ext>
            </a:extLst>
          </p:cNvPr>
          <p:cNvSpPr/>
          <p:nvPr/>
        </p:nvSpPr>
        <p:spPr>
          <a:xfrm>
            <a:off x="4194162" y="4425593"/>
            <a:ext cx="294424" cy="103606"/>
          </a:xfrm>
          <a:custGeom>
            <a:avLst/>
            <a:gdLst>
              <a:gd name="connsiteX0" fmla="*/ 1601 w 294424"/>
              <a:gd name="connsiteY0" fmla="*/ 103545 h 103606"/>
              <a:gd name="connsiteX1" fmla="*/ 96851 w 294424"/>
              <a:gd name="connsiteY1" fmla="*/ 20995 h 103606"/>
              <a:gd name="connsiteX2" fmla="*/ 184163 w 294424"/>
              <a:gd name="connsiteY2" fmla="*/ 357 h 103606"/>
              <a:gd name="connsiteX3" fmla="*/ 261951 w 294424"/>
              <a:gd name="connsiteY3" fmla="*/ 11470 h 103606"/>
              <a:gd name="connsiteX4" fmla="*/ 293701 w 294424"/>
              <a:gd name="connsiteY4" fmla="*/ 54332 h 103606"/>
              <a:gd name="connsiteX5" fmla="*/ 284176 w 294424"/>
              <a:gd name="connsiteY5" fmla="*/ 98782 h 103606"/>
              <a:gd name="connsiteX6" fmla="*/ 284176 w 294424"/>
              <a:gd name="connsiteY6" fmla="*/ 59095 h 103606"/>
              <a:gd name="connsiteX7" fmla="*/ 257188 w 294424"/>
              <a:gd name="connsiteY7" fmla="*/ 22582 h 103606"/>
              <a:gd name="connsiteX8" fmla="*/ 179401 w 294424"/>
              <a:gd name="connsiteY8" fmla="*/ 6707 h 103606"/>
              <a:gd name="connsiteX9" fmla="*/ 1601 w 294424"/>
              <a:gd name="connsiteY9" fmla="*/ 103545 h 103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424" h="103606">
                <a:moveTo>
                  <a:pt x="1601" y="103545"/>
                </a:moveTo>
                <a:cubicBezTo>
                  <a:pt x="-12157" y="105926"/>
                  <a:pt x="66424" y="38193"/>
                  <a:pt x="96851" y="20995"/>
                </a:cubicBezTo>
                <a:cubicBezTo>
                  <a:pt x="127278" y="3797"/>
                  <a:pt x="156646" y="1944"/>
                  <a:pt x="184163" y="357"/>
                </a:cubicBezTo>
                <a:cubicBezTo>
                  <a:pt x="211680" y="-1230"/>
                  <a:pt x="243695" y="2474"/>
                  <a:pt x="261951" y="11470"/>
                </a:cubicBezTo>
                <a:cubicBezTo>
                  <a:pt x="280207" y="20466"/>
                  <a:pt x="289997" y="39780"/>
                  <a:pt x="293701" y="54332"/>
                </a:cubicBezTo>
                <a:cubicBezTo>
                  <a:pt x="297405" y="68884"/>
                  <a:pt x="285763" y="97988"/>
                  <a:pt x="284176" y="98782"/>
                </a:cubicBezTo>
                <a:cubicBezTo>
                  <a:pt x="282589" y="99576"/>
                  <a:pt x="288674" y="71795"/>
                  <a:pt x="284176" y="59095"/>
                </a:cubicBezTo>
                <a:cubicBezTo>
                  <a:pt x="279678" y="46395"/>
                  <a:pt x="274650" y="31313"/>
                  <a:pt x="257188" y="22582"/>
                </a:cubicBezTo>
                <a:cubicBezTo>
                  <a:pt x="239726" y="13851"/>
                  <a:pt x="218030" y="-2289"/>
                  <a:pt x="179401" y="6707"/>
                </a:cubicBezTo>
                <a:cubicBezTo>
                  <a:pt x="140772" y="15703"/>
                  <a:pt x="15359" y="101164"/>
                  <a:pt x="1601" y="103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: 図形 161">
            <a:extLst>
              <a:ext uri="{FF2B5EF4-FFF2-40B4-BE49-F238E27FC236}">
                <a16:creationId xmlns:a16="http://schemas.microsoft.com/office/drawing/2014/main" id="{289CF0AA-280D-41D0-8D8C-C4CB9E6A2129}"/>
              </a:ext>
            </a:extLst>
          </p:cNvPr>
          <p:cNvSpPr/>
          <p:nvPr/>
        </p:nvSpPr>
        <p:spPr>
          <a:xfrm>
            <a:off x="4170837" y="4435763"/>
            <a:ext cx="317642" cy="136316"/>
          </a:xfrm>
          <a:custGeom>
            <a:avLst/>
            <a:gdLst>
              <a:gd name="connsiteX0" fmla="*/ 1113 w 317642"/>
              <a:gd name="connsiteY0" fmla="*/ 136237 h 136316"/>
              <a:gd name="connsiteX1" fmla="*/ 110651 w 317642"/>
              <a:gd name="connsiteY1" fmla="*/ 69562 h 136316"/>
              <a:gd name="connsiteX2" fmla="*/ 186851 w 317642"/>
              <a:gd name="connsiteY2" fmla="*/ 15587 h 136316"/>
              <a:gd name="connsiteX3" fmla="*/ 237651 w 317642"/>
              <a:gd name="connsiteY3" fmla="*/ 6062 h 136316"/>
              <a:gd name="connsiteX4" fmla="*/ 278926 w 317642"/>
              <a:gd name="connsiteY4" fmla="*/ 12412 h 136316"/>
              <a:gd name="connsiteX5" fmla="*/ 317026 w 317642"/>
              <a:gd name="connsiteY5" fmla="*/ 64800 h 136316"/>
              <a:gd name="connsiteX6" fmla="*/ 247176 w 317642"/>
              <a:gd name="connsiteY6" fmla="*/ 1300 h 136316"/>
              <a:gd name="connsiteX7" fmla="*/ 172563 w 317642"/>
              <a:gd name="connsiteY7" fmla="*/ 26700 h 136316"/>
              <a:gd name="connsiteX8" fmla="*/ 59851 w 317642"/>
              <a:gd name="connsiteY8" fmla="*/ 82262 h 136316"/>
              <a:gd name="connsiteX9" fmla="*/ 1113 w 317642"/>
              <a:gd name="connsiteY9" fmla="*/ 136237 h 1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642" h="136316">
                <a:moveTo>
                  <a:pt x="1113" y="136237"/>
                </a:moveTo>
                <a:cubicBezTo>
                  <a:pt x="9580" y="134120"/>
                  <a:pt x="79695" y="89670"/>
                  <a:pt x="110651" y="69562"/>
                </a:cubicBezTo>
                <a:cubicBezTo>
                  <a:pt x="141607" y="49454"/>
                  <a:pt x="165684" y="26170"/>
                  <a:pt x="186851" y="15587"/>
                </a:cubicBezTo>
                <a:cubicBezTo>
                  <a:pt x="208018" y="5004"/>
                  <a:pt x="222305" y="6591"/>
                  <a:pt x="237651" y="6062"/>
                </a:cubicBezTo>
                <a:cubicBezTo>
                  <a:pt x="252997" y="5533"/>
                  <a:pt x="265697" y="2622"/>
                  <a:pt x="278926" y="12412"/>
                </a:cubicBezTo>
                <a:cubicBezTo>
                  <a:pt x="292155" y="22202"/>
                  <a:pt x="322318" y="66652"/>
                  <a:pt x="317026" y="64800"/>
                </a:cubicBezTo>
                <a:cubicBezTo>
                  <a:pt x="311734" y="62948"/>
                  <a:pt x="271253" y="7650"/>
                  <a:pt x="247176" y="1300"/>
                </a:cubicBezTo>
                <a:cubicBezTo>
                  <a:pt x="223099" y="-5050"/>
                  <a:pt x="203784" y="13206"/>
                  <a:pt x="172563" y="26700"/>
                </a:cubicBezTo>
                <a:cubicBezTo>
                  <a:pt x="141342" y="40194"/>
                  <a:pt x="85251" y="66652"/>
                  <a:pt x="59851" y="82262"/>
                </a:cubicBezTo>
                <a:cubicBezTo>
                  <a:pt x="34451" y="97872"/>
                  <a:pt x="-7354" y="138354"/>
                  <a:pt x="1113" y="136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: 図形 162">
            <a:extLst>
              <a:ext uri="{FF2B5EF4-FFF2-40B4-BE49-F238E27FC236}">
                <a16:creationId xmlns:a16="http://schemas.microsoft.com/office/drawing/2014/main" id="{E7A3014A-94E0-473B-B735-F0C68ED92C5C}"/>
              </a:ext>
            </a:extLst>
          </p:cNvPr>
          <p:cNvSpPr/>
          <p:nvPr/>
        </p:nvSpPr>
        <p:spPr>
          <a:xfrm>
            <a:off x="4867160" y="4478313"/>
            <a:ext cx="181192" cy="24133"/>
          </a:xfrm>
          <a:custGeom>
            <a:avLst/>
            <a:gdLst>
              <a:gd name="connsiteX0" fmla="*/ 115 w 181192"/>
              <a:gd name="connsiteY0" fmla="*/ 12725 h 24133"/>
              <a:gd name="connsiteX1" fmla="*/ 93778 w 181192"/>
              <a:gd name="connsiteY1" fmla="*/ 19075 h 24133"/>
              <a:gd name="connsiteX2" fmla="*/ 181090 w 181192"/>
              <a:gd name="connsiteY2" fmla="*/ 25 h 24133"/>
              <a:gd name="connsiteX3" fmla="*/ 76315 w 181192"/>
              <a:gd name="connsiteY3" fmla="*/ 23837 h 24133"/>
              <a:gd name="connsiteX4" fmla="*/ 115 w 181192"/>
              <a:gd name="connsiteY4" fmla="*/ 12725 h 2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192" h="24133">
                <a:moveTo>
                  <a:pt x="115" y="12725"/>
                </a:moveTo>
                <a:cubicBezTo>
                  <a:pt x="3025" y="11931"/>
                  <a:pt x="63616" y="21192"/>
                  <a:pt x="93778" y="19075"/>
                </a:cubicBezTo>
                <a:cubicBezTo>
                  <a:pt x="123940" y="16958"/>
                  <a:pt x="184000" y="-769"/>
                  <a:pt x="181090" y="25"/>
                </a:cubicBezTo>
                <a:cubicBezTo>
                  <a:pt x="178180" y="819"/>
                  <a:pt x="102773" y="21456"/>
                  <a:pt x="76315" y="23837"/>
                </a:cubicBezTo>
                <a:cubicBezTo>
                  <a:pt x="49857" y="26218"/>
                  <a:pt x="-2795" y="13519"/>
                  <a:pt x="115" y="12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718E85F6-3958-46E4-AE52-8890EFC11F84}"/>
              </a:ext>
            </a:extLst>
          </p:cNvPr>
          <p:cNvSpPr/>
          <p:nvPr/>
        </p:nvSpPr>
        <p:spPr>
          <a:xfrm>
            <a:off x="4304993" y="4519551"/>
            <a:ext cx="165508" cy="66075"/>
          </a:xfrm>
          <a:custGeom>
            <a:avLst/>
            <a:gdLst>
              <a:gd name="connsiteX0" fmla="*/ 165407 w 165508"/>
              <a:gd name="connsiteY0" fmla="*/ 62 h 66075"/>
              <a:gd name="connsiteX1" fmla="*/ 97145 w 165508"/>
              <a:gd name="connsiteY1" fmla="*/ 38162 h 66075"/>
              <a:gd name="connsiteX2" fmla="*/ 13007 w 165508"/>
              <a:gd name="connsiteY2" fmla="*/ 63562 h 66075"/>
              <a:gd name="connsiteX3" fmla="*/ 307 w 165508"/>
              <a:gd name="connsiteY3" fmla="*/ 65149 h 66075"/>
              <a:gd name="connsiteX4" fmla="*/ 109845 w 165508"/>
              <a:gd name="connsiteY4" fmla="*/ 47687 h 66075"/>
              <a:gd name="connsiteX5" fmla="*/ 165407 w 165508"/>
              <a:gd name="connsiteY5" fmla="*/ 62 h 6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508" h="66075">
                <a:moveTo>
                  <a:pt x="165407" y="62"/>
                </a:moveTo>
                <a:cubicBezTo>
                  <a:pt x="163290" y="-1526"/>
                  <a:pt x="122545" y="27579"/>
                  <a:pt x="97145" y="38162"/>
                </a:cubicBezTo>
                <a:cubicBezTo>
                  <a:pt x="71745" y="48745"/>
                  <a:pt x="29147" y="59064"/>
                  <a:pt x="13007" y="63562"/>
                </a:cubicBezTo>
                <a:cubicBezTo>
                  <a:pt x="-3133" y="68060"/>
                  <a:pt x="307" y="65149"/>
                  <a:pt x="307" y="65149"/>
                </a:cubicBezTo>
                <a:cubicBezTo>
                  <a:pt x="16447" y="62503"/>
                  <a:pt x="83651" y="57476"/>
                  <a:pt x="109845" y="47687"/>
                </a:cubicBezTo>
                <a:cubicBezTo>
                  <a:pt x="136039" y="37898"/>
                  <a:pt x="167524" y="1650"/>
                  <a:pt x="165407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0C9EE30B-BC85-4515-9EC7-578B109DB5BC}"/>
              </a:ext>
            </a:extLst>
          </p:cNvPr>
          <p:cNvSpPr/>
          <p:nvPr/>
        </p:nvSpPr>
        <p:spPr>
          <a:xfrm>
            <a:off x="4254475" y="4522733"/>
            <a:ext cx="206430" cy="34707"/>
          </a:xfrm>
          <a:custGeom>
            <a:avLst/>
            <a:gdLst>
              <a:gd name="connsiteX0" fmla="*/ 25 w 206430"/>
              <a:gd name="connsiteY0" fmla="*/ 23867 h 34707"/>
              <a:gd name="connsiteX1" fmla="*/ 106388 w 206430"/>
              <a:gd name="connsiteY1" fmla="*/ 25455 h 34707"/>
              <a:gd name="connsiteX2" fmla="*/ 206400 w 206430"/>
              <a:gd name="connsiteY2" fmla="*/ 55 h 34707"/>
              <a:gd name="connsiteX3" fmla="*/ 115913 w 206430"/>
              <a:gd name="connsiteY3" fmla="*/ 33392 h 34707"/>
              <a:gd name="connsiteX4" fmla="*/ 25 w 206430"/>
              <a:gd name="connsiteY4" fmla="*/ 23867 h 3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430" h="34707">
                <a:moveTo>
                  <a:pt x="25" y="23867"/>
                </a:moveTo>
                <a:cubicBezTo>
                  <a:pt x="-1562" y="22544"/>
                  <a:pt x="71992" y="29424"/>
                  <a:pt x="106388" y="25455"/>
                </a:cubicBezTo>
                <a:cubicBezTo>
                  <a:pt x="140784" y="21486"/>
                  <a:pt x="204813" y="-1268"/>
                  <a:pt x="206400" y="55"/>
                </a:cubicBezTo>
                <a:cubicBezTo>
                  <a:pt x="207987" y="1378"/>
                  <a:pt x="147398" y="27836"/>
                  <a:pt x="115913" y="33392"/>
                </a:cubicBezTo>
                <a:cubicBezTo>
                  <a:pt x="84428" y="38948"/>
                  <a:pt x="1612" y="25190"/>
                  <a:pt x="25" y="23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6322A041-3A71-44B5-907B-CD425F3257B6}"/>
              </a:ext>
            </a:extLst>
          </p:cNvPr>
          <p:cNvSpPr/>
          <p:nvPr/>
        </p:nvSpPr>
        <p:spPr>
          <a:xfrm>
            <a:off x="4167161" y="4568559"/>
            <a:ext cx="131900" cy="25805"/>
          </a:xfrm>
          <a:custGeom>
            <a:avLst/>
            <a:gdLst>
              <a:gd name="connsiteX0" fmla="*/ 27 w 131900"/>
              <a:gd name="connsiteY0" fmla="*/ 5029 h 25805"/>
              <a:gd name="connsiteX1" fmla="*/ 88927 w 131900"/>
              <a:gd name="connsiteY1" fmla="*/ 11379 h 25805"/>
              <a:gd name="connsiteX2" fmla="*/ 131789 w 131900"/>
              <a:gd name="connsiteY2" fmla="*/ 25666 h 25805"/>
              <a:gd name="connsiteX3" fmla="*/ 98452 w 131900"/>
              <a:gd name="connsiteY3" fmla="*/ 1854 h 25805"/>
              <a:gd name="connsiteX4" fmla="*/ 27 w 131900"/>
              <a:gd name="connsiteY4" fmla="*/ 5029 h 25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00" h="25805">
                <a:moveTo>
                  <a:pt x="27" y="5029"/>
                </a:moveTo>
                <a:cubicBezTo>
                  <a:pt x="-1560" y="6616"/>
                  <a:pt x="66967" y="7940"/>
                  <a:pt x="88927" y="11379"/>
                </a:cubicBezTo>
                <a:cubicBezTo>
                  <a:pt x="110887" y="14819"/>
                  <a:pt x="130202" y="27253"/>
                  <a:pt x="131789" y="25666"/>
                </a:cubicBezTo>
                <a:cubicBezTo>
                  <a:pt x="133376" y="24079"/>
                  <a:pt x="117766" y="6881"/>
                  <a:pt x="98452" y="1854"/>
                </a:cubicBezTo>
                <a:cubicBezTo>
                  <a:pt x="79138" y="-3173"/>
                  <a:pt x="1614" y="3442"/>
                  <a:pt x="27" y="5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A6A6F752-1A36-49C5-84A3-DFFBF525F493}"/>
              </a:ext>
            </a:extLst>
          </p:cNvPr>
          <p:cNvSpPr/>
          <p:nvPr/>
        </p:nvSpPr>
        <p:spPr>
          <a:xfrm>
            <a:off x="4268783" y="4573492"/>
            <a:ext cx="241310" cy="65885"/>
          </a:xfrm>
          <a:custGeom>
            <a:avLst/>
            <a:gdLst>
              <a:gd name="connsiteX0" fmla="*/ 241305 w 241310"/>
              <a:gd name="connsiteY0" fmla="*/ 96 h 65885"/>
              <a:gd name="connsiteX1" fmla="*/ 120655 w 241310"/>
              <a:gd name="connsiteY1" fmla="*/ 54071 h 65885"/>
              <a:gd name="connsiteX2" fmla="*/ 5 w 241310"/>
              <a:gd name="connsiteY2" fmla="*/ 65183 h 65885"/>
              <a:gd name="connsiteX3" fmla="*/ 125417 w 241310"/>
              <a:gd name="connsiteY3" fmla="*/ 41371 h 65885"/>
              <a:gd name="connsiteX4" fmla="*/ 241305 w 241310"/>
              <a:gd name="connsiteY4" fmla="*/ 96 h 6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10" h="65885">
                <a:moveTo>
                  <a:pt x="241305" y="96"/>
                </a:moveTo>
                <a:cubicBezTo>
                  <a:pt x="240511" y="2213"/>
                  <a:pt x="160872" y="43223"/>
                  <a:pt x="120655" y="54071"/>
                </a:cubicBezTo>
                <a:cubicBezTo>
                  <a:pt x="80438" y="64919"/>
                  <a:pt x="-789" y="67300"/>
                  <a:pt x="5" y="65183"/>
                </a:cubicBezTo>
                <a:cubicBezTo>
                  <a:pt x="799" y="63066"/>
                  <a:pt x="88111" y="51425"/>
                  <a:pt x="125417" y="41371"/>
                </a:cubicBezTo>
                <a:cubicBezTo>
                  <a:pt x="162723" y="31317"/>
                  <a:pt x="242099" y="-2021"/>
                  <a:pt x="241305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1E24C995-5DA8-4FA6-B7B3-2B760DD35DD7}"/>
              </a:ext>
            </a:extLst>
          </p:cNvPr>
          <p:cNvSpPr/>
          <p:nvPr/>
        </p:nvSpPr>
        <p:spPr>
          <a:xfrm>
            <a:off x="4833916" y="4563813"/>
            <a:ext cx="178889" cy="43113"/>
          </a:xfrm>
          <a:custGeom>
            <a:avLst/>
            <a:gdLst>
              <a:gd name="connsiteX0" fmla="*/ 22 w 178889"/>
              <a:gd name="connsiteY0" fmla="*/ 1837 h 43113"/>
              <a:gd name="connsiteX1" fmla="*/ 82572 w 178889"/>
              <a:gd name="connsiteY1" fmla="*/ 43112 h 43113"/>
              <a:gd name="connsiteX2" fmla="*/ 177822 w 178889"/>
              <a:gd name="connsiteY2" fmla="*/ 250 h 43113"/>
              <a:gd name="connsiteX3" fmla="*/ 130197 w 178889"/>
              <a:gd name="connsiteY3" fmla="*/ 25650 h 43113"/>
              <a:gd name="connsiteX4" fmla="*/ 74634 w 178889"/>
              <a:gd name="connsiteY4" fmla="*/ 30412 h 43113"/>
              <a:gd name="connsiteX5" fmla="*/ 22 w 178889"/>
              <a:gd name="connsiteY5" fmla="*/ 1837 h 4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889" h="43113">
                <a:moveTo>
                  <a:pt x="22" y="1837"/>
                </a:moveTo>
                <a:cubicBezTo>
                  <a:pt x="1345" y="3954"/>
                  <a:pt x="52939" y="43376"/>
                  <a:pt x="82572" y="43112"/>
                </a:cubicBezTo>
                <a:cubicBezTo>
                  <a:pt x="112205" y="42848"/>
                  <a:pt x="169885" y="3160"/>
                  <a:pt x="177822" y="250"/>
                </a:cubicBezTo>
                <a:cubicBezTo>
                  <a:pt x="185759" y="-2660"/>
                  <a:pt x="147395" y="20623"/>
                  <a:pt x="130197" y="25650"/>
                </a:cubicBezTo>
                <a:cubicBezTo>
                  <a:pt x="112999" y="30677"/>
                  <a:pt x="93684" y="33058"/>
                  <a:pt x="74634" y="30412"/>
                </a:cubicBezTo>
                <a:cubicBezTo>
                  <a:pt x="55584" y="27766"/>
                  <a:pt x="-1301" y="-280"/>
                  <a:pt x="22" y="1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E79B9717-2518-48D9-8B22-8BAB0789D4C2}"/>
              </a:ext>
            </a:extLst>
          </p:cNvPr>
          <p:cNvSpPr/>
          <p:nvPr/>
        </p:nvSpPr>
        <p:spPr>
          <a:xfrm>
            <a:off x="4258216" y="4434795"/>
            <a:ext cx="137842" cy="113393"/>
          </a:xfrm>
          <a:custGeom>
            <a:avLst/>
            <a:gdLst>
              <a:gd name="connsiteX0" fmla="*/ 137572 w 137842"/>
              <a:gd name="connsiteY0" fmla="*/ 2268 h 113393"/>
              <a:gd name="connsiteX1" fmla="*/ 28034 w 137842"/>
              <a:gd name="connsiteY1" fmla="*/ 62593 h 113393"/>
              <a:gd name="connsiteX2" fmla="*/ 21684 w 137842"/>
              <a:gd name="connsiteY2" fmla="*/ 113393 h 113393"/>
              <a:gd name="connsiteX3" fmla="*/ 1047 w 137842"/>
              <a:gd name="connsiteY3" fmla="*/ 62593 h 113393"/>
              <a:gd name="connsiteX4" fmla="*/ 58197 w 137842"/>
              <a:gd name="connsiteY4" fmla="*/ 18143 h 113393"/>
              <a:gd name="connsiteX5" fmla="*/ 137572 w 137842"/>
              <a:gd name="connsiteY5" fmla="*/ 2268 h 11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842" h="113393">
                <a:moveTo>
                  <a:pt x="137572" y="2268"/>
                </a:moveTo>
                <a:cubicBezTo>
                  <a:pt x="132545" y="9676"/>
                  <a:pt x="47348" y="44072"/>
                  <a:pt x="28034" y="62593"/>
                </a:cubicBezTo>
                <a:cubicBezTo>
                  <a:pt x="8720" y="81114"/>
                  <a:pt x="26182" y="113393"/>
                  <a:pt x="21684" y="113393"/>
                </a:cubicBezTo>
                <a:cubicBezTo>
                  <a:pt x="17186" y="113393"/>
                  <a:pt x="-5038" y="78468"/>
                  <a:pt x="1047" y="62593"/>
                </a:cubicBezTo>
                <a:cubicBezTo>
                  <a:pt x="7132" y="46718"/>
                  <a:pt x="40206" y="29255"/>
                  <a:pt x="58197" y="18143"/>
                </a:cubicBezTo>
                <a:cubicBezTo>
                  <a:pt x="76188" y="7031"/>
                  <a:pt x="142599" y="-5140"/>
                  <a:pt x="137572" y="2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: 図形 169">
            <a:extLst>
              <a:ext uri="{FF2B5EF4-FFF2-40B4-BE49-F238E27FC236}">
                <a16:creationId xmlns:a16="http://schemas.microsoft.com/office/drawing/2014/main" id="{5741AD2C-B6B3-43EC-8A8D-D16831833B9D}"/>
              </a:ext>
            </a:extLst>
          </p:cNvPr>
          <p:cNvSpPr/>
          <p:nvPr/>
        </p:nvSpPr>
        <p:spPr>
          <a:xfrm>
            <a:off x="4372263" y="4434004"/>
            <a:ext cx="114728" cy="95233"/>
          </a:xfrm>
          <a:custGeom>
            <a:avLst/>
            <a:gdLst>
              <a:gd name="connsiteX0" fmla="*/ 58450 w 114728"/>
              <a:gd name="connsiteY0" fmla="*/ 4646 h 95233"/>
              <a:gd name="connsiteX1" fmla="*/ 6062 w 114728"/>
              <a:gd name="connsiteY1" fmla="*/ 12584 h 95233"/>
              <a:gd name="connsiteX2" fmla="*/ 6062 w 114728"/>
              <a:gd name="connsiteY2" fmla="*/ 64971 h 95233"/>
              <a:gd name="connsiteX3" fmla="*/ 50512 w 114728"/>
              <a:gd name="connsiteY3" fmla="*/ 95134 h 95233"/>
              <a:gd name="connsiteX4" fmla="*/ 114012 w 114728"/>
              <a:gd name="connsiteY4" fmla="*/ 72909 h 95233"/>
              <a:gd name="connsiteX5" fmla="*/ 58450 w 114728"/>
              <a:gd name="connsiteY5" fmla="*/ 4646 h 9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728" h="95233">
                <a:moveTo>
                  <a:pt x="58450" y="4646"/>
                </a:moveTo>
                <a:cubicBezTo>
                  <a:pt x="40458" y="-5408"/>
                  <a:pt x="14793" y="2530"/>
                  <a:pt x="6062" y="12584"/>
                </a:cubicBezTo>
                <a:cubicBezTo>
                  <a:pt x="-2669" y="22638"/>
                  <a:pt x="-1346" y="51213"/>
                  <a:pt x="6062" y="64971"/>
                </a:cubicBezTo>
                <a:cubicBezTo>
                  <a:pt x="13470" y="78729"/>
                  <a:pt x="32520" y="93811"/>
                  <a:pt x="50512" y="95134"/>
                </a:cubicBezTo>
                <a:cubicBezTo>
                  <a:pt x="68504" y="96457"/>
                  <a:pt x="107133" y="84286"/>
                  <a:pt x="114012" y="72909"/>
                </a:cubicBezTo>
                <a:cubicBezTo>
                  <a:pt x="120891" y="61532"/>
                  <a:pt x="76442" y="14700"/>
                  <a:pt x="58450" y="4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38F500F8-54CE-4B77-B2F7-C2F37EA1460A}"/>
              </a:ext>
            </a:extLst>
          </p:cNvPr>
          <p:cNvSpPr/>
          <p:nvPr/>
        </p:nvSpPr>
        <p:spPr>
          <a:xfrm>
            <a:off x="4496481" y="4735460"/>
            <a:ext cx="29551" cy="152549"/>
          </a:xfrm>
          <a:custGeom>
            <a:avLst/>
            <a:gdLst>
              <a:gd name="connsiteX0" fmla="*/ 29482 w 29551"/>
              <a:gd name="connsiteY0" fmla="*/ 53 h 152549"/>
              <a:gd name="connsiteX1" fmla="*/ 907 w 29551"/>
              <a:gd name="connsiteY1" fmla="*/ 63553 h 152549"/>
              <a:gd name="connsiteX2" fmla="*/ 8844 w 29551"/>
              <a:gd name="connsiteY2" fmla="*/ 114353 h 152549"/>
              <a:gd name="connsiteX3" fmla="*/ 26307 w 29551"/>
              <a:gd name="connsiteY3" fmla="*/ 152453 h 152549"/>
              <a:gd name="connsiteX4" fmla="*/ 8844 w 29551"/>
              <a:gd name="connsiteY4" fmla="*/ 103240 h 152549"/>
              <a:gd name="connsiteX5" fmla="*/ 8844 w 29551"/>
              <a:gd name="connsiteY5" fmla="*/ 74665 h 152549"/>
              <a:gd name="connsiteX6" fmla="*/ 29482 w 29551"/>
              <a:gd name="connsiteY6" fmla="*/ 53 h 152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51" h="152549">
                <a:moveTo>
                  <a:pt x="29482" y="53"/>
                </a:moveTo>
                <a:cubicBezTo>
                  <a:pt x="28159" y="-1799"/>
                  <a:pt x="4347" y="44503"/>
                  <a:pt x="907" y="63553"/>
                </a:cubicBezTo>
                <a:cubicBezTo>
                  <a:pt x="-2533" y="82603"/>
                  <a:pt x="4611" y="99536"/>
                  <a:pt x="8844" y="114353"/>
                </a:cubicBezTo>
                <a:cubicBezTo>
                  <a:pt x="13077" y="129170"/>
                  <a:pt x="26307" y="154305"/>
                  <a:pt x="26307" y="152453"/>
                </a:cubicBezTo>
                <a:cubicBezTo>
                  <a:pt x="26307" y="150601"/>
                  <a:pt x="11754" y="116205"/>
                  <a:pt x="8844" y="103240"/>
                </a:cubicBezTo>
                <a:cubicBezTo>
                  <a:pt x="5933" y="90275"/>
                  <a:pt x="4875" y="87630"/>
                  <a:pt x="8844" y="74665"/>
                </a:cubicBezTo>
                <a:cubicBezTo>
                  <a:pt x="12813" y="61701"/>
                  <a:pt x="30805" y="1905"/>
                  <a:pt x="29482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: 図形 171">
            <a:extLst>
              <a:ext uri="{FF2B5EF4-FFF2-40B4-BE49-F238E27FC236}">
                <a16:creationId xmlns:a16="http://schemas.microsoft.com/office/drawing/2014/main" id="{22E12030-7991-43D4-A5AF-56A007F01219}"/>
              </a:ext>
            </a:extLst>
          </p:cNvPr>
          <p:cNvSpPr/>
          <p:nvPr/>
        </p:nvSpPr>
        <p:spPr>
          <a:xfrm>
            <a:off x="4789448" y="4706787"/>
            <a:ext cx="42633" cy="153577"/>
          </a:xfrm>
          <a:custGeom>
            <a:avLst/>
            <a:gdLst>
              <a:gd name="connsiteX0" fmla="*/ 40 w 42633"/>
              <a:gd name="connsiteY0" fmla="*/ 151 h 153577"/>
              <a:gd name="connsiteX1" fmla="*/ 41315 w 42633"/>
              <a:gd name="connsiteY1" fmla="*/ 66826 h 153577"/>
              <a:gd name="connsiteX2" fmla="*/ 31790 w 42633"/>
              <a:gd name="connsiteY2" fmla="*/ 133501 h 153577"/>
              <a:gd name="connsiteX3" fmla="*/ 25440 w 42633"/>
              <a:gd name="connsiteY3" fmla="*/ 150963 h 153577"/>
              <a:gd name="connsiteX4" fmla="*/ 33377 w 42633"/>
              <a:gd name="connsiteY4" fmla="*/ 85876 h 153577"/>
              <a:gd name="connsiteX5" fmla="*/ 40 w 42633"/>
              <a:gd name="connsiteY5" fmla="*/ 151 h 15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33" h="153577">
                <a:moveTo>
                  <a:pt x="40" y="151"/>
                </a:moveTo>
                <a:cubicBezTo>
                  <a:pt x="1363" y="-3024"/>
                  <a:pt x="36023" y="44601"/>
                  <a:pt x="41315" y="66826"/>
                </a:cubicBezTo>
                <a:cubicBezTo>
                  <a:pt x="46607" y="89051"/>
                  <a:pt x="34436" y="119478"/>
                  <a:pt x="31790" y="133501"/>
                </a:cubicBezTo>
                <a:cubicBezTo>
                  <a:pt x="29144" y="147524"/>
                  <a:pt x="25176" y="158900"/>
                  <a:pt x="25440" y="150963"/>
                </a:cubicBezTo>
                <a:cubicBezTo>
                  <a:pt x="25704" y="143026"/>
                  <a:pt x="36552" y="107307"/>
                  <a:pt x="33377" y="85876"/>
                </a:cubicBezTo>
                <a:cubicBezTo>
                  <a:pt x="30202" y="64445"/>
                  <a:pt x="-1283" y="3326"/>
                  <a:pt x="40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EB7D2C7B-597D-4169-934C-D79F243736B8}"/>
              </a:ext>
            </a:extLst>
          </p:cNvPr>
          <p:cNvSpPr/>
          <p:nvPr/>
        </p:nvSpPr>
        <p:spPr>
          <a:xfrm>
            <a:off x="4533834" y="4823179"/>
            <a:ext cx="122095" cy="60009"/>
          </a:xfrm>
          <a:custGeom>
            <a:avLst/>
            <a:gdLst>
              <a:gd name="connsiteX0" fmla="*/ 66 w 122095"/>
              <a:gd name="connsiteY0" fmla="*/ 59971 h 60009"/>
              <a:gd name="connsiteX1" fmla="*/ 63566 w 122095"/>
              <a:gd name="connsiteY1" fmla="*/ 10759 h 60009"/>
              <a:gd name="connsiteX2" fmla="*/ 120716 w 122095"/>
              <a:gd name="connsiteY2" fmla="*/ 42509 h 60009"/>
              <a:gd name="connsiteX3" fmla="*/ 100079 w 122095"/>
              <a:gd name="connsiteY3" fmla="*/ 12346 h 60009"/>
              <a:gd name="connsiteX4" fmla="*/ 52454 w 122095"/>
              <a:gd name="connsiteY4" fmla="*/ 1234 h 60009"/>
              <a:gd name="connsiteX5" fmla="*/ 66 w 122095"/>
              <a:gd name="connsiteY5" fmla="*/ 59971 h 6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95" h="60009">
                <a:moveTo>
                  <a:pt x="66" y="59971"/>
                </a:moveTo>
                <a:cubicBezTo>
                  <a:pt x="1918" y="61558"/>
                  <a:pt x="43458" y="13669"/>
                  <a:pt x="63566" y="10759"/>
                </a:cubicBezTo>
                <a:cubicBezTo>
                  <a:pt x="83674" y="7849"/>
                  <a:pt x="114631" y="42245"/>
                  <a:pt x="120716" y="42509"/>
                </a:cubicBezTo>
                <a:cubicBezTo>
                  <a:pt x="126801" y="42773"/>
                  <a:pt x="111456" y="19225"/>
                  <a:pt x="100079" y="12346"/>
                </a:cubicBezTo>
                <a:cubicBezTo>
                  <a:pt x="88702" y="5467"/>
                  <a:pt x="69123" y="-3264"/>
                  <a:pt x="52454" y="1234"/>
                </a:cubicBezTo>
                <a:cubicBezTo>
                  <a:pt x="35785" y="5732"/>
                  <a:pt x="-1786" y="58384"/>
                  <a:pt x="66" y="59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: 図形 173">
            <a:extLst>
              <a:ext uri="{FF2B5EF4-FFF2-40B4-BE49-F238E27FC236}">
                <a16:creationId xmlns:a16="http://schemas.microsoft.com/office/drawing/2014/main" id="{16C06798-6588-4AF2-940D-FA2786E79B7C}"/>
              </a:ext>
            </a:extLst>
          </p:cNvPr>
          <p:cNvSpPr/>
          <p:nvPr/>
        </p:nvSpPr>
        <p:spPr>
          <a:xfrm>
            <a:off x="4670322" y="4795051"/>
            <a:ext cx="121175" cy="69064"/>
          </a:xfrm>
          <a:custGeom>
            <a:avLst/>
            <a:gdLst>
              <a:gd name="connsiteX0" fmla="*/ 103 w 121175"/>
              <a:gd name="connsiteY0" fmla="*/ 69049 h 69064"/>
              <a:gd name="connsiteX1" fmla="*/ 89003 w 121175"/>
              <a:gd name="connsiteY1" fmla="*/ 15074 h 69064"/>
              <a:gd name="connsiteX2" fmla="*/ 120753 w 121175"/>
              <a:gd name="connsiteY2" fmla="*/ 54762 h 69064"/>
              <a:gd name="connsiteX3" fmla="*/ 104878 w 121175"/>
              <a:gd name="connsiteY3" fmla="*/ 3962 h 69064"/>
              <a:gd name="connsiteX4" fmla="*/ 71541 w 121175"/>
              <a:gd name="connsiteY4" fmla="*/ 8724 h 69064"/>
              <a:gd name="connsiteX5" fmla="*/ 103 w 121175"/>
              <a:gd name="connsiteY5" fmla="*/ 69049 h 6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175" h="69064">
                <a:moveTo>
                  <a:pt x="103" y="69049"/>
                </a:moveTo>
                <a:cubicBezTo>
                  <a:pt x="3013" y="70107"/>
                  <a:pt x="68895" y="17455"/>
                  <a:pt x="89003" y="15074"/>
                </a:cubicBezTo>
                <a:cubicBezTo>
                  <a:pt x="109111" y="12693"/>
                  <a:pt x="118107" y="56614"/>
                  <a:pt x="120753" y="54762"/>
                </a:cubicBezTo>
                <a:cubicBezTo>
                  <a:pt x="123399" y="52910"/>
                  <a:pt x="113080" y="11635"/>
                  <a:pt x="104878" y="3962"/>
                </a:cubicBezTo>
                <a:cubicBezTo>
                  <a:pt x="96676" y="-3711"/>
                  <a:pt x="86887" y="787"/>
                  <a:pt x="71541" y="8724"/>
                </a:cubicBezTo>
                <a:cubicBezTo>
                  <a:pt x="56195" y="16661"/>
                  <a:pt x="-2807" y="67991"/>
                  <a:pt x="103" y="69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: 図形 174">
            <a:extLst>
              <a:ext uri="{FF2B5EF4-FFF2-40B4-BE49-F238E27FC236}">
                <a16:creationId xmlns:a16="http://schemas.microsoft.com/office/drawing/2014/main" id="{8634AE99-40A8-41AB-8262-C689706778A9}"/>
              </a:ext>
            </a:extLst>
          </p:cNvPr>
          <p:cNvSpPr/>
          <p:nvPr/>
        </p:nvSpPr>
        <p:spPr>
          <a:xfrm>
            <a:off x="4665661" y="4504638"/>
            <a:ext cx="49427" cy="215054"/>
          </a:xfrm>
          <a:custGeom>
            <a:avLst/>
            <a:gdLst>
              <a:gd name="connsiteX0" fmla="*/ 2 w 49427"/>
              <a:gd name="connsiteY0" fmla="*/ 687 h 215054"/>
              <a:gd name="connsiteX1" fmla="*/ 30164 w 49427"/>
              <a:gd name="connsiteY1" fmla="*/ 100700 h 215054"/>
              <a:gd name="connsiteX2" fmla="*/ 49214 w 49427"/>
              <a:gd name="connsiteY2" fmla="*/ 164200 h 215054"/>
              <a:gd name="connsiteX3" fmla="*/ 39689 w 49427"/>
              <a:gd name="connsiteY3" fmla="*/ 215000 h 215054"/>
              <a:gd name="connsiteX4" fmla="*/ 28577 w 49427"/>
              <a:gd name="connsiteY4" fmla="*/ 154675 h 215054"/>
              <a:gd name="connsiteX5" fmla="*/ 2 w 49427"/>
              <a:gd name="connsiteY5" fmla="*/ 687 h 215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27" h="215054">
                <a:moveTo>
                  <a:pt x="2" y="687"/>
                </a:moveTo>
                <a:cubicBezTo>
                  <a:pt x="266" y="-8309"/>
                  <a:pt x="21962" y="73448"/>
                  <a:pt x="30164" y="100700"/>
                </a:cubicBezTo>
                <a:cubicBezTo>
                  <a:pt x="38366" y="127952"/>
                  <a:pt x="47627" y="145150"/>
                  <a:pt x="49214" y="164200"/>
                </a:cubicBezTo>
                <a:cubicBezTo>
                  <a:pt x="50801" y="183250"/>
                  <a:pt x="43128" y="216587"/>
                  <a:pt x="39689" y="215000"/>
                </a:cubicBezTo>
                <a:cubicBezTo>
                  <a:pt x="36250" y="213413"/>
                  <a:pt x="34133" y="185102"/>
                  <a:pt x="28577" y="154675"/>
                </a:cubicBezTo>
                <a:cubicBezTo>
                  <a:pt x="23021" y="124248"/>
                  <a:pt x="-262" y="9683"/>
                  <a:pt x="2" y="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: 図形 175">
            <a:extLst>
              <a:ext uri="{FF2B5EF4-FFF2-40B4-BE49-F238E27FC236}">
                <a16:creationId xmlns:a16="http://schemas.microsoft.com/office/drawing/2014/main" id="{CE864D52-31AC-4CA2-8B06-B6B3FFD3C2EA}"/>
              </a:ext>
            </a:extLst>
          </p:cNvPr>
          <p:cNvSpPr/>
          <p:nvPr/>
        </p:nvSpPr>
        <p:spPr>
          <a:xfrm>
            <a:off x="4612882" y="4530725"/>
            <a:ext cx="24306" cy="192088"/>
          </a:xfrm>
          <a:custGeom>
            <a:avLst/>
            <a:gdLst>
              <a:gd name="connsiteX0" fmla="*/ 1981 w 24306"/>
              <a:gd name="connsiteY0" fmla="*/ 0 h 192088"/>
              <a:gd name="connsiteX1" fmla="*/ 1981 w 24306"/>
              <a:gd name="connsiteY1" fmla="*/ 106363 h 192088"/>
              <a:gd name="connsiteX2" fmla="*/ 24206 w 24306"/>
              <a:gd name="connsiteY2" fmla="*/ 192088 h 192088"/>
              <a:gd name="connsiteX3" fmla="*/ 9918 w 24306"/>
              <a:gd name="connsiteY3" fmla="*/ 107950 h 192088"/>
              <a:gd name="connsiteX4" fmla="*/ 1981 w 24306"/>
              <a:gd name="connsiteY4" fmla="*/ 0 h 1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06" h="192088">
                <a:moveTo>
                  <a:pt x="1981" y="0"/>
                </a:moveTo>
                <a:cubicBezTo>
                  <a:pt x="658" y="-264"/>
                  <a:pt x="-1723" y="74348"/>
                  <a:pt x="1981" y="106363"/>
                </a:cubicBezTo>
                <a:cubicBezTo>
                  <a:pt x="5685" y="138378"/>
                  <a:pt x="22883" y="191824"/>
                  <a:pt x="24206" y="192088"/>
                </a:cubicBezTo>
                <a:cubicBezTo>
                  <a:pt x="25529" y="192352"/>
                  <a:pt x="13358" y="135467"/>
                  <a:pt x="9918" y="107950"/>
                </a:cubicBezTo>
                <a:cubicBezTo>
                  <a:pt x="6478" y="80433"/>
                  <a:pt x="3304" y="264"/>
                  <a:pt x="198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: 図形 176">
            <a:extLst>
              <a:ext uri="{FF2B5EF4-FFF2-40B4-BE49-F238E27FC236}">
                <a16:creationId xmlns:a16="http://schemas.microsoft.com/office/drawing/2014/main" id="{1B14E909-8467-4D1B-B038-0DB4CE86DD3E}"/>
              </a:ext>
            </a:extLst>
          </p:cNvPr>
          <p:cNvSpPr/>
          <p:nvPr/>
        </p:nvSpPr>
        <p:spPr>
          <a:xfrm>
            <a:off x="4622796" y="4754553"/>
            <a:ext cx="95267" cy="25972"/>
          </a:xfrm>
          <a:custGeom>
            <a:avLst/>
            <a:gdLst>
              <a:gd name="connsiteX0" fmla="*/ 4 w 95267"/>
              <a:gd name="connsiteY0" fmla="*/ 25410 h 25972"/>
              <a:gd name="connsiteX1" fmla="*/ 65092 w 95267"/>
              <a:gd name="connsiteY1" fmla="*/ 10 h 25972"/>
              <a:gd name="connsiteX2" fmla="*/ 95254 w 95267"/>
              <a:gd name="connsiteY2" fmla="*/ 22235 h 25972"/>
              <a:gd name="connsiteX3" fmla="*/ 61917 w 95267"/>
              <a:gd name="connsiteY3" fmla="*/ 19060 h 25972"/>
              <a:gd name="connsiteX4" fmla="*/ 4 w 95267"/>
              <a:gd name="connsiteY4" fmla="*/ 25410 h 2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67" h="25972">
                <a:moveTo>
                  <a:pt x="4" y="25410"/>
                </a:moveTo>
                <a:cubicBezTo>
                  <a:pt x="533" y="22235"/>
                  <a:pt x="49217" y="539"/>
                  <a:pt x="65092" y="10"/>
                </a:cubicBezTo>
                <a:cubicBezTo>
                  <a:pt x="80967" y="-519"/>
                  <a:pt x="95783" y="19060"/>
                  <a:pt x="95254" y="22235"/>
                </a:cubicBezTo>
                <a:cubicBezTo>
                  <a:pt x="94725" y="25410"/>
                  <a:pt x="73294" y="20912"/>
                  <a:pt x="61917" y="19060"/>
                </a:cubicBezTo>
                <a:cubicBezTo>
                  <a:pt x="50540" y="17208"/>
                  <a:pt x="-525" y="28585"/>
                  <a:pt x="4" y="25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: 図形 177">
            <a:extLst>
              <a:ext uri="{FF2B5EF4-FFF2-40B4-BE49-F238E27FC236}">
                <a16:creationId xmlns:a16="http://schemas.microsoft.com/office/drawing/2014/main" id="{3A2A0962-6D00-4400-838F-946F1EF03BD6}"/>
              </a:ext>
            </a:extLst>
          </p:cNvPr>
          <p:cNvSpPr/>
          <p:nvPr/>
        </p:nvSpPr>
        <p:spPr>
          <a:xfrm>
            <a:off x="4468813" y="4974925"/>
            <a:ext cx="228625" cy="98725"/>
          </a:xfrm>
          <a:custGeom>
            <a:avLst/>
            <a:gdLst>
              <a:gd name="connsiteX0" fmla="*/ 0 w 228625"/>
              <a:gd name="connsiteY0" fmla="*/ 98725 h 98725"/>
              <a:gd name="connsiteX1" fmla="*/ 134937 w 228625"/>
              <a:gd name="connsiteY1" fmla="*/ 11413 h 98725"/>
              <a:gd name="connsiteX2" fmla="*/ 173037 w 228625"/>
              <a:gd name="connsiteY2" fmla="*/ 1888 h 98725"/>
              <a:gd name="connsiteX3" fmla="*/ 228600 w 228625"/>
              <a:gd name="connsiteY3" fmla="*/ 19350 h 98725"/>
              <a:gd name="connsiteX4" fmla="*/ 179387 w 228625"/>
              <a:gd name="connsiteY4" fmla="*/ 14588 h 98725"/>
              <a:gd name="connsiteX5" fmla="*/ 115887 w 228625"/>
              <a:gd name="connsiteY5" fmla="*/ 41575 h 98725"/>
              <a:gd name="connsiteX6" fmla="*/ 0 w 228625"/>
              <a:gd name="connsiteY6" fmla="*/ 98725 h 9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625" h="98725">
                <a:moveTo>
                  <a:pt x="0" y="98725"/>
                </a:moveTo>
                <a:cubicBezTo>
                  <a:pt x="53048" y="63139"/>
                  <a:pt x="106097" y="27553"/>
                  <a:pt x="134937" y="11413"/>
                </a:cubicBezTo>
                <a:cubicBezTo>
                  <a:pt x="163777" y="-4727"/>
                  <a:pt x="157427" y="565"/>
                  <a:pt x="173037" y="1888"/>
                </a:cubicBezTo>
                <a:cubicBezTo>
                  <a:pt x="188647" y="3211"/>
                  <a:pt x="227542" y="17233"/>
                  <a:pt x="228600" y="19350"/>
                </a:cubicBezTo>
                <a:cubicBezTo>
                  <a:pt x="229658" y="21467"/>
                  <a:pt x="198172" y="10884"/>
                  <a:pt x="179387" y="14588"/>
                </a:cubicBezTo>
                <a:cubicBezTo>
                  <a:pt x="160602" y="18292"/>
                  <a:pt x="115887" y="41575"/>
                  <a:pt x="115887" y="41575"/>
                </a:cubicBezTo>
                <a:lnTo>
                  <a:pt x="0" y="987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: 図形 178">
            <a:extLst>
              <a:ext uri="{FF2B5EF4-FFF2-40B4-BE49-F238E27FC236}">
                <a16:creationId xmlns:a16="http://schemas.microsoft.com/office/drawing/2014/main" id="{425A6A0B-354C-4407-A8FA-01400C0D5BA3}"/>
              </a:ext>
            </a:extLst>
          </p:cNvPr>
          <p:cNvSpPr/>
          <p:nvPr/>
        </p:nvSpPr>
        <p:spPr>
          <a:xfrm>
            <a:off x="4694224" y="4975225"/>
            <a:ext cx="232371" cy="64107"/>
          </a:xfrm>
          <a:custGeom>
            <a:avLst/>
            <a:gdLst>
              <a:gd name="connsiteX0" fmla="*/ 14 w 232371"/>
              <a:gd name="connsiteY0" fmla="*/ 15875 h 64107"/>
              <a:gd name="connsiteX1" fmla="*/ 76214 w 232371"/>
              <a:gd name="connsiteY1" fmla="*/ 0 h 64107"/>
              <a:gd name="connsiteX2" fmla="*/ 119076 w 232371"/>
              <a:gd name="connsiteY2" fmla="*/ 15875 h 64107"/>
              <a:gd name="connsiteX3" fmla="*/ 163526 w 232371"/>
              <a:gd name="connsiteY3" fmla="*/ 39688 h 64107"/>
              <a:gd name="connsiteX4" fmla="*/ 214326 w 232371"/>
              <a:gd name="connsiteY4" fmla="*/ 55563 h 64107"/>
              <a:gd name="connsiteX5" fmla="*/ 228614 w 232371"/>
              <a:gd name="connsiteY5" fmla="*/ 63500 h 64107"/>
              <a:gd name="connsiteX6" fmla="*/ 150826 w 232371"/>
              <a:gd name="connsiteY6" fmla="*/ 39688 h 64107"/>
              <a:gd name="connsiteX7" fmla="*/ 82564 w 232371"/>
              <a:gd name="connsiteY7" fmla="*/ 12700 h 64107"/>
              <a:gd name="connsiteX8" fmla="*/ 14 w 232371"/>
              <a:gd name="connsiteY8" fmla="*/ 15875 h 6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371" h="64107">
                <a:moveTo>
                  <a:pt x="14" y="15875"/>
                </a:moveTo>
                <a:cubicBezTo>
                  <a:pt x="-1044" y="13758"/>
                  <a:pt x="56370" y="0"/>
                  <a:pt x="76214" y="0"/>
                </a:cubicBezTo>
                <a:cubicBezTo>
                  <a:pt x="96058" y="0"/>
                  <a:pt x="104524" y="9260"/>
                  <a:pt x="119076" y="15875"/>
                </a:cubicBezTo>
                <a:cubicBezTo>
                  <a:pt x="133628" y="22490"/>
                  <a:pt x="147651" y="33073"/>
                  <a:pt x="163526" y="39688"/>
                </a:cubicBezTo>
                <a:cubicBezTo>
                  <a:pt x="179401" y="46303"/>
                  <a:pt x="203478" y="51594"/>
                  <a:pt x="214326" y="55563"/>
                </a:cubicBezTo>
                <a:cubicBezTo>
                  <a:pt x="225174" y="59532"/>
                  <a:pt x="239197" y="66146"/>
                  <a:pt x="228614" y="63500"/>
                </a:cubicBezTo>
                <a:cubicBezTo>
                  <a:pt x="218031" y="60854"/>
                  <a:pt x="175168" y="48155"/>
                  <a:pt x="150826" y="39688"/>
                </a:cubicBezTo>
                <a:cubicBezTo>
                  <a:pt x="126484" y="31221"/>
                  <a:pt x="104260" y="17462"/>
                  <a:pt x="82564" y="12700"/>
                </a:cubicBezTo>
                <a:cubicBezTo>
                  <a:pt x="60868" y="7938"/>
                  <a:pt x="1072" y="17992"/>
                  <a:pt x="14" y="1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: 図形 179">
            <a:extLst>
              <a:ext uri="{FF2B5EF4-FFF2-40B4-BE49-F238E27FC236}">
                <a16:creationId xmlns:a16="http://schemas.microsoft.com/office/drawing/2014/main" id="{03066280-7DAA-4B09-A5D7-3E64621ABBA2}"/>
              </a:ext>
            </a:extLst>
          </p:cNvPr>
          <p:cNvSpPr/>
          <p:nvPr/>
        </p:nvSpPr>
        <p:spPr>
          <a:xfrm>
            <a:off x="4487829" y="5021065"/>
            <a:ext cx="257917" cy="55914"/>
          </a:xfrm>
          <a:custGeom>
            <a:avLst/>
            <a:gdLst>
              <a:gd name="connsiteX0" fmla="*/ 34 w 257917"/>
              <a:gd name="connsiteY0" fmla="*/ 55760 h 55914"/>
              <a:gd name="connsiteX1" fmla="*/ 123859 w 257917"/>
              <a:gd name="connsiteY1" fmla="*/ 19248 h 55914"/>
              <a:gd name="connsiteX2" fmla="*/ 181009 w 257917"/>
              <a:gd name="connsiteY2" fmla="*/ 12898 h 55914"/>
              <a:gd name="connsiteX3" fmla="*/ 257209 w 257917"/>
              <a:gd name="connsiteY3" fmla="*/ 11310 h 55914"/>
              <a:gd name="connsiteX4" fmla="*/ 214346 w 257917"/>
              <a:gd name="connsiteY4" fmla="*/ 3373 h 55914"/>
              <a:gd name="connsiteX5" fmla="*/ 136559 w 257917"/>
              <a:gd name="connsiteY5" fmla="*/ 3373 h 55914"/>
              <a:gd name="connsiteX6" fmla="*/ 34 w 257917"/>
              <a:gd name="connsiteY6" fmla="*/ 55760 h 55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17" h="55914">
                <a:moveTo>
                  <a:pt x="34" y="55760"/>
                </a:moveTo>
                <a:cubicBezTo>
                  <a:pt x="-2083" y="58406"/>
                  <a:pt x="93697" y="26392"/>
                  <a:pt x="123859" y="19248"/>
                </a:cubicBezTo>
                <a:cubicBezTo>
                  <a:pt x="154021" y="12104"/>
                  <a:pt x="158784" y="14221"/>
                  <a:pt x="181009" y="12898"/>
                </a:cubicBezTo>
                <a:cubicBezTo>
                  <a:pt x="203234" y="11575"/>
                  <a:pt x="251653" y="12897"/>
                  <a:pt x="257209" y="11310"/>
                </a:cubicBezTo>
                <a:cubicBezTo>
                  <a:pt x="262765" y="9723"/>
                  <a:pt x="234454" y="4696"/>
                  <a:pt x="214346" y="3373"/>
                </a:cubicBezTo>
                <a:cubicBezTo>
                  <a:pt x="194238" y="2050"/>
                  <a:pt x="172807" y="-3506"/>
                  <a:pt x="136559" y="3373"/>
                </a:cubicBezTo>
                <a:cubicBezTo>
                  <a:pt x="100311" y="10252"/>
                  <a:pt x="2151" y="53114"/>
                  <a:pt x="34" y="55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: 図形 180">
            <a:extLst>
              <a:ext uri="{FF2B5EF4-FFF2-40B4-BE49-F238E27FC236}">
                <a16:creationId xmlns:a16="http://schemas.microsoft.com/office/drawing/2014/main" id="{33F265F7-674E-40D1-BFBA-286889337A27}"/>
              </a:ext>
            </a:extLst>
          </p:cNvPr>
          <p:cNvSpPr/>
          <p:nvPr/>
        </p:nvSpPr>
        <p:spPr>
          <a:xfrm>
            <a:off x="4735513" y="5025780"/>
            <a:ext cx="179666" cy="22025"/>
          </a:xfrm>
          <a:custGeom>
            <a:avLst/>
            <a:gdLst>
              <a:gd name="connsiteX0" fmla="*/ 0 w 179666"/>
              <a:gd name="connsiteY0" fmla="*/ 1833 h 22025"/>
              <a:gd name="connsiteX1" fmla="*/ 90487 w 179666"/>
              <a:gd name="connsiteY1" fmla="*/ 1833 h 22025"/>
              <a:gd name="connsiteX2" fmla="*/ 161925 w 179666"/>
              <a:gd name="connsiteY2" fmla="*/ 20883 h 22025"/>
              <a:gd name="connsiteX3" fmla="*/ 174625 w 179666"/>
              <a:gd name="connsiteY3" fmla="*/ 19295 h 22025"/>
              <a:gd name="connsiteX4" fmla="*/ 92075 w 179666"/>
              <a:gd name="connsiteY4" fmla="*/ 14533 h 22025"/>
              <a:gd name="connsiteX5" fmla="*/ 0 w 179666"/>
              <a:gd name="connsiteY5" fmla="*/ 1833 h 2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666" h="22025">
                <a:moveTo>
                  <a:pt x="0" y="1833"/>
                </a:moveTo>
                <a:cubicBezTo>
                  <a:pt x="31749" y="245"/>
                  <a:pt x="63499" y="-1342"/>
                  <a:pt x="90487" y="1833"/>
                </a:cubicBezTo>
                <a:cubicBezTo>
                  <a:pt x="117475" y="5008"/>
                  <a:pt x="147902" y="17973"/>
                  <a:pt x="161925" y="20883"/>
                </a:cubicBezTo>
                <a:cubicBezTo>
                  <a:pt x="175948" y="23793"/>
                  <a:pt x="186267" y="20353"/>
                  <a:pt x="174625" y="19295"/>
                </a:cubicBezTo>
                <a:cubicBezTo>
                  <a:pt x="162983" y="18237"/>
                  <a:pt x="117211" y="16121"/>
                  <a:pt x="92075" y="14533"/>
                </a:cubicBezTo>
                <a:lnTo>
                  <a:pt x="0" y="183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: 図形 181">
            <a:extLst>
              <a:ext uri="{FF2B5EF4-FFF2-40B4-BE49-F238E27FC236}">
                <a16:creationId xmlns:a16="http://schemas.microsoft.com/office/drawing/2014/main" id="{6FEE04D0-3FC1-4664-AF4A-010228EE0F3A}"/>
              </a:ext>
            </a:extLst>
          </p:cNvPr>
          <p:cNvSpPr/>
          <p:nvPr/>
        </p:nvSpPr>
        <p:spPr>
          <a:xfrm>
            <a:off x="4513741" y="5041432"/>
            <a:ext cx="363375" cy="68844"/>
          </a:xfrm>
          <a:custGeom>
            <a:avLst/>
            <a:gdLst>
              <a:gd name="connsiteX0" fmla="*/ 1109 w 363375"/>
              <a:gd name="connsiteY0" fmla="*/ 68731 h 68844"/>
              <a:gd name="connsiteX1" fmla="*/ 140809 w 363375"/>
              <a:gd name="connsiteY1" fmla="*/ 11581 h 68844"/>
              <a:gd name="connsiteX2" fmla="*/ 267809 w 363375"/>
              <a:gd name="connsiteY2" fmla="*/ 11581 h 68844"/>
              <a:gd name="connsiteX3" fmla="*/ 363059 w 363375"/>
              <a:gd name="connsiteY3" fmla="*/ 38568 h 68844"/>
              <a:gd name="connsiteX4" fmla="*/ 294797 w 363375"/>
              <a:gd name="connsiteY4" fmla="*/ 11581 h 68844"/>
              <a:gd name="connsiteX5" fmla="*/ 193197 w 363375"/>
              <a:gd name="connsiteY5" fmla="*/ 468 h 68844"/>
              <a:gd name="connsiteX6" fmla="*/ 80484 w 363375"/>
              <a:gd name="connsiteY6" fmla="*/ 25868 h 68844"/>
              <a:gd name="connsiteX7" fmla="*/ 1109 w 363375"/>
              <a:gd name="connsiteY7" fmla="*/ 68731 h 6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375" h="68844">
                <a:moveTo>
                  <a:pt x="1109" y="68731"/>
                </a:moveTo>
                <a:cubicBezTo>
                  <a:pt x="11163" y="66350"/>
                  <a:pt x="96359" y="21106"/>
                  <a:pt x="140809" y="11581"/>
                </a:cubicBezTo>
                <a:cubicBezTo>
                  <a:pt x="185259" y="2056"/>
                  <a:pt x="230767" y="7083"/>
                  <a:pt x="267809" y="11581"/>
                </a:cubicBezTo>
                <a:cubicBezTo>
                  <a:pt x="304851" y="16079"/>
                  <a:pt x="358561" y="38568"/>
                  <a:pt x="363059" y="38568"/>
                </a:cubicBezTo>
                <a:cubicBezTo>
                  <a:pt x="367557" y="38568"/>
                  <a:pt x="323107" y="17931"/>
                  <a:pt x="294797" y="11581"/>
                </a:cubicBezTo>
                <a:cubicBezTo>
                  <a:pt x="266487" y="5231"/>
                  <a:pt x="228916" y="-1913"/>
                  <a:pt x="193197" y="468"/>
                </a:cubicBezTo>
                <a:cubicBezTo>
                  <a:pt x="157478" y="2849"/>
                  <a:pt x="109059" y="16343"/>
                  <a:pt x="80484" y="25868"/>
                </a:cubicBezTo>
                <a:cubicBezTo>
                  <a:pt x="51909" y="35393"/>
                  <a:pt x="-8945" y="71112"/>
                  <a:pt x="1109" y="68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: 図形 182">
            <a:extLst>
              <a:ext uri="{FF2B5EF4-FFF2-40B4-BE49-F238E27FC236}">
                <a16:creationId xmlns:a16="http://schemas.microsoft.com/office/drawing/2014/main" id="{AA2C2B75-FC16-4A22-B74C-116DDD4AE93D}"/>
              </a:ext>
            </a:extLst>
          </p:cNvPr>
          <p:cNvSpPr/>
          <p:nvPr/>
        </p:nvSpPr>
        <p:spPr>
          <a:xfrm>
            <a:off x="4564063" y="5102252"/>
            <a:ext cx="295513" cy="20442"/>
          </a:xfrm>
          <a:custGeom>
            <a:avLst/>
            <a:gdLst>
              <a:gd name="connsiteX0" fmla="*/ 0 w 295513"/>
              <a:gd name="connsiteY0" fmla="*/ 15848 h 20442"/>
              <a:gd name="connsiteX1" fmla="*/ 131762 w 295513"/>
              <a:gd name="connsiteY1" fmla="*/ 19023 h 20442"/>
              <a:gd name="connsiteX2" fmla="*/ 204787 w 295513"/>
              <a:gd name="connsiteY2" fmla="*/ 19023 h 20442"/>
              <a:gd name="connsiteX3" fmla="*/ 295275 w 295513"/>
              <a:gd name="connsiteY3" fmla="*/ 1561 h 20442"/>
              <a:gd name="connsiteX4" fmla="*/ 228600 w 295513"/>
              <a:gd name="connsiteY4" fmla="*/ 1561 h 20442"/>
              <a:gd name="connsiteX5" fmla="*/ 150812 w 295513"/>
              <a:gd name="connsiteY5" fmla="*/ 7911 h 20442"/>
              <a:gd name="connsiteX6" fmla="*/ 0 w 295513"/>
              <a:gd name="connsiteY6" fmla="*/ 15848 h 2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513" h="20442">
                <a:moveTo>
                  <a:pt x="0" y="15848"/>
                </a:moveTo>
                <a:lnTo>
                  <a:pt x="131762" y="19023"/>
                </a:lnTo>
                <a:cubicBezTo>
                  <a:pt x="165893" y="19552"/>
                  <a:pt x="177535" y="21933"/>
                  <a:pt x="204787" y="19023"/>
                </a:cubicBezTo>
                <a:cubicBezTo>
                  <a:pt x="232039" y="16113"/>
                  <a:pt x="291306" y="4471"/>
                  <a:pt x="295275" y="1561"/>
                </a:cubicBezTo>
                <a:cubicBezTo>
                  <a:pt x="299244" y="-1349"/>
                  <a:pt x="252677" y="503"/>
                  <a:pt x="228600" y="1561"/>
                </a:cubicBezTo>
                <a:cubicBezTo>
                  <a:pt x="204523" y="2619"/>
                  <a:pt x="150812" y="7911"/>
                  <a:pt x="150812" y="7911"/>
                </a:cubicBezTo>
                <a:lnTo>
                  <a:pt x="0" y="1584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E1E2B68-33A8-46F3-A35D-9C792CE5817B}"/>
              </a:ext>
            </a:extLst>
          </p:cNvPr>
          <p:cNvSpPr/>
          <p:nvPr/>
        </p:nvSpPr>
        <p:spPr>
          <a:xfrm>
            <a:off x="7986183" y="2413001"/>
            <a:ext cx="292100" cy="292100"/>
          </a:xfrm>
          <a:prstGeom prst="ellipse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C7AD6BB0-8EB5-4A05-B7C8-07C7152C7A67}"/>
              </a:ext>
            </a:extLst>
          </p:cNvPr>
          <p:cNvSpPr/>
          <p:nvPr/>
        </p:nvSpPr>
        <p:spPr>
          <a:xfrm>
            <a:off x="7207250" y="2647950"/>
            <a:ext cx="292100" cy="292100"/>
          </a:xfrm>
          <a:prstGeom prst="ellipse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: 図形 185">
            <a:extLst>
              <a:ext uri="{FF2B5EF4-FFF2-40B4-BE49-F238E27FC236}">
                <a16:creationId xmlns:a16="http://schemas.microsoft.com/office/drawing/2014/main" id="{220CEC27-7578-4514-A8E8-BF7CFF16D60C}"/>
              </a:ext>
            </a:extLst>
          </p:cNvPr>
          <p:cNvSpPr/>
          <p:nvPr/>
        </p:nvSpPr>
        <p:spPr>
          <a:xfrm>
            <a:off x="4774911" y="4172830"/>
            <a:ext cx="230578" cy="42325"/>
          </a:xfrm>
          <a:custGeom>
            <a:avLst/>
            <a:gdLst>
              <a:gd name="connsiteX0" fmla="*/ 289 w 230578"/>
              <a:gd name="connsiteY0" fmla="*/ 26108 h 42325"/>
              <a:gd name="connsiteX1" fmla="*/ 116177 w 230578"/>
              <a:gd name="connsiteY1" fmla="*/ 7058 h 42325"/>
              <a:gd name="connsiteX2" fmla="*/ 173327 w 230578"/>
              <a:gd name="connsiteY2" fmla="*/ 2295 h 42325"/>
              <a:gd name="connsiteX3" fmla="*/ 230477 w 230578"/>
              <a:gd name="connsiteY3" fmla="*/ 41983 h 42325"/>
              <a:gd name="connsiteX4" fmla="*/ 184439 w 230578"/>
              <a:gd name="connsiteY4" fmla="*/ 21345 h 42325"/>
              <a:gd name="connsiteX5" fmla="*/ 86014 w 230578"/>
              <a:gd name="connsiteY5" fmla="*/ 18170 h 42325"/>
              <a:gd name="connsiteX6" fmla="*/ 289 w 230578"/>
              <a:gd name="connsiteY6" fmla="*/ 26108 h 4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578" h="42325">
                <a:moveTo>
                  <a:pt x="289" y="26108"/>
                </a:moveTo>
                <a:cubicBezTo>
                  <a:pt x="5316" y="24256"/>
                  <a:pt x="87337" y="11027"/>
                  <a:pt x="116177" y="7058"/>
                </a:cubicBezTo>
                <a:cubicBezTo>
                  <a:pt x="145017" y="3089"/>
                  <a:pt x="154277" y="-3526"/>
                  <a:pt x="173327" y="2295"/>
                </a:cubicBezTo>
                <a:cubicBezTo>
                  <a:pt x="192377" y="8116"/>
                  <a:pt x="228625" y="38808"/>
                  <a:pt x="230477" y="41983"/>
                </a:cubicBezTo>
                <a:cubicBezTo>
                  <a:pt x="232329" y="45158"/>
                  <a:pt x="208516" y="25314"/>
                  <a:pt x="184439" y="21345"/>
                </a:cubicBezTo>
                <a:cubicBezTo>
                  <a:pt x="160362" y="17376"/>
                  <a:pt x="115118" y="17641"/>
                  <a:pt x="86014" y="18170"/>
                </a:cubicBezTo>
                <a:cubicBezTo>
                  <a:pt x="56910" y="18699"/>
                  <a:pt x="-4738" y="27960"/>
                  <a:pt x="289" y="26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: 図形 186">
            <a:extLst>
              <a:ext uri="{FF2B5EF4-FFF2-40B4-BE49-F238E27FC236}">
                <a16:creationId xmlns:a16="http://schemas.microsoft.com/office/drawing/2014/main" id="{5C7FE0D6-F514-4979-A830-A5661CEE42E4}"/>
              </a:ext>
            </a:extLst>
          </p:cNvPr>
          <p:cNvSpPr/>
          <p:nvPr/>
        </p:nvSpPr>
        <p:spPr>
          <a:xfrm>
            <a:off x="4816456" y="4255997"/>
            <a:ext cx="247918" cy="49303"/>
          </a:xfrm>
          <a:custGeom>
            <a:avLst/>
            <a:gdLst>
              <a:gd name="connsiteX0" fmla="*/ 19 w 247918"/>
              <a:gd name="connsiteY0" fmla="*/ 14378 h 49303"/>
              <a:gd name="connsiteX1" fmla="*/ 93682 w 247918"/>
              <a:gd name="connsiteY1" fmla="*/ 20728 h 49303"/>
              <a:gd name="connsiteX2" fmla="*/ 185757 w 247918"/>
              <a:gd name="connsiteY2" fmla="*/ 6441 h 49303"/>
              <a:gd name="connsiteX3" fmla="*/ 247669 w 247918"/>
              <a:gd name="connsiteY3" fmla="*/ 49303 h 49303"/>
              <a:gd name="connsiteX4" fmla="*/ 204807 w 247918"/>
              <a:gd name="connsiteY4" fmla="*/ 6441 h 49303"/>
              <a:gd name="connsiteX5" fmla="*/ 138132 w 247918"/>
              <a:gd name="connsiteY5" fmla="*/ 91 h 49303"/>
              <a:gd name="connsiteX6" fmla="*/ 85744 w 247918"/>
              <a:gd name="connsiteY6" fmla="*/ 3266 h 49303"/>
              <a:gd name="connsiteX7" fmla="*/ 19 w 247918"/>
              <a:gd name="connsiteY7" fmla="*/ 14378 h 4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918" h="49303">
                <a:moveTo>
                  <a:pt x="19" y="14378"/>
                </a:moveTo>
                <a:cubicBezTo>
                  <a:pt x="1342" y="17288"/>
                  <a:pt x="62726" y="22051"/>
                  <a:pt x="93682" y="20728"/>
                </a:cubicBezTo>
                <a:cubicBezTo>
                  <a:pt x="124638" y="19405"/>
                  <a:pt x="160093" y="1679"/>
                  <a:pt x="185757" y="6441"/>
                </a:cubicBezTo>
                <a:cubicBezTo>
                  <a:pt x="211421" y="11203"/>
                  <a:pt x="244494" y="49303"/>
                  <a:pt x="247669" y="49303"/>
                </a:cubicBezTo>
                <a:cubicBezTo>
                  <a:pt x="250844" y="49303"/>
                  <a:pt x="223063" y="14643"/>
                  <a:pt x="204807" y="6441"/>
                </a:cubicBezTo>
                <a:cubicBezTo>
                  <a:pt x="186551" y="-1761"/>
                  <a:pt x="157976" y="620"/>
                  <a:pt x="138132" y="91"/>
                </a:cubicBezTo>
                <a:cubicBezTo>
                  <a:pt x="118288" y="-438"/>
                  <a:pt x="105059" y="1414"/>
                  <a:pt x="85744" y="3266"/>
                </a:cubicBezTo>
                <a:cubicBezTo>
                  <a:pt x="66429" y="5118"/>
                  <a:pt x="-1304" y="11468"/>
                  <a:pt x="19" y="14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: 図形 187">
            <a:extLst>
              <a:ext uri="{FF2B5EF4-FFF2-40B4-BE49-F238E27FC236}">
                <a16:creationId xmlns:a16="http://schemas.microsoft.com/office/drawing/2014/main" id="{A35A5444-78BF-4E4C-8122-EB1327B1B7C8}"/>
              </a:ext>
            </a:extLst>
          </p:cNvPr>
          <p:cNvSpPr/>
          <p:nvPr/>
        </p:nvSpPr>
        <p:spPr>
          <a:xfrm>
            <a:off x="4765666" y="4206803"/>
            <a:ext cx="73472" cy="65187"/>
          </a:xfrm>
          <a:custGeom>
            <a:avLst/>
            <a:gdLst>
              <a:gd name="connsiteX0" fmla="*/ 9 w 73472"/>
              <a:gd name="connsiteY0" fmla="*/ 72 h 65187"/>
              <a:gd name="connsiteX1" fmla="*/ 61922 w 73472"/>
              <a:gd name="connsiteY1" fmla="*/ 38172 h 65187"/>
              <a:gd name="connsiteX2" fmla="*/ 73034 w 73472"/>
              <a:gd name="connsiteY2" fmla="*/ 65160 h 65187"/>
              <a:gd name="connsiteX3" fmla="*/ 69859 w 73472"/>
              <a:gd name="connsiteY3" fmla="*/ 42935 h 65187"/>
              <a:gd name="connsiteX4" fmla="*/ 57159 w 73472"/>
              <a:gd name="connsiteY4" fmla="*/ 28647 h 65187"/>
              <a:gd name="connsiteX5" fmla="*/ 9 w 73472"/>
              <a:gd name="connsiteY5" fmla="*/ 72 h 6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72" h="65187">
                <a:moveTo>
                  <a:pt x="9" y="72"/>
                </a:moveTo>
                <a:cubicBezTo>
                  <a:pt x="803" y="1659"/>
                  <a:pt x="49751" y="27324"/>
                  <a:pt x="61922" y="38172"/>
                </a:cubicBezTo>
                <a:cubicBezTo>
                  <a:pt x="74093" y="49020"/>
                  <a:pt x="71711" y="64366"/>
                  <a:pt x="73034" y="65160"/>
                </a:cubicBezTo>
                <a:cubicBezTo>
                  <a:pt x="74357" y="65954"/>
                  <a:pt x="72505" y="49020"/>
                  <a:pt x="69859" y="42935"/>
                </a:cubicBezTo>
                <a:cubicBezTo>
                  <a:pt x="67213" y="36850"/>
                  <a:pt x="64567" y="33939"/>
                  <a:pt x="57159" y="28647"/>
                </a:cubicBezTo>
                <a:cubicBezTo>
                  <a:pt x="49751" y="23355"/>
                  <a:pt x="-785" y="-1515"/>
                  <a:pt x="9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: 図形 188">
            <a:extLst>
              <a:ext uri="{FF2B5EF4-FFF2-40B4-BE49-F238E27FC236}">
                <a16:creationId xmlns:a16="http://schemas.microsoft.com/office/drawing/2014/main" id="{BC922419-45E8-40C6-AC9D-68FFB95B15F9}"/>
              </a:ext>
            </a:extLst>
          </p:cNvPr>
          <p:cNvSpPr/>
          <p:nvPr/>
        </p:nvSpPr>
        <p:spPr>
          <a:xfrm>
            <a:off x="5026014" y="4233807"/>
            <a:ext cx="56407" cy="81123"/>
          </a:xfrm>
          <a:custGeom>
            <a:avLst/>
            <a:gdLst>
              <a:gd name="connsiteX0" fmla="*/ 11 w 56407"/>
              <a:gd name="connsiteY0" fmla="*/ 56 h 81123"/>
              <a:gd name="connsiteX1" fmla="*/ 47636 w 56407"/>
              <a:gd name="connsiteY1" fmla="*/ 52443 h 81123"/>
              <a:gd name="connsiteX2" fmla="*/ 55574 w 56407"/>
              <a:gd name="connsiteY2" fmla="*/ 81018 h 81123"/>
              <a:gd name="connsiteX3" fmla="*/ 52399 w 56407"/>
              <a:gd name="connsiteY3" fmla="*/ 42918 h 81123"/>
              <a:gd name="connsiteX4" fmla="*/ 11 w 56407"/>
              <a:gd name="connsiteY4" fmla="*/ 56 h 8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07" h="81123">
                <a:moveTo>
                  <a:pt x="11" y="56"/>
                </a:moveTo>
                <a:cubicBezTo>
                  <a:pt x="-783" y="1643"/>
                  <a:pt x="38376" y="38949"/>
                  <a:pt x="47636" y="52443"/>
                </a:cubicBezTo>
                <a:cubicBezTo>
                  <a:pt x="56897" y="65937"/>
                  <a:pt x="54780" y="82605"/>
                  <a:pt x="55574" y="81018"/>
                </a:cubicBezTo>
                <a:cubicBezTo>
                  <a:pt x="56368" y="79431"/>
                  <a:pt x="57955" y="55089"/>
                  <a:pt x="52399" y="42918"/>
                </a:cubicBezTo>
                <a:cubicBezTo>
                  <a:pt x="46843" y="30747"/>
                  <a:pt x="805" y="-1531"/>
                  <a:pt x="11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: 図形 189">
            <a:extLst>
              <a:ext uri="{FF2B5EF4-FFF2-40B4-BE49-F238E27FC236}">
                <a16:creationId xmlns:a16="http://schemas.microsoft.com/office/drawing/2014/main" id="{DBDD22AF-E6FF-4075-B44B-A605704BA007}"/>
              </a:ext>
            </a:extLst>
          </p:cNvPr>
          <p:cNvSpPr/>
          <p:nvPr/>
        </p:nvSpPr>
        <p:spPr>
          <a:xfrm>
            <a:off x="4314656" y="4262433"/>
            <a:ext cx="166989" cy="72092"/>
          </a:xfrm>
          <a:custGeom>
            <a:avLst/>
            <a:gdLst>
              <a:gd name="connsiteX0" fmla="*/ 166857 w 166989"/>
              <a:gd name="connsiteY0" fmla="*/ 5 h 72092"/>
              <a:gd name="connsiteX1" fmla="*/ 92244 w 166989"/>
              <a:gd name="connsiteY1" fmla="*/ 49217 h 72092"/>
              <a:gd name="connsiteX2" fmla="*/ 85894 w 166989"/>
              <a:gd name="connsiteY2" fmla="*/ 71442 h 72092"/>
              <a:gd name="connsiteX3" fmla="*/ 62082 w 166989"/>
              <a:gd name="connsiteY3" fmla="*/ 65092 h 72092"/>
              <a:gd name="connsiteX4" fmla="*/ 169 w 166989"/>
              <a:gd name="connsiteY4" fmla="*/ 53980 h 72092"/>
              <a:gd name="connsiteX5" fmla="*/ 44619 w 166989"/>
              <a:gd name="connsiteY5" fmla="*/ 50805 h 72092"/>
              <a:gd name="connsiteX6" fmla="*/ 71607 w 166989"/>
              <a:gd name="connsiteY6" fmla="*/ 52392 h 72092"/>
              <a:gd name="connsiteX7" fmla="*/ 166857 w 166989"/>
              <a:gd name="connsiteY7" fmla="*/ 5 h 7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989" h="72092">
                <a:moveTo>
                  <a:pt x="166857" y="5"/>
                </a:moveTo>
                <a:cubicBezTo>
                  <a:pt x="170296" y="-524"/>
                  <a:pt x="105738" y="37311"/>
                  <a:pt x="92244" y="49217"/>
                </a:cubicBezTo>
                <a:cubicBezTo>
                  <a:pt x="78750" y="61123"/>
                  <a:pt x="90921" y="68796"/>
                  <a:pt x="85894" y="71442"/>
                </a:cubicBezTo>
                <a:cubicBezTo>
                  <a:pt x="80867" y="74088"/>
                  <a:pt x="76370" y="68002"/>
                  <a:pt x="62082" y="65092"/>
                </a:cubicBezTo>
                <a:cubicBezTo>
                  <a:pt x="47794" y="62182"/>
                  <a:pt x="3079" y="56361"/>
                  <a:pt x="169" y="53980"/>
                </a:cubicBezTo>
                <a:cubicBezTo>
                  <a:pt x="-2741" y="51599"/>
                  <a:pt x="32713" y="51070"/>
                  <a:pt x="44619" y="50805"/>
                </a:cubicBezTo>
                <a:cubicBezTo>
                  <a:pt x="56525" y="50540"/>
                  <a:pt x="55467" y="59800"/>
                  <a:pt x="71607" y="52392"/>
                </a:cubicBezTo>
                <a:cubicBezTo>
                  <a:pt x="87747" y="44984"/>
                  <a:pt x="163418" y="534"/>
                  <a:pt x="16685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: 図形 190">
            <a:extLst>
              <a:ext uri="{FF2B5EF4-FFF2-40B4-BE49-F238E27FC236}">
                <a16:creationId xmlns:a16="http://schemas.microsoft.com/office/drawing/2014/main" id="{674E01AA-F10D-4891-91F8-0AA91E27E6B2}"/>
              </a:ext>
            </a:extLst>
          </p:cNvPr>
          <p:cNvSpPr/>
          <p:nvPr/>
        </p:nvSpPr>
        <p:spPr>
          <a:xfrm>
            <a:off x="4295680" y="4221806"/>
            <a:ext cx="182852" cy="37486"/>
          </a:xfrm>
          <a:custGeom>
            <a:avLst/>
            <a:gdLst>
              <a:gd name="connsiteX0" fmla="*/ 182658 w 182852"/>
              <a:gd name="connsiteY0" fmla="*/ 37457 h 37486"/>
              <a:gd name="connsiteX1" fmla="*/ 119158 w 182852"/>
              <a:gd name="connsiteY1" fmla="*/ 944 h 37486"/>
              <a:gd name="connsiteX2" fmla="*/ 95 w 182852"/>
              <a:gd name="connsiteY2" fmla="*/ 10469 h 37486"/>
              <a:gd name="connsiteX3" fmla="*/ 100108 w 182852"/>
              <a:gd name="connsiteY3" fmla="*/ 7294 h 37486"/>
              <a:gd name="connsiteX4" fmla="*/ 182658 w 182852"/>
              <a:gd name="connsiteY4" fmla="*/ 37457 h 3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52" h="37486">
                <a:moveTo>
                  <a:pt x="182658" y="37457"/>
                </a:moveTo>
                <a:cubicBezTo>
                  <a:pt x="185833" y="36399"/>
                  <a:pt x="149585" y="5442"/>
                  <a:pt x="119158" y="944"/>
                </a:cubicBezTo>
                <a:cubicBezTo>
                  <a:pt x="88731" y="-3554"/>
                  <a:pt x="3270" y="9411"/>
                  <a:pt x="95" y="10469"/>
                </a:cubicBezTo>
                <a:cubicBezTo>
                  <a:pt x="-3080" y="11527"/>
                  <a:pt x="73914" y="3854"/>
                  <a:pt x="100108" y="7294"/>
                </a:cubicBezTo>
                <a:cubicBezTo>
                  <a:pt x="126302" y="10734"/>
                  <a:pt x="179483" y="38515"/>
                  <a:pt x="182658" y="37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: 図形 191">
            <a:extLst>
              <a:ext uri="{FF2B5EF4-FFF2-40B4-BE49-F238E27FC236}">
                <a16:creationId xmlns:a16="http://schemas.microsoft.com/office/drawing/2014/main" id="{B81839AA-8016-4945-8153-EF238C04B9A7}"/>
              </a:ext>
            </a:extLst>
          </p:cNvPr>
          <p:cNvSpPr/>
          <p:nvPr/>
        </p:nvSpPr>
        <p:spPr>
          <a:xfrm>
            <a:off x="4337018" y="4192686"/>
            <a:ext cx="168325" cy="45955"/>
          </a:xfrm>
          <a:custGeom>
            <a:avLst/>
            <a:gdLst>
              <a:gd name="connsiteX0" fmla="*/ 168307 w 168325"/>
              <a:gd name="connsiteY0" fmla="*/ 45939 h 45955"/>
              <a:gd name="connsiteX1" fmla="*/ 69882 w 168325"/>
              <a:gd name="connsiteY1" fmla="*/ 4664 h 45955"/>
              <a:gd name="connsiteX2" fmla="*/ 32 w 168325"/>
              <a:gd name="connsiteY2" fmla="*/ 1489 h 45955"/>
              <a:gd name="connsiteX3" fmla="*/ 61945 w 168325"/>
              <a:gd name="connsiteY3" fmla="*/ 9427 h 45955"/>
              <a:gd name="connsiteX4" fmla="*/ 168307 w 168325"/>
              <a:gd name="connsiteY4" fmla="*/ 45939 h 4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25" h="45955">
                <a:moveTo>
                  <a:pt x="168307" y="45939"/>
                </a:moveTo>
                <a:cubicBezTo>
                  <a:pt x="169630" y="45145"/>
                  <a:pt x="97928" y="12072"/>
                  <a:pt x="69882" y="4664"/>
                </a:cubicBezTo>
                <a:cubicBezTo>
                  <a:pt x="41836" y="-2744"/>
                  <a:pt x="1355" y="695"/>
                  <a:pt x="32" y="1489"/>
                </a:cubicBezTo>
                <a:cubicBezTo>
                  <a:pt x="-1291" y="2283"/>
                  <a:pt x="37868" y="167"/>
                  <a:pt x="61945" y="9427"/>
                </a:cubicBezTo>
                <a:cubicBezTo>
                  <a:pt x="86022" y="18687"/>
                  <a:pt x="166984" y="46733"/>
                  <a:pt x="168307" y="45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: 図形 192">
            <a:extLst>
              <a:ext uri="{FF2B5EF4-FFF2-40B4-BE49-F238E27FC236}">
                <a16:creationId xmlns:a16="http://schemas.microsoft.com/office/drawing/2014/main" id="{88BBB6E5-D88C-4EC2-B060-32164187E365}"/>
              </a:ext>
            </a:extLst>
          </p:cNvPr>
          <p:cNvSpPr/>
          <p:nvPr/>
        </p:nvSpPr>
        <p:spPr>
          <a:xfrm>
            <a:off x="4149925" y="4241800"/>
            <a:ext cx="126930" cy="97041"/>
          </a:xfrm>
          <a:custGeom>
            <a:avLst/>
            <a:gdLst>
              <a:gd name="connsiteX0" fmla="*/ 126800 w 126930"/>
              <a:gd name="connsiteY0" fmla="*/ 0 h 97041"/>
              <a:gd name="connsiteX1" fmla="*/ 42663 w 126930"/>
              <a:gd name="connsiteY1" fmla="*/ 42863 h 97041"/>
              <a:gd name="connsiteX2" fmla="*/ 20438 w 126930"/>
              <a:gd name="connsiteY2" fmla="*/ 80963 h 97041"/>
              <a:gd name="connsiteX3" fmla="*/ 1388 w 126930"/>
              <a:gd name="connsiteY3" fmla="*/ 95250 h 97041"/>
              <a:gd name="connsiteX4" fmla="*/ 60125 w 126930"/>
              <a:gd name="connsiteY4" fmla="*/ 42863 h 97041"/>
              <a:gd name="connsiteX5" fmla="*/ 126800 w 126930"/>
              <a:gd name="connsiteY5" fmla="*/ 0 h 9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930" h="97041">
                <a:moveTo>
                  <a:pt x="126800" y="0"/>
                </a:moveTo>
                <a:cubicBezTo>
                  <a:pt x="123890" y="0"/>
                  <a:pt x="60390" y="29369"/>
                  <a:pt x="42663" y="42863"/>
                </a:cubicBezTo>
                <a:cubicBezTo>
                  <a:pt x="24936" y="56357"/>
                  <a:pt x="27317" y="72232"/>
                  <a:pt x="20438" y="80963"/>
                </a:cubicBezTo>
                <a:cubicBezTo>
                  <a:pt x="13559" y="89694"/>
                  <a:pt x="-5226" y="101600"/>
                  <a:pt x="1388" y="95250"/>
                </a:cubicBezTo>
                <a:cubicBezTo>
                  <a:pt x="8002" y="88900"/>
                  <a:pt x="37106" y="56357"/>
                  <a:pt x="60125" y="42863"/>
                </a:cubicBezTo>
                <a:cubicBezTo>
                  <a:pt x="83144" y="29369"/>
                  <a:pt x="129710" y="0"/>
                  <a:pt x="1268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: 図形 193">
            <a:extLst>
              <a:ext uri="{FF2B5EF4-FFF2-40B4-BE49-F238E27FC236}">
                <a16:creationId xmlns:a16="http://schemas.microsoft.com/office/drawing/2014/main" id="{E4148F43-AC30-4594-B899-6F1C82DDE3DA}"/>
              </a:ext>
            </a:extLst>
          </p:cNvPr>
          <p:cNvSpPr/>
          <p:nvPr/>
        </p:nvSpPr>
        <p:spPr>
          <a:xfrm>
            <a:off x="4171518" y="4317512"/>
            <a:ext cx="147402" cy="68751"/>
          </a:xfrm>
          <a:custGeom>
            <a:avLst/>
            <a:gdLst>
              <a:gd name="connsiteX0" fmla="*/ 432 w 147402"/>
              <a:gd name="connsiteY0" fmla="*/ 68751 h 68751"/>
              <a:gd name="connsiteX1" fmla="*/ 105207 w 147402"/>
              <a:gd name="connsiteY1" fmla="*/ 8426 h 68751"/>
              <a:gd name="connsiteX2" fmla="*/ 146482 w 147402"/>
              <a:gd name="connsiteY2" fmla="*/ 488 h 68751"/>
              <a:gd name="connsiteX3" fmla="*/ 70282 w 147402"/>
              <a:gd name="connsiteY3" fmla="*/ 8426 h 68751"/>
              <a:gd name="connsiteX4" fmla="*/ 432 w 147402"/>
              <a:gd name="connsiteY4" fmla="*/ 68751 h 6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402" h="68751">
                <a:moveTo>
                  <a:pt x="432" y="68751"/>
                </a:moveTo>
                <a:cubicBezTo>
                  <a:pt x="6253" y="68751"/>
                  <a:pt x="80865" y="19803"/>
                  <a:pt x="105207" y="8426"/>
                </a:cubicBezTo>
                <a:cubicBezTo>
                  <a:pt x="129549" y="-2951"/>
                  <a:pt x="152303" y="488"/>
                  <a:pt x="146482" y="488"/>
                </a:cubicBezTo>
                <a:cubicBezTo>
                  <a:pt x="140661" y="488"/>
                  <a:pt x="91449" y="4193"/>
                  <a:pt x="70282" y="8426"/>
                </a:cubicBezTo>
                <a:cubicBezTo>
                  <a:pt x="49115" y="12659"/>
                  <a:pt x="-5389" y="68751"/>
                  <a:pt x="432" y="68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: 図形 194">
            <a:extLst>
              <a:ext uri="{FF2B5EF4-FFF2-40B4-BE49-F238E27FC236}">
                <a16:creationId xmlns:a16="http://schemas.microsoft.com/office/drawing/2014/main" id="{DE1276FA-B7F8-4A1F-9F4C-90A2308560AE}"/>
              </a:ext>
            </a:extLst>
          </p:cNvPr>
          <p:cNvSpPr/>
          <p:nvPr/>
        </p:nvSpPr>
        <p:spPr>
          <a:xfrm>
            <a:off x="4385961" y="4272726"/>
            <a:ext cx="243605" cy="243791"/>
          </a:xfrm>
          <a:custGeom>
            <a:avLst/>
            <a:gdLst>
              <a:gd name="connsiteX0" fmla="*/ 114602 w 243605"/>
              <a:gd name="connsiteY0" fmla="*/ 824 h 243791"/>
              <a:gd name="connsiteX1" fmla="*/ 235252 w 243605"/>
              <a:gd name="connsiteY1" fmla="*/ 77024 h 243791"/>
              <a:gd name="connsiteX2" fmla="*/ 225727 w 243605"/>
              <a:gd name="connsiteY2" fmla="*/ 124649 h 243791"/>
              <a:gd name="connsiteX3" fmla="*/ 165402 w 243605"/>
              <a:gd name="connsiteY3" fmla="*/ 164337 h 243791"/>
              <a:gd name="connsiteX4" fmla="*/ 116189 w 243605"/>
              <a:gd name="connsiteY4" fmla="*/ 243712 h 243791"/>
              <a:gd name="connsiteX5" fmla="*/ 90789 w 243605"/>
              <a:gd name="connsiteY5" fmla="*/ 177037 h 243791"/>
              <a:gd name="connsiteX6" fmla="*/ 302 w 243605"/>
              <a:gd name="connsiteY6" fmla="*/ 75437 h 243791"/>
              <a:gd name="connsiteX7" fmla="*/ 62214 w 243605"/>
              <a:gd name="connsiteY7" fmla="*/ 38924 h 243791"/>
              <a:gd name="connsiteX8" fmla="*/ 114602 w 243605"/>
              <a:gd name="connsiteY8" fmla="*/ 824 h 2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605" h="243791">
                <a:moveTo>
                  <a:pt x="114602" y="824"/>
                </a:moveTo>
                <a:cubicBezTo>
                  <a:pt x="143442" y="7174"/>
                  <a:pt x="216731" y="56387"/>
                  <a:pt x="235252" y="77024"/>
                </a:cubicBezTo>
                <a:cubicBezTo>
                  <a:pt x="253773" y="97661"/>
                  <a:pt x="237369" y="110097"/>
                  <a:pt x="225727" y="124649"/>
                </a:cubicBezTo>
                <a:cubicBezTo>
                  <a:pt x="214085" y="139201"/>
                  <a:pt x="183658" y="144493"/>
                  <a:pt x="165402" y="164337"/>
                </a:cubicBezTo>
                <a:cubicBezTo>
                  <a:pt x="147146" y="184181"/>
                  <a:pt x="128624" y="241595"/>
                  <a:pt x="116189" y="243712"/>
                </a:cubicBezTo>
                <a:cubicBezTo>
                  <a:pt x="103754" y="245829"/>
                  <a:pt x="110103" y="205083"/>
                  <a:pt x="90789" y="177037"/>
                </a:cubicBezTo>
                <a:cubicBezTo>
                  <a:pt x="71475" y="148991"/>
                  <a:pt x="5064" y="98456"/>
                  <a:pt x="302" y="75437"/>
                </a:cubicBezTo>
                <a:cubicBezTo>
                  <a:pt x="-4461" y="52418"/>
                  <a:pt x="48456" y="51359"/>
                  <a:pt x="62214" y="38924"/>
                </a:cubicBezTo>
                <a:cubicBezTo>
                  <a:pt x="75972" y="26489"/>
                  <a:pt x="85762" y="-5526"/>
                  <a:pt x="114602" y="82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: 図形 195">
            <a:extLst>
              <a:ext uri="{FF2B5EF4-FFF2-40B4-BE49-F238E27FC236}">
                <a16:creationId xmlns:a16="http://schemas.microsoft.com/office/drawing/2014/main" id="{35BDF1A4-3C1C-446C-9105-362DB3433F93}"/>
              </a:ext>
            </a:extLst>
          </p:cNvPr>
          <p:cNvSpPr/>
          <p:nvPr/>
        </p:nvSpPr>
        <p:spPr>
          <a:xfrm>
            <a:off x="4499394" y="3813371"/>
            <a:ext cx="576605" cy="386444"/>
          </a:xfrm>
          <a:custGeom>
            <a:avLst/>
            <a:gdLst>
              <a:gd name="connsiteX0" fmla="*/ 1169 w 576605"/>
              <a:gd name="connsiteY0" fmla="*/ 7742 h 386444"/>
              <a:gd name="connsiteX1" fmla="*/ 317081 w 576605"/>
              <a:gd name="connsiteY1" fmla="*/ 52192 h 386444"/>
              <a:gd name="connsiteX2" fmla="*/ 418681 w 576605"/>
              <a:gd name="connsiteY2" fmla="*/ 117279 h 386444"/>
              <a:gd name="connsiteX3" fmla="*/ 431381 w 576605"/>
              <a:gd name="connsiteY3" fmla="*/ 139504 h 386444"/>
              <a:gd name="connsiteX4" fmla="*/ 474244 w 576605"/>
              <a:gd name="connsiteY4" fmla="*/ 172842 h 386444"/>
              <a:gd name="connsiteX5" fmla="*/ 574256 w 576605"/>
              <a:gd name="connsiteY5" fmla="*/ 383979 h 386444"/>
              <a:gd name="connsiteX6" fmla="*/ 536156 w 576605"/>
              <a:gd name="connsiteY6" fmla="*/ 276029 h 386444"/>
              <a:gd name="connsiteX7" fmla="*/ 437731 w 576605"/>
              <a:gd name="connsiteY7" fmla="*/ 93467 h 386444"/>
              <a:gd name="connsiteX8" fmla="*/ 218656 w 576605"/>
              <a:gd name="connsiteY8" fmla="*/ 9329 h 386444"/>
              <a:gd name="connsiteX9" fmla="*/ 1169 w 576605"/>
              <a:gd name="connsiteY9" fmla="*/ 7742 h 38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6605" h="386444">
                <a:moveTo>
                  <a:pt x="1169" y="7742"/>
                </a:moveTo>
                <a:cubicBezTo>
                  <a:pt x="17573" y="14886"/>
                  <a:pt x="247496" y="33936"/>
                  <a:pt x="317081" y="52192"/>
                </a:cubicBezTo>
                <a:cubicBezTo>
                  <a:pt x="386666" y="70448"/>
                  <a:pt x="399631" y="102727"/>
                  <a:pt x="418681" y="117279"/>
                </a:cubicBezTo>
                <a:cubicBezTo>
                  <a:pt x="437731" y="131831"/>
                  <a:pt x="422121" y="130244"/>
                  <a:pt x="431381" y="139504"/>
                </a:cubicBezTo>
                <a:cubicBezTo>
                  <a:pt x="440641" y="148764"/>
                  <a:pt x="450432" y="132096"/>
                  <a:pt x="474244" y="172842"/>
                </a:cubicBezTo>
                <a:cubicBezTo>
                  <a:pt x="498056" y="213588"/>
                  <a:pt x="563937" y="366781"/>
                  <a:pt x="574256" y="383979"/>
                </a:cubicBezTo>
                <a:cubicBezTo>
                  <a:pt x="584575" y="401177"/>
                  <a:pt x="558910" y="324448"/>
                  <a:pt x="536156" y="276029"/>
                </a:cubicBezTo>
                <a:cubicBezTo>
                  <a:pt x="513402" y="227610"/>
                  <a:pt x="490648" y="137917"/>
                  <a:pt x="437731" y="93467"/>
                </a:cubicBezTo>
                <a:cubicBezTo>
                  <a:pt x="384814" y="49017"/>
                  <a:pt x="292210" y="24675"/>
                  <a:pt x="218656" y="9329"/>
                </a:cubicBezTo>
                <a:cubicBezTo>
                  <a:pt x="145102" y="-6017"/>
                  <a:pt x="-15235" y="598"/>
                  <a:pt x="1169" y="7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2EB2D00E-2EAA-42C3-A243-E55E0464290E}"/>
              </a:ext>
            </a:extLst>
          </p:cNvPr>
          <p:cNvSpPr/>
          <p:nvPr/>
        </p:nvSpPr>
        <p:spPr>
          <a:xfrm>
            <a:off x="4040423" y="3806574"/>
            <a:ext cx="443532" cy="373723"/>
          </a:xfrm>
          <a:custGeom>
            <a:avLst/>
            <a:gdLst>
              <a:gd name="connsiteX0" fmla="*/ 442677 w 443532"/>
              <a:gd name="connsiteY0" fmla="*/ 1839 h 373723"/>
              <a:gd name="connsiteX1" fmla="*/ 123590 w 443532"/>
              <a:gd name="connsiteY1" fmla="*/ 119314 h 373723"/>
              <a:gd name="connsiteX2" fmla="*/ 61677 w 443532"/>
              <a:gd name="connsiteY2" fmla="*/ 185989 h 373723"/>
              <a:gd name="connsiteX3" fmla="*/ 2940 w 443532"/>
              <a:gd name="connsiteY3" fmla="*/ 373314 h 373723"/>
              <a:gd name="connsiteX4" fmla="*/ 12465 w 443532"/>
              <a:gd name="connsiteY4" fmla="*/ 233614 h 373723"/>
              <a:gd name="connsiteX5" fmla="*/ 44215 w 443532"/>
              <a:gd name="connsiteY5" fmla="*/ 144714 h 373723"/>
              <a:gd name="connsiteX6" fmla="*/ 212490 w 443532"/>
              <a:gd name="connsiteY6" fmla="*/ 54226 h 373723"/>
              <a:gd name="connsiteX7" fmla="*/ 442677 w 443532"/>
              <a:gd name="connsiteY7" fmla="*/ 1839 h 373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532" h="373723">
                <a:moveTo>
                  <a:pt x="442677" y="1839"/>
                </a:moveTo>
                <a:cubicBezTo>
                  <a:pt x="427861" y="12687"/>
                  <a:pt x="187090" y="88622"/>
                  <a:pt x="123590" y="119314"/>
                </a:cubicBezTo>
                <a:cubicBezTo>
                  <a:pt x="60090" y="150006"/>
                  <a:pt x="81785" y="143656"/>
                  <a:pt x="61677" y="185989"/>
                </a:cubicBezTo>
                <a:cubicBezTo>
                  <a:pt x="41569" y="228322"/>
                  <a:pt x="11142" y="365377"/>
                  <a:pt x="2940" y="373314"/>
                </a:cubicBezTo>
                <a:cubicBezTo>
                  <a:pt x="-5262" y="381251"/>
                  <a:pt x="5586" y="271714"/>
                  <a:pt x="12465" y="233614"/>
                </a:cubicBezTo>
                <a:cubicBezTo>
                  <a:pt x="19344" y="195514"/>
                  <a:pt x="10878" y="174612"/>
                  <a:pt x="44215" y="144714"/>
                </a:cubicBezTo>
                <a:cubicBezTo>
                  <a:pt x="77552" y="114816"/>
                  <a:pt x="149255" y="77774"/>
                  <a:pt x="212490" y="54226"/>
                </a:cubicBezTo>
                <a:cubicBezTo>
                  <a:pt x="275725" y="30678"/>
                  <a:pt x="457493" y="-9009"/>
                  <a:pt x="442677" y="1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: 図形 197">
            <a:extLst>
              <a:ext uri="{FF2B5EF4-FFF2-40B4-BE49-F238E27FC236}">
                <a16:creationId xmlns:a16="http://schemas.microsoft.com/office/drawing/2014/main" id="{0E847031-319E-44F1-9D2A-B3ADCBE62869}"/>
              </a:ext>
            </a:extLst>
          </p:cNvPr>
          <p:cNvSpPr/>
          <p:nvPr/>
        </p:nvSpPr>
        <p:spPr>
          <a:xfrm>
            <a:off x="5070258" y="4145609"/>
            <a:ext cx="137493" cy="546331"/>
          </a:xfrm>
          <a:custGeom>
            <a:avLst/>
            <a:gdLst>
              <a:gd name="connsiteX0" fmla="*/ 217 w 137493"/>
              <a:gd name="connsiteY0" fmla="*/ 941 h 546331"/>
              <a:gd name="connsiteX1" fmla="*/ 84355 w 137493"/>
              <a:gd name="connsiteY1" fmla="*/ 205729 h 546331"/>
              <a:gd name="connsiteX2" fmla="*/ 119280 w 137493"/>
              <a:gd name="connsiteY2" fmla="*/ 321616 h 546331"/>
              <a:gd name="connsiteX3" fmla="*/ 119280 w 137493"/>
              <a:gd name="connsiteY3" fmla="*/ 496241 h 546331"/>
              <a:gd name="connsiteX4" fmla="*/ 119280 w 137493"/>
              <a:gd name="connsiteY4" fmla="*/ 540691 h 546331"/>
              <a:gd name="connsiteX5" fmla="*/ 127217 w 137493"/>
              <a:gd name="connsiteY5" fmla="*/ 391466 h 546331"/>
              <a:gd name="connsiteX6" fmla="*/ 133567 w 137493"/>
              <a:gd name="connsiteY6" fmla="*/ 266054 h 546331"/>
              <a:gd name="connsiteX7" fmla="*/ 62130 w 137493"/>
              <a:gd name="connsiteY7" fmla="*/ 134291 h 546331"/>
              <a:gd name="connsiteX8" fmla="*/ 217 w 137493"/>
              <a:gd name="connsiteY8" fmla="*/ 941 h 5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93" h="546331">
                <a:moveTo>
                  <a:pt x="217" y="941"/>
                </a:moveTo>
                <a:cubicBezTo>
                  <a:pt x="3921" y="12847"/>
                  <a:pt x="64511" y="152283"/>
                  <a:pt x="84355" y="205729"/>
                </a:cubicBezTo>
                <a:cubicBezTo>
                  <a:pt x="104199" y="259175"/>
                  <a:pt x="113459" y="273197"/>
                  <a:pt x="119280" y="321616"/>
                </a:cubicBezTo>
                <a:cubicBezTo>
                  <a:pt x="125101" y="370035"/>
                  <a:pt x="119280" y="459729"/>
                  <a:pt x="119280" y="496241"/>
                </a:cubicBezTo>
                <a:cubicBezTo>
                  <a:pt x="119280" y="532753"/>
                  <a:pt x="117957" y="558154"/>
                  <a:pt x="119280" y="540691"/>
                </a:cubicBezTo>
                <a:cubicBezTo>
                  <a:pt x="120603" y="523228"/>
                  <a:pt x="124836" y="437239"/>
                  <a:pt x="127217" y="391466"/>
                </a:cubicBezTo>
                <a:cubicBezTo>
                  <a:pt x="129598" y="345693"/>
                  <a:pt x="144415" y="308917"/>
                  <a:pt x="133567" y="266054"/>
                </a:cubicBezTo>
                <a:cubicBezTo>
                  <a:pt x="122719" y="223192"/>
                  <a:pt x="83297" y="175302"/>
                  <a:pt x="62130" y="134291"/>
                </a:cubicBezTo>
                <a:cubicBezTo>
                  <a:pt x="40963" y="93281"/>
                  <a:pt x="-3487" y="-10965"/>
                  <a:pt x="217" y="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: 図形 198">
            <a:extLst>
              <a:ext uri="{FF2B5EF4-FFF2-40B4-BE49-F238E27FC236}">
                <a16:creationId xmlns:a16="http://schemas.microsoft.com/office/drawing/2014/main" id="{5395B3EA-39C3-4482-8A18-099132774A53}"/>
              </a:ext>
            </a:extLst>
          </p:cNvPr>
          <p:cNvSpPr/>
          <p:nvPr/>
        </p:nvSpPr>
        <p:spPr>
          <a:xfrm>
            <a:off x="4992203" y="4577621"/>
            <a:ext cx="213407" cy="735622"/>
          </a:xfrm>
          <a:custGeom>
            <a:avLst/>
            <a:gdLst>
              <a:gd name="connsiteX0" fmla="*/ 208447 w 213407"/>
              <a:gd name="connsiteY0" fmla="*/ 729 h 735622"/>
              <a:gd name="connsiteX1" fmla="*/ 198922 w 213407"/>
              <a:gd name="connsiteY1" fmla="*/ 199167 h 735622"/>
              <a:gd name="connsiteX2" fmla="*/ 213210 w 213407"/>
              <a:gd name="connsiteY2" fmla="*/ 367442 h 735622"/>
              <a:gd name="connsiteX3" fmla="*/ 186222 w 213407"/>
              <a:gd name="connsiteY3" fmla="*/ 469042 h 735622"/>
              <a:gd name="connsiteX4" fmla="*/ 2072 w 213407"/>
              <a:gd name="connsiteY4" fmla="*/ 732567 h 735622"/>
              <a:gd name="connsiteX5" fmla="*/ 92560 w 213407"/>
              <a:gd name="connsiteY5" fmla="*/ 600804 h 735622"/>
              <a:gd name="connsiteX6" fmla="*/ 178285 w 213407"/>
              <a:gd name="connsiteY6" fmla="*/ 421417 h 735622"/>
              <a:gd name="connsiteX7" fmla="*/ 183047 w 213407"/>
              <a:gd name="connsiteY7" fmla="*/ 273779 h 735622"/>
              <a:gd name="connsiteX8" fmla="*/ 208447 w 213407"/>
              <a:gd name="connsiteY8" fmla="*/ 729 h 73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407" h="735622">
                <a:moveTo>
                  <a:pt x="208447" y="729"/>
                </a:moveTo>
                <a:cubicBezTo>
                  <a:pt x="211093" y="-11706"/>
                  <a:pt x="198128" y="138048"/>
                  <a:pt x="198922" y="199167"/>
                </a:cubicBezTo>
                <a:cubicBezTo>
                  <a:pt x="199716" y="260286"/>
                  <a:pt x="215327" y="322463"/>
                  <a:pt x="213210" y="367442"/>
                </a:cubicBezTo>
                <a:cubicBezTo>
                  <a:pt x="211093" y="412421"/>
                  <a:pt x="221412" y="408188"/>
                  <a:pt x="186222" y="469042"/>
                </a:cubicBezTo>
                <a:cubicBezTo>
                  <a:pt x="151032" y="529896"/>
                  <a:pt x="17682" y="710607"/>
                  <a:pt x="2072" y="732567"/>
                </a:cubicBezTo>
                <a:cubicBezTo>
                  <a:pt x="-13538" y="754527"/>
                  <a:pt x="63191" y="652662"/>
                  <a:pt x="92560" y="600804"/>
                </a:cubicBezTo>
                <a:cubicBezTo>
                  <a:pt x="121929" y="548946"/>
                  <a:pt x="163204" y="475921"/>
                  <a:pt x="178285" y="421417"/>
                </a:cubicBezTo>
                <a:cubicBezTo>
                  <a:pt x="193366" y="366913"/>
                  <a:pt x="178814" y="342041"/>
                  <a:pt x="183047" y="273779"/>
                </a:cubicBezTo>
                <a:cubicBezTo>
                  <a:pt x="187280" y="205517"/>
                  <a:pt x="205801" y="13164"/>
                  <a:pt x="208447" y="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: 図形 199">
            <a:extLst>
              <a:ext uri="{FF2B5EF4-FFF2-40B4-BE49-F238E27FC236}">
                <a16:creationId xmlns:a16="http://schemas.microsoft.com/office/drawing/2014/main" id="{18CB3D89-A946-43DC-B976-FC8DFFBC0B98}"/>
              </a:ext>
            </a:extLst>
          </p:cNvPr>
          <p:cNvSpPr/>
          <p:nvPr/>
        </p:nvSpPr>
        <p:spPr>
          <a:xfrm>
            <a:off x="4740275" y="5233973"/>
            <a:ext cx="240605" cy="155710"/>
          </a:xfrm>
          <a:custGeom>
            <a:avLst/>
            <a:gdLst>
              <a:gd name="connsiteX0" fmla="*/ 239713 w 240605"/>
              <a:gd name="connsiteY0" fmla="*/ 15 h 155710"/>
              <a:gd name="connsiteX1" fmla="*/ 117475 w 240605"/>
              <a:gd name="connsiteY1" fmla="*/ 109552 h 155710"/>
              <a:gd name="connsiteX2" fmla="*/ 0 w 240605"/>
              <a:gd name="connsiteY2" fmla="*/ 155590 h 155710"/>
              <a:gd name="connsiteX3" fmla="*/ 117475 w 240605"/>
              <a:gd name="connsiteY3" fmla="*/ 122252 h 155710"/>
              <a:gd name="connsiteX4" fmla="*/ 169863 w 240605"/>
              <a:gd name="connsiteY4" fmla="*/ 101615 h 155710"/>
              <a:gd name="connsiteX5" fmla="*/ 239713 w 240605"/>
              <a:gd name="connsiteY5" fmla="*/ 15 h 15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605" h="155710">
                <a:moveTo>
                  <a:pt x="239713" y="15"/>
                </a:moveTo>
                <a:cubicBezTo>
                  <a:pt x="230982" y="1338"/>
                  <a:pt x="157427" y="83623"/>
                  <a:pt x="117475" y="109552"/>
                </a:cubicBezTo>
                <a:cubicBezTo>
                  <a:pt x="77523" y="135481"/>
                  <a:pt x="0" y="153473"/>
                  <a:pt x="0" y="155590"/>
                </a:cubicBezTo>
                <a:cubicBezTo>
                  <a:pt x="0" y="157707"/>
                  <a:pt x="89165" y="131248"/>
                  <a:pt x="117475" y="122252"/>
                </a:cubicBezTo>
                <a:cubicBezTo>
                  <a:pt x="145785" y="113256"/>
                  <a:pt x="148961" y="120136"/>
                  <a:pt x="169863" y="101615"/>
                </a:cubicBezTo>
                <a:cubicBezTo>
                  <a:pt x="190765" y="83094"/>
                  <a:pt x="248444" y="-1308"/>
                  <a:pt x="23971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: 図形 200">
            <a:extLst>
              <a:ext uri="{FF2B5EF4-FFF2-40B4-BE49-F238E27FC236}">
                <a16:creationId xmlns:a16="http://schemas.microsoft.com/office/drawing/2014/main" id="{76EFF6AE-6CEF-40CC-B9A0-A35EC2CF595C}"/>
              </a:ext>
            </a:extLst>
          </p:cNvPr>
          <p:cNvSpPr/>
          <p:nvPr/>
        </p:nvSpPr>
        <p:spPr>
          <a:xfrm>
            <a:off x="4318428" y="5187172"/>
            <a:ext cx="359799" cy="193237"/>
          </a:xfrm>
          <a:custGeom>
            <a:avLst/>
            <a:gdLst>
              <a:gd name="connsiteX0" fmla="*/ 1160 w 359799"/>
              <a:gd name="connsiteY0" fmla="*/ 778 h 193237"/>
              <a:gd name="connsiteX1" fmla="*/ 134510 w 359799"/>
              <a:gd name="connsiteY1" fmla="*/ 107141 h 193237"/>
              <a:gd name="connsiteX2" fmla="*/ 356760 w 359799"/>
              <a:gd name="connsiteY2" fmla="*/ 186516 h 193237"/>
              <a:gd name="connsiteX3" fmla="*/ 259922 w 359799"/>
              <a:gd name="connsiteY3" fmla="*/ 186516 h 193237"/>
              <a:gd name="connsiteX4" fmla="*/ 207535 w 359799"/>
              <a:gd name="connsiteY4" fmla="*/ 165878 h 193237"/>
              <a:gd name="connsiteX5" fmla="*/ 1160 w 359799"/>
              <a:gd name="connsiteY5" fmla="*/ 778 h 19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799" h="193237">
                <a:moveTo>
                  <a:pt x="1160" y="778"/>
                </a:moveTo>
                <a:cubicBezTo>
                  <a:pt x="-11011" y="-9012"/>
                  <a:pt x="75243" y="76185"/>
                  <a:pt x="134510" y="107141"/>
                </a:cubicBezTo>
                <a:cubicBezTo>
                  <a:pt x="193777" y="138097"/>
                  <a:pt x="335858" y="173287"/>
                  <a:pt x="356760" y="186516"/>
                </a:cubicBezTo>
                <a:cubicBezTo>
                  <a:pt x="377662" y="199745"/>
                  <a:pt x="284793" y="189956"/>
                  <a:pt x="259922" y="186516"/>
                </a:cubicBezTo>
                <a:cubicBezTo>
                  <a:pt x="235051" y="183076"/>
                  <a:pt x="250927" y="193395"/>
                  <a:pt x="207535" y="165878"/>
                </a:cubicBezTo>
                <a:cubicBezTo>
                  <a:pt x="164143" y="138361"/>
                  <a:pt x="13331" y="10568"/>
                  <a:pt x="1160" y="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: 図形 201">
            <a:extLst>
              <a:ext uri="{FF2B5EF4-FFF2-40B4-BE49-F238E27FC236}">
                <a16:creationId xmlns:a16="http://schemas.microsoft.com/office/drawing/2014/main" id="{C87832F6-685D-4958-AB18-E9A73A4998F0}"/>
              </a:ext>
            </a:extLst>
          </p:cNvPr>
          <p:cNvSpPr/>
          <p:nvPr/>
        </p:nvSpPr>
        <p:spPr>
          <a:xfrm>
            <a:off x="4087243" y="5065680"/>
            <a:ext cx="258106" cy="282119"/>
          </a:xfrm>
          <a:custGeom>
            <a:avLst/>
            <a:gdLst>
              <a:gd name="connsiteX0" fmla="*/ 570 w 258106"/>
              <a:gd name="connsiteY0" fmla="*/ 33 h 282119"/>
              <a:gd name="connsiteX1" fmla="*/ 102170 w 258106"/>
              <a:gd name="connsiteY1" fmla="*/ 171483 h 282119"/>
              <a:gd name="connsiteX2" fmla="*/ 256157 w 258106"/>
              <a:gd name="connsiteY2" fmla="*/ 281020 h 282119"/>
              <a:gd name="connsiteX3" fmla="*/ 186307 w 258106"/>
              <a:gd name="connsiteY3" fmla="*/ 225458 h 282119"/>
              <a:gd name="connsiteX4" fmla="*/ 146620 w 258106"/>
              <a:gd name="connsiteY4" fmla="*/ 185770 h 282119"/>
              <a:gd name="connsiteX5" fmla="*/ 570 w 258106"/>
              <a:gd name="connsiteY5" fmla="*/ 33 h 28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106" h="282119">
                <a:moveTo>
                  <a:pt x="570" y="33"/>
                </a:moveTo>
                <a:cubicBezTo>
                  <a:pt x="-6838" y="-2348"/>
                  <a:pt x="59572" y="124652"/>
                  <a:pt x="102170" y="171483"/>
                </a:cubicBezTo>
                <a:cubicBezTo>
                  <a:pt x="144768" y="218314"/>
                  <a:pt x="242134" y="272024"/>
                  <a:pt x="256157" y="281020"/>
                </a:cubicBezTo>
                <a:cubicBezTo>
                  <a:pt x="270180" y="290016"/>
                  <a:pt x="204563" y="241333"/>
                  <a:pt x="186307" y="225458"/>
                </a:cubicBezTo>
                <a:cubicBezTo>
                  <a:pt x="168051" y="209583"/>
                  <a:pt x="175724" y="220431"/>
                  <a:pt x="146620" y="185770"/>
                </a:cubicBezTo>
                <a:cubicBezTo>
                  <a:pt x="117516" y="151110"/>
                  <a:pt x="7978" y="2414"/>
                  <a:pt x="570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BE5C2B17-A2F7-443D-9C30-DDCFF7CA281B}"/>
              </a:ext>
            </a:extLst>
          </p:cNvPr>
          <p:cNvSpPr/>
          <p:nvPr/>
        </p:nvSpPr>
        <p:spPr>
          <a:xfrm>
            <a:off x="4686265" y="5330825"/>
            <a:ext cx="279499" cy="120651"/>
          </a:xfrm>
          <a:custGeom>
            <a:avLst/>
            <a:gdLst>
              <a:gd name="connsiteX0" fmla="*/ 35 w 279499"/>
              <a:gd name="connsiteY0" fmla="*/ 120650 h 120651"/>
              <a:gd name="connsiteX1" fmla="*/ 171485 w 279499"/>
              <a:gd name="connsiteY1" fmla="*/ 71438 h 120651"/>
              <a:gd name="connsiteX2" fmla="*/ 279435 w 279499"/>
              <a:gd name="connsiteY2" fmla="*/ 0 h 120651"/>
              <a:gd name="connsiteX3" fmla="*/ 157198 w 279499"/>
              <a:gd name="connsiteY3" fmla="*/ 69850 h 120651"/>
              <a:gd name="connsiteX4" fmla="*/ 35 w 279499"/>
              <a:gd name="connsiteY4" fmla="*/ 120650 h 12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99" h="120651">
                <a:moveTo>
                  <a:pt x="35" y="120650"/>
                </a:moveTo>
                <a:cubicBezTo>
                  <a:pt x="2416" y="120915"/>
                  <a:pt x="124918" y="91546"/>
                  <a:pt x="171485" y="71438"/>
                </a:cubicBezTo>
                <a:cubicBezTo>
                  <a:pt x="218052" y="51330"/>
                  <a:pt x="281816" y="265"/>
                  <a:pt x="279435" y="0"/>
                </a:cubicBezTo>
                <a:cubicBezTo>
                  <a:pt x="277054" y="-265"/>
                  <a:pt x="199531" y="52652"/>
                  <a:pt x="157198" y="69850"/>
                </a:cubicBezTo>
                <a:cubicBezTo>
                  <a:pt x="114865" y="87048"/>
                  <a:pt x="-2346" y="120385"/>
                  <a:pt x="35" y="120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: 図形 203">
            <a:extLst>
              <a:ext uri="{FF2B5EF4-FFF2-40B4-BE49-F238E27FC236}">
                <a16:creationId xmlns:a16="http://schemas.microsoft.com/office/drawing/2014/main" id="{6BB12793-3AE9-4474-9A51-12D631DB2E53}"/>
              </a:ext>
            </a:extLst>
          </p:cNvPr>
          <p:cNvSpPr/>
          <p:nvPr/>
        </p:nvSpPr>
        <p:spPr>
          <a:xfrm>
            <a:off x="3991899" y="4686256"/>
            <a:ext cx="98067" cy="378106"/>
          </a:xfrm>
          <a:custGeom>
            <a:avLst/>
            <a:gdLst>
              <a:gd name="connsiteX0" fmla="*/ 664 w 98067"/>
              <a:gd name="connsiteY0" fmla="*/ 44 h 378106"/>
              <a:gd name="connsiteX1" fmla="*/ 72101 w 98067"/>
              <a:gd name="connsiteY1" fmla="*/ 188957 h 378106"/>
              <a:gd name="connsiteX2" fmla="*/ 97501 w 98067"/>
              <a:gd name="connsiteY2" fmla="*/ 377869 h 378106"/>
              <a:gd name="connsiteX3" fmla="*/ 51464 w 98067"/>
              <a:gd name="connsiteY3" fmla="*/ 227057 h 378106"/>
              <a:gd name="connsiteX4" fmla="*/ 37176 w 98067"/>
              <a:gd name="connsiteY4" fmla="*/ 171494 h 378106"/>
              <a:gd name="connsiteX5" fmla="*/ 664 w 98067"/>
              <a:gd name="connsiteY5" fmla="*/ 44 h 37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067" h="378106">
                <a:moveTo>
                  <a:pt x="664" y="44"/>
                </a:moveTo>
                <a:cubicBezTo>
                  <a:pt x="6485" y="2955"/>
                  <a:pt x="55962" y="125986"/>
                  <a:pt x="72101" y="188957"/>
                </a:cubicBezTo>
                <a:cubicBezTo>
                  <a:pt x="88241" y="251928"/>
                  <a:pt x="100940" y="371519"/>
                  <a:pt x="97501" y="377869"/>
                </a:cubicBezTo>
                <a:cubicBezTo>
                  <a:pt x="94062" y="384219"/>
                  <a:pt x="61518" y="261453"/>
                  <a:pt x="51464" y="227057"/>
                </a:cubicBezTo>
                <a:cubicBezTo>
                  <a:pt x="41410" y="192661"/>
                  <a:pt x="45378" y="205890"/>
                  <a:pt x="37176" y="171494"/>
                </a:cubicBezTo>
                <a:cubicBezTo>
                  <a:pt x="28974" y="137098"/>
                  <a:pt x="-5157" y="-2867"/>
                  <a:pt x="664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: 図形 204">
            <a:extLst>
              <a:ext uri="{FF2B5EF4-FFF2-40B4-BE49-F238E27FC236}">
                <a16:creationId xmlns:a16="http://schemas.microsoft.com/office/drawing/2014/main" id="{173D62D7-C17F-4599-A2AF-ECFA5E849303}"/>
              </a:ext>
            </a:extLst>
          </p:cNvPr>
          <p:cNvSpPr/>
          <p:nvPr/>
        </p:nvSpPr>
        <p:spPr>
          <a:xfrm>
            <a:off x="3985726" y="4168501"/>
            <a:ext cx="60422" cy="568606"/>
          </a:xfrm>
          <a:custGeom>
            <a:avLst/>
            <a:gdLst>
              <a:gd name="connsiteX0" fmla="*/ 56049 w 60422"/>
              <a:gd name="connsiteY0" fmla="*/ 274 h 568606"/>
              <a:gd name="connsiteX1" fmla="*/ 59224 w 60422"/>
              <a:gd name="connsiteY1" fmla="*/ 171724 h 568606"/>
              <a:gd name="connsiteX2" fmla="*/ 38587 w 60422"/>
              <a:gd name="connsiteY2" fmla="*/ 220937 h 568606"/>
              <a:gd name="connsiteX3" fmla="*/ 16362 w 60422"/>
              <a:gd name="connsiteY3" fmla="*/ 336824 h 568606"/>
              <a:gd name="connsiteX4" fmla="*/ 17949 w 60422"/>
              <a:gd name="connsiteY4" fmla="*/ 568599 h 568606"/>
              <a:gd name="connsiteX5" fmla="*/ 487 w 60422"/>
              <a:gd name="connsiteY5" fmla="*/ 328887 h 568606"/>
              <a:gd name="connsiteX6" fmla="*/ 40174 w 60422"/>
              <a:gd name="connsiteY6" fmla="*/ 136799 h 568606"/>
              <a:gd name="connsiteX7" fmla="*/ 56049 w 60422"/>
              <a:gd name="connsiteY7" fmla="*/ 274 h 56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22" h="568606">
                <a:moveTo>
                  <a:pt x="56049" y="274"/>
                </a:moveTo>
                <a:cubicBezTo>
                  <a:pt x="59224" y="6095"/>
                  <a:pt x="62134" y="134947"/>
                  <a:pt x="59224" y="171724"/>
                </a:cubicBezTo>
                <a:cubicBezTo>
                  <a:pt x="56314" y="208501"/>
                  <a:pt x="45731" y="193420"/>
                  <a:pt x="38587" y="220937"/>
                </a:cubicBezTo>
                <a:cubicBezTo>
                  <a:pt x="31443" y="248454"/>
                  <a:pt x="19802" y="278880"/>
                  <a:pt x="16362" y="336824"/>
                </a:cubicBezTo>
                <a:cubicBezTo>
                  <a:pt x="12922" y="394768"/>
                  <a:pt x="20595" y="569922"/>
                  <a:pt x="17949" y="568599"/>
                </a:cubicBezTo>
                <a:cubicBezTo>
                  <a:pt x="15303" y="567276"/>
                  <a:pt x="-3217" y="400854"/>
                  <a:pt x="487" y="328887"/>
                </a:cubicBezTo>
                <a:cubicBezTo>
                  <a:pt x="4191" y="256920"/>
                  <a:pt x="32236" y="191039"/>
                  <a:pt x="40174" y="136799"/>
                </a:cubicBezTo>
                <a:cubicBezTo>
                  <a:pt x="48112" y="82559"/>
                  <a:pt x="52874" y="-5547"/>
                  <a:pt x="56049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: 図形 205">
            <a:extLst>
              <a:ext uri="{FF2B5EF4-FFF2-40B4-BE49-F238E27FC236}">
                <a16:creationId xmlns:a16="http://schemas.microsoft.com/office/drawing/2014/main" id="{F546A7CD-D925-43C5-A189-062D60164E84}"/>
              </a:ext>
            </a:extLst>
          </p:cNvPr>
          <p:cNvSpPr/>
          <p:nvPr/>
        </p:nvSpPr>
        <p:spPr>
          <a:xfrm>
            <a:off x="4541807" y="4720472"/>
            <a:ext cx="60563" cy="65586"/>
          </a:xfrm>
          <a:custGeom>
            <a:avLst/>
            <a:gdLst>
              <a:gd name="connsiteX0" fmla="*/ 31 w 60563"/>
              <a:gd name="connsiteY0" fmla="*/ 753 h 65586"/>
              <a:gd name="connsiteX1" fmla="*/ 54006 w 60563"/>
              <a:gd name="connsiteY1" fmla="*/ 56316 h 65586"/>
              <a:gd name="connsiteX2" fmla="*/ 58768 w 60563"/>
              <a:gd name="connsiteY2" fmla="*/ 62666 h 65586"/>
              <a:gd name="connsiteX3" fmla="*/ 46068 w 60563"/>
              <a:gd name="connsiteY3" fmla="*/ 26153 h 65586"/>
              <a:gd name="connsiteX4" fmla="*/ 31 w 60563"/>
              <a:gd name="connsiteY4" fmla="*/ 753 h 6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63" h="65586">
                <a:moveTo>
                  <a:pt x="31" y="753"/>
                </a:moveTo>
                <a:cubicBezTo>
                  <a:pt x="1354" y="5780"/>
                  <a:pt x="44217" y="45997"/>
                  <a:pt x="54006" y="56316"/>
                </a:cubicBezTo>
                <a:cubicBezTo>
                  <a:pt x="63795" y="66635"/>
                  <a:pt x="60091" y="67693"/>
                  <a:pt x="58768" y="62666"/>
                </a:cubicBezTo>
                <a:cubicBezTo>
                  <a:pt x="57445" y="57639"/>
                  <a:pt x="52947" y="35149"/>
                  <a:pt x="46068" y="26153"/>
                </a:cubicBezTo>
                <a:cubicBezTo>
                  <a:pt x="39189" y="17157"/>
                  <a:pt x="-1292" y="-4274"/>
                  <a:pt x="31" y="7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: 図形 206">
            <a:extLst>
              <a:ext uri="{FF2B5EF4-FFF2-40B4-BE49-F238E27FC236}">
                <a16:creationId xmlns:a16="http://schemas.microsoft.com/office/drawing/2014/main" id="{3E4BAB74-4EEE-4A58-A456-03A3E526326A}"/>
              </a:ext>
            </a:extLst>
          </p:cNvPr>
          <p:cNvSpPr/>
          <p:nvPr/>
        </p:nvSpPr>
        <p:spPr>
          <a:xfrm>
            <a:off x="4738145" y="4703763"/>
            <a:ext cx="29277" cy="65451"/>
          </a:xfrm>
          <a:custGeom>
            <a:avLst/>
            <a:gdLst>
              <a:gd name="connsiteX0" fmla="*/ 29118 w 29277"/>
              <a:gd name="connsiteY0" fmla="*/ 0 h 65451"/>
              <a:gd name="connsiteX1" fmla="*/ 543 w 29277"/>
              <a:gd name="connsiteY1" fmla="*/ 60325 h 65451"/>
              <a:gd name="connsiteX2" fmla="*/ 11655 w 29277"/>
              <a:gd name="connsiteY2" fmla="*/ 58737 h 65451"/>
              <a:gd name="connsiteX3" fmla="*/ 29118 w 29277"/>
              <a:gd name="connsiteY3" fmla="*/ 0 h 6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77" h="65451">
                <a:moveTo>
                  <a:pt x="29118" y="0"/>
                </a:moveTo>
                <a:cubicBezTo>
                  <a:pt x="27266" y="265"/>
                  <a:pt x="3453" y="50536"/>
                  <a:pt x="543" y="60325"/>
                </a:cubicBezTo>
                <a:cubicBezTo>
                  <a:pt x="-2368" y="70115"/>
                  <a:pt x="7157" y="63764"/>
                  <a:pt x="11655" y="58737"/>
                </a:cubicBezTo>
                <a:cubicBezTo>
                  <a:pt x="16153" y="53710"/>
                  <a:pt x="30970" y="-265"/>
                  <a:pt x="2911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: 図形 207">
            <a:extLst>
              <a:ext uri="{FF2B5EF4-FFF2-40B4-BE49-F238E27FC236}">
                <a16:creationId xmlns:a16="http://schemas.microsoft.com/office/drawing/2014/main" id="{CBBA0F8C-5EA8-4721-888C-846227EF42C7}"/>
              </a:ext>
            </a:extLst>
          </p:cNvPr>
          <p:cNvSpPr/>
          <p:nvPr/>
        </p:nvSpPr>
        <p:spPr>
          <a:xfrm>
            <a:off x="4429900" y="4756149"/>
            <a:ext cx="72412" cy="96842"/>
          </a:xfrm>
          <a:custGeom>
            <a:avLst/>
            <a:gdLst>
              <a:gd name="connsiteX0" fmla="*/ 72250 w 72412"/>
              <a:gd name="connsiteY0" fmla="*/ 1 h 96842"/>
              <a:gd name="connsiteX1" fmla="*/ 21450 w 72412"/>
              <a:gd name="connsiteY1" fmla="*/ 68264 h 96842"/>
              <a:gd name="connsiteX2" fmla="*/ 13513 w 72412"/>
              <a:gd name="connsiteY2" fmla="*/ 96839 h 96842"/>
              <a:gd name="connsiteX3" fmla="*/ 2400 w 72412"/>
              <a:gd name="connsiteY3" fmla="*/ 69851 h 96842"/>
              <a:gd name="connsiteX4" fmla="*/ 72250 w 72412"/>
              <a:gd name="connsiteY4" fmla="*/ 1 h 96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12" h="96842">
                <a:moveTo>
                  <a:pt x="72250" y="1"/>
                </a:moveTo>
                <a:cubicBezTo>
                  <a:pt x="75425" y="-264"/>
                  <a:pt x="31239" y="52124"/>
                  <a:pt x="21450" y="68264"/>
                </a:cubicBezTo>
                <a:cubicBezTo>
                  <a:pt x="11660" y="84404"/>
                  <a:pt x="16688" y="96575"/>
                  <a:pt x="13513" y="96839"/>
                </a:cubicBezTo>
                <a:cubicBezTo>
                  <a:pt x="10338" y="97104"/>
                  <a:pt x="-6067" y="83080"/>
                  <a:pt x="2400" y="69851"/>
                </a:cubicBezTo>
                <a:cubicBezTo>
                  <a:pt x="10867" y="56622"/>
                  <a:pt x="69075" y="266"/>
                  <a:pt x="7225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: 図形 208">
            <a:extLst>
              <a:ext uri="{FF2B5EF4-FFF2-40B4-BE49-F238E27FC236}">
                <a16:creationId xmlns:a16="http://schemas.microsoft.com/office/drawing/2014/main" id="{863B5519-DC16-43E3-969B-40DB3AF58677}"/>
              </a:ext>
            </a:extLst>
          </p:cNvPr>
          <p:cNvSpPr/>
          <p:nvPr/>
        </p:nvSpPr>
        <p:spPr>
          <a:xfrm>
            <a:off x="4838097" y="4724220"/>
            <a:ext cx="53403" cy="97924"/>
          </a:xfrm>
          <a:custGeom>
            <a:avLst/>
            <a:gdLst>
              <a:gd name="connsiteX0" fmla="*/ 603 w 53403"/>
              <a:gd name="connsiteY0" fmla="*/ 180 h 97924"/>
              <a:gd name="connsiteX1" fmla="*/ 49816 w 53403"/>
              <a:gd name="connsiteY1" fmla="*/ 77968 h 97924"/>
              <a:gd name="connsiteX2" fmla="*/ 46641 w 53403"/>
              <a:gd name="connsiteY2" fmla="*/ 97018 h 97924"/>
              <a:gd name="connsiteX3" fmla="*/ 22828 w 53403"/>
              <a:gd name="connsiteY3" fmla="*/ 57330 h 97924"/>
              <a:gd name="connsiteX4" fmla="*/ 603 w 53403"/>
              <a:gd name="connsiteY4" fmla="*/ 180 h 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03" h="97924">
                <a:moveTo>
                  <a:pt x="603" y="180"/>
                </a:moveTo>
                <a:cubicBezTo>
                  <a:pt x="5101" y="3620"/>
                  <a:pt x="42143" y="61828"/>
                  <a:pt x="49816" y="77968"/>
                </a:cubicBezTo>
                <a:cubicBezTo>
                  <a:pt x="57489" y="94108"/>
                  <a:pt x="51139" y="100458"/>
                  <a:pt x="46641" y="97018"/>
                </a:cubicBezTo>
                <a:cubicBezTo>
                  <a:pt x="42143" y="93578"/>
                  <a:pt x="27590" y="71088"/>
                  <a:pt x="22828" y="57330"/>
                </a:cubicBezTo>
                <a:cubicBezTo>
                  <a:pt x="18066" y="43572"/>
                  <a:pt x="-3895" y="-3260"/>
                  <a:pt x="603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: 図形 209">
            <a:extLst>
              <a:ext uri="{FF2B5EF4-FFF2-40B4-BE49-F238E27FC236}">
                <a16:creationId xmlns:a16="http://schemas.microsoft.com/office/drawing/2014/main" id="{9B4BF3F2-0672-4561-ACB3-B6C85AD5134B}"/>
              </a:ext>
            </a:extLst>
          </p:cNvPr>
          <p:cNvSpPr/>
          <p:nvPr/>
        </p:nvSpPr>
        <p:spPr>
          <a:xfrm>
            <a:off x="4652945" y="4439560"/>
            <a:ext cx="94101" cy="57505"/>
          </a:xfrm>
          <a:custGeom>
            <a:avLst/>
            <a:gdLst>
              <a:gd name="connsiteX0" fmla="*/ 18 w 94101"/>
              <a:gd name="connsiteY0" fmla="*/ 678 h 57505"/>
              <a:gd name="connsiteX1" fmla="*/ 87330 w 94101"/>
              <a:gd name="connsiteY1" fmla="*/ 45128 h 57505"/>
              <a:gd name="connsiteX2" fmla="*/ 87330 w 94101"/>
              <a:gd name="connsiteY2" fmla="*/ 56240 h 57505"/>
              <a:gd name="connsiteX3" fmla="*/ 79393 w 94101"/>
              <a:gd name="connsiteY3" fmla="*/ 21315 h 57505"/>
              <a:gd name="connsiteX4" fmla="*/ 18 w 94101"/>
              <a:gd name="connsiteY4" fmla="*/ 678 h 5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01" h="57505">
                <a:moveTo>
                  <a:pt x="18" y="678"/>
                </a:moveTo>
                <a:cubicBezTo>
                  <a:pt x="1341" y="4647"/>
                  <a:pt x="72778" y="35868"/>
                  <a:pt x="87330" y="45128"/>
                </a:cubicBezTo>
                <a:cubicBezTo>
                  <a:pt x="101882" y="54388"/>
                  <a:pt x="88653" y="60209"/>
                  <a:pt x="87330" y="56240"/>
                </a:cubicBezTo>
                <a:cubicBezTo>
                  <a:pt x="86007" y="52271"/>
                  <a:pt x="89447" y="31634"/>
                  <a:pt x="79393" y="21315"/>
                </a:cubicBezTo>
                <a:cubicBezTo>
                  <a:pt x="69339" y="10996"/>
                  <a:pt x="-1305" y="-3291"/>
                  <a:pt x="18" y="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: 図形 210">
            <a:extLst>
              <a:ext uri="{FF2B5EF4-FFF2-40B4-BE49-F238E27FC236}">
                <a16:creationId xmlns:a16="http://schemas.microsoft.com/office/drawing/2014/main" id="{31D98140-2CE0-4CF9-8885-BFCA777537D5}"/>
              </a:ext>
            </a:extLst>
          </p:cNvPr>
          <p:cNvSpPr/>
          <p:nvPr/>
        </p:nvSpPr>
        <p:spPr>
          <a:xfrm>
            <a:off x="3851272" y="4616230"/>
            <a:ext cx="254162" cy="395926"/>
          </a:xfrm>
          <a:custGeom>
            <a:avLst/>
            <a:gdLst>
              <a:gd name="connsiteX0" fmla="*/ 3 w 254162"/>
              <a:gd name="connsiteY0" fmla="*/ 220 h 395926"/>
              <a:gd name="connsiteX1" fmla="*/ 88903 w 254162"/>
              <a:gd name="connsiteY1" fmla="*/ 319308 h 395926"/>
              <a:gd name="connsiteX2" fmla="*/ 252416 w 254162"/>
              <a:gd name="connsiteY2" fmla="*/ 395508 h 395926"/>
              <a:gd name="connsiteX3" fmla="*/ 169866 w 254162"/>
              <a:gd name="connsiteY3" fmla="*/ 346295 h 395926"/>
              <a:gd name="connsiteX4" fmla="*/ 85728 w 254162"/>
              <a:gd name="connsiteY4" fmla="*/ 270095 h 395926"/>
              <a:gd name="connsiteX5" fmla="*/ 3 w 254162"/>
              <a:gd name="connsiteY5" fmla="*/ 220 h 3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162" h="395926">
                <a:moveTo>
                  <a:pt x="3" y="220"/>
                </a:moveTo>
                <a:cubicBezTo>
                  <a:pt x="532" y="8422"/>
                  <a:pt x="46834" y="253427"/>
                  <a:pt x="88903" y="319308"/>
                </a:cubicBezTo>
                <a:cubicBezTo>
                  <a:pt x="130972" y="385189"/>
                  <a:pt x="238922" y="391010"/>
                  <a:pt x="252416" y="395508"/>
                </a:cubicBezTo>
                <a:cubicBezTo>
                  <a:pt x="265910" y="400006"/>
                  <a:pt x="197647" y="367197"/>
                  <a:pt x="169866" y="346295"/>
                </a:cubicBezTo>
                <a:cubicBezTo>
                  <a:pt x="142085" y="325393"/>
                  <a:pt x="111922" y="325393"/>
                  <a:pt x="85728" y="270095"/>
                </a:cubicBezTo>
                <a:cubicBezTo>
                  <a:pt x="59534" y="214797"/>
                  <a:pt x="-526" y="-7982"/>
                  <a:pt x="3" y="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: 図形 211">
            <a:extLst>
              <a:ext uri="{FF2B5EF4-FFF2-40B4-BE49-F238E27FC236}">
                <a16:creationId xmlns:a16="http://schemas.microsoft.com/office/drawing/2014/main" id="{79B5B433-DD11-4772-83AC-C82ECEEDC64A}"/>
              </a:ext>
            </a:extLst>
          </p:cNvPr>
          <p:cNvSpPr/>
          <p:nvPr/>
        </p:nvSpPr>
        <p:spPr>
          <a:xfrm>
            <a:off x="3984934" y="3752168"/>
            <a:ext cx="1117879" cy="715899"/>
          </a:xfrm>
          <a:custGeom>
            <a:avLst/>
            <a:gdLst>
              <a:gd name="connsiteX0" fmla="*/ 749 w 1117879"/>
              <a:gd name="connsiteY0" fmla="*/ 699182 h 715899"/>
              <a:gd name="connsiteX1" fmla="*/ 32499 w 1117879"/>
              <a:gd name="connsiteY1" fmla="*/ 316065 h 715899"/>
              <a:gd name="connsiteX2" fmla="*/ 131983 w 1117879"/>
              <a:gd name="connsiteY2" fmla="*/ 87465 h 715899"/>
              <a:gd name="connsiteX3" fmla="*/ 557433 w 1117879"/>
              <a:gd name="connsiteY3" fmla="*/ 682 h 715899"/>
              <a:gd name="connsiteX4" fmla="*/ 925733 w 1117879"/>
              <a:gd name="connsiteY4" fmla="*/ 51482 h 715899"/>
              <a:gd name="connsiteX5" fmla="*/ 1027333 w 1117879"/>
              <a:gd name="connsiteY5" fmla="*/ 131915 h 715899"/>
              <a:gd name="connsiteX6" fmla="*/ 1099299 w 1117879"/>
              <a:gd name="connsiteY6" fmla="*/ 313949 h 715899"/>
              <a:gd name="connsiteX7" fmla="*/ 1109883 w 1117879"/>
              <a:gd name="connsiteY7" fmla="*/ 426132 h 715899"/>
              <a:gd name="connsiteX8" fmla="*/ 995583 w 1117879"/>
              <a:gd name="connsiteY8" fmla="*/ 267382 h 715899"/>
              <a:gd name="connsiteX9" fmla="*/ 762749 w 1117879"/>
              <a:gd name="connsiteY9" fmla="*/ 129799 h 715899"/>
              <a:gd name="connsiteX10" fmla="*/ 443133 w 1117879"/>
              <a:gd name="connsiteY10" fmla="*/ 89582 h 715899"/>
              <a:gd name="connsiteX11" fmla="*/ 115049 w 1117879"/>
              <a:gd name="connsiteY11" fmla="*/ 252565 h 715899"/>
              <a:gd name="connsiteX12" fmla="*/ 57899 w 1117879"/>
              <a:gd name="connsiteY12" fmla="*/ 608165 h 715899"/>
              <a:gd name="connsiteX13" fmla="*/ 749 w 1117879"/>
              <a:gd name="connsiteY13" fmla="*/ 699182 h 71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17879" h="715899">
                <a:moveTo>
                  <a:pt x="749" y="699182"/>
                </a:moveTo>
                <a:cubicBezTo>
                  <a:pt x="-3484" y="650499"/>
                  <a:pt x="10627" y="418018"/>
                  <a:pt x="32499" y="316065"/>
                </a:cubicBezTo>
                <a:cubicBezTo>
                  <a:pt x="54371" y="214112"/>
                  <a:pt x="44494" y="140029"/>
                  <a:pt x="131983" y="87465"/>
                </a:cubicBezTo>
                <a:cubicBezTo>
                  <a:pt x="219472" y="34901"/>
                  <a:pt x="425141" y="6679"/>
                  <a:pt x="557433" y="682"/>
                </a:cubicBezTo>
                <a:cubicBezTo>
                  <a:pt x="689725" y="-5315"/>
                  <a:pt x="847417" y="29610"/>
                  <a:pt x="925733" y="51482"/>
                </a:cubicBezTo>
                <a:cubicBezTo>
                  <a:pt x="1004049" y="73354"/>
                  <a:pt x="998405" y="88170"/>
                  <a:pt x="1027333" y="131915"/>
                </a:cubicBezTo>
                <a:cubicBezTo>
                  <a:pt x="1056261" y="175660"/>
                  <a:pt x="1085541" y="264913"/>
                  <a:pt x="1099299" y="313949"/>
                </a:cubicBezTo>
                <a:cubicBezTo>
                  <a:pt x="1113057" y="362985"/>
                  <a:pt x="1127169" y="433893"/>
                  <a:pt x="1109883" y="426132"/>
                </a:cubicBezTo>
                <a:cubicBezTo>
                  <a:pt x="1092597" y="418371"/>
                  <a:pt x="1053439" y="316771"/>
                  <a:pt x="995583" y="267382"/>
                </a:cubicBezTo>
                <a:cubicBezTo>
                  <a:pt x="937727" y="217993"/>
                  <a:pt x="854824" y="159432"/>
                  <a:pt x="762749" y="129799"/>
                </a:cubicBezTo>
                <a:cubicBezTo>
                  <a:pt x="670674" y="100166"/>
                  <a:pt x="551083" y="69121"/>
                  <a:pt x="443133" y="89582"/>
                </a:cubicBezTo>
                <a:cubicBezTo>
                  <a:pt x="335183" y="110043"/>
                  <a:pt x="179254" y="166135"/>
                  <a:pt x="115049" y="252565"/>
                </a:cubicBezTo>
                <a:cubicBezTo>
                  <a:pt x="50844" y="338995"/>
                  <a:pt x="78007" y="534434"/>
                  <a:pt x="57899" y="608165"/>
                </a:cubicBezTo>
                <a:cubicBezTo>
                  <a:pt x="37791" y="681896"/>
                  <a:pt x="4982" y="747865"/>
                  <a:pt x="749" y="69918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: 図形 212">
            <a:extLst>
              <a:ext uri="{FF2B5EF4-FFF2-40B4-BE49-F238E27FC236}">
                <a16:creationId xmlns:a16="http://schemas.microsoft.com/office/drawing/2014/main" id="{48366271-A5F9-4739-B47D-6DA48339C764}"/>
              </a:ext>
            </a:extLst>
          </p:cNvPr>
          <p:cNvSpPr/>
          <p:nvPr/>
        </p:nvSpPr>
        <p:spPr>
          <a:xfrm>
            <a:off x="5094398" y="4149830"/>
            <a:ext cx="106375" cy="792233"/>
          </a:xfrm>
          <a:custGeom>
            <a:avLst/>
            <a:gdLst>
              <a:gd name="connsiteX0" fmla="*/ 4652 w 106375"/>
              <a:gd name="connsiteY0" fmla="*/ 7833 h 792233"/>
              <a:gd name="connsiteX1" fmla="*/ 96727 w 106375"/>
              <a:gd name="connsiteY1" fmla="*/ 304695 h 792233"/>
              <a:gd name="connsiteX2" fmla="*/ 101490 w 106375"/>
              <a:gd name="connsiteY2" fmla="*/ 763483 h 792233"/>
              <a:gd name="connsiteX3" fmla="*/ 101490 w 106375"/>
              <a:gd name="connsiteY3" fmla="*/ 709508 h 792233"/>
              <a:gd name="connsiteX4" fmla="*/ 37990 w 106375"/>
              <a:gd name="connsiteY4" fmla="*/ 425345 h 792233"/>
              <a:gd name="connsiteX5" fmla="*/ 18940 w 106375"/>
              <a:gd name="connsiteY5" fmla="*/ 114195 h 792233"/>
              <a:gd name="connsiteX6" fmla="*/ 4652 w 106375"/>
              <a:gd name="connsiteY6" fmla="*/ 7833 h 792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375" h="792233">
                <a:moveTo>
                  <a:pt x="4652" y="7833"/>
                </a:moveTo>
                <a:cubicBezTo>
                  <a:pt x="17616" y="39583"/>
                  <a:pt x="80587" y="178753"/>
                  <a:pt x="96727" y="304695"/>
                </a:cubicBezTo>
                <a:cubicBezTo>
                  <a:pt x="112867" y="430637"/>
                  <a:pt x="100696" y="696014"/>
                  <a:pt x="101490" y="763483"/>
                </a:cubicBezTo>
                <a:cubicBezTo>
                  <a:pt x="102284" y="830952"/>
                  <a:pt x="112073" y="765864"/>
                  <a:pt x="101490" y="709508"/>
                </a:cubicBezTo>
                <a:cubicBezTo>
                  <a:pt x="90907" y="653152"/>
                  <a:pt x="51748" y="524564"/>
                  <a:pt x="37990" y="425345"/>
                </a:cubicBezTo>
                <a:cubicBezTo>
                  <a:pt x="24232" y="326126"/>
                  <a:pt x="28994" y="181664"/>
                  <a:pt x="18940" y="114195"/>
                </a:cubicBezTo>
                <a:cubicBezTo>
                  <a:pt x="8886" y="46726"/>
                  <a:pt x="-8312" y="-23917"/>
                  <a:pt x="4652" y="783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: 図形 213">
            <a:extLst>
              <a:ext uri="{FF2B5EF4-FFF2-40B4-BE49-F238E27FC236}">
                <a16:creationId xmlns:a16="http://schemas.microsoft.com/office/drawing/2014/main" id="{6BCAE014-A3FF-4EFA-8C17-9CEE4E0BFFFC}"/>
              </a:ext>
            </a:extLst>
          </p:cNvPr>
          <p:cNvSpPr/>
          <p:nvPr/>
        </p:nvSpPr>
        <p:spPr>
          <a:xfrm>
            <a:off x="4806700" y="4918066"/>
            <a:ext cx="405446" cy="488026"/>
          </a:xfrm>
          <a:custGeom>
            <a:avLst/>
            <a:gdLst>
              <a:gd name="connsiteX0" fmla="*/ 401888 w 405446"/>
              <a:gd name="connsiteY0" fmla="*/ 9 h 488026"/>
              <a:gd name="connsiteX1" fmla="*/ 314575 w 405446"/>
              <a:gd name="connsiteY1" fmla="*/ 261947 h 488026"/>
              <a:gd name="connsiteX2" fmla="*/ 236788 w 405446"/>
              <a:gd name="connsiteY2" fmla="*/ 357197 h 488026"/>
              <a:gd name="connsiteX3" fmla="*/ 6600 w 405446"/>
              <a:gd name="connsiteY3" fmla="*/ 487372 h 488026"/>
              <a:gd name="connsiteX4" fmla="*/ 73275 w 405446"/>
              <a:gd name="connsiteY4" fmla="*/ 401647 h 488026"/>
              <a:gd name="connsiteX5" fmla="*/ 185988 w 405446"/>
              <a:gd name="connsiteY5" fmla="*/ 271472 h 488026"/>
              <a:gd name="connsiteX6" fmla="*/ 401888 w 405446"/>
              <a:gd name="connsiteY6" fmla="*/ 9 h 48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446" h="488026">
                <a:moveTo>
                  <a:pt x="401888" y="9"/>
                </a:moveTo>
                <a:cubicBezTo>
                  <a:pt x="423319" y="-1579"/>
                  <a:pt x="342092" y="202416"/>
                  <a:pt x="314575" y="261947"/>
                </a:cubicBezTo>
                <a:cubicBezTo>
                  <a:pt x="287058" y="321478"/>
                  <a:pt x="288117" y="319626"/>
                  <a:pt x="236788" y="357197"/>
                </a:cubicBezTo>
                <a:cubicBezTo>
                  <a:pt x="185459" y="394768"/>
                  <a:pt x="33852" y="479964"/>
                  <a:pt x="6600" y="487372"/>
                </a:cubicBezTo>
                <a:cubicBezTo>
                  <a:pt x="-20652" y="494780"/>
                  <a:pt x="43377" y="437630"/>
                  <a:pt x="73275" y="401647"/>
                </a:cubicBezTo>
                <a:cubicBezTo>
                  <a:pt x="103173" y="365664"/>
                  <a:pt x="133865" y="337353"/>
                  <a:pt x="185988" y="271472"/>
                </a:cubicBezTo>
                <a:cubicBezTo>
                  <a:pt x="238111" y="205591"/>
                  <a:pt x="380457" y="1597"/>
                  <a:pt x="401888" y="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: 図形 214">
            <a:extLst>
              <a:ext uri="{FF2B5EF4-FFF2-40B4-BE49-F238E27FC236}">
                <a16:creationId xmlns:a16="http://schemas.microsoft.com/office/drawing/2014/main" id="{326D7523-E0AE-4021-B046-78304727B2F6}"/>
              </a:ext>
            </a:extLst>
          </p:cNvPr>
          <p:cNvSpPr/>
          <p:nvPr/>
        </p:nvSpPr>
        <p:spPr>
          <a:xfrm>
            <a:off x="3997773" y="4576758"/>
            <a:ext cx="874314" cy="860823"/>
          </a:xfrm>
          <a:custGeom>
            <a:avLst/>
            <a:gdLst>
              <a:gd name="connsiteX0" fmla="*/ 183702 w 874314"/>
              <a:gd name="connsiteY0" fmla="*/ 369892 h 860823"/>
              <a:gd name="connsiteX1" fmla="*/ 415477 w 874314"/>
              <a:gd name="connsiteY1" fmla="*/ 674692 h 860823"/>
              <a:gd name="connsiteX2" fmla="*/ 618677 w 874314"/>
              <a:gd name="connsiteY2" fmla="*/ 803280 h 860823"/>
              <a:gd name="connsiteX3" fmla="*/ 863152 w 874314"/>
              <a:gd name="connsiteY3" fmla="*/ 788992 h 860823"/>
              <a:gd name="connsiteX4" fmla="*/ 772665 w 874314"/>
              <a:gd name="connsiteY4" fmla="*/ 858842 h 860823"/>
              <a:gd name="connsiteX5" fmla="*/ 250377 w 874314"/>
              <a:gd name="connsiteY5" fmla="*/ 698505 h 860823"/>
              <a:gd name="connsiteX6" fmla="*/ 93215 w 874314"/>
              <a:gd name="connsiteY6" fmla="*/ 471492 h 860823"/>
              <a:gd name="connsiteX7" fmla="*/ 20190 w 874314"/>
              <a:gd name="connsiteY7" fmla="*/ 163517 h 860823"/>
              <a:gd name="connsiteX8" fmla="*/ 4315 w 874314"/>
              <a:gd name="connsiteY8" fmla="*/ 5 h 860823"/>
              <a:gd name="connsiteX9" fmla="*/ 86865 w 874314"/>
              <a:gd name="connsiteY9" fmla="*/ 168280 h 860823"/>
              <a:gd name="connsiteX10" fmla="*/ 183702 w 874314"/>
              <a:gd name="connsiteY10" fmla="*/ 369892 h 860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4314" h="860823">
                <a:moveTo>
                  <a:pt x="183702" y="369892"/>
                </a:moveTo>
                <a:cubicBezTo>
                  <a:pt x="238471" y="454294"/>
                  <a:pt x="342981" y="602461"/>
                  <a:pt x="415477" y="674692"/>
                </a:cubicBezTo>
                <a:cubicBezTo>
                  <a:pt x="487973" y="746923"/>
                  <a:pt x="544065" y="784230"/>
                  <a:pt x="618677" y="803280"/>
                </a:cubicBezTo>
                <a:cubicBezTo>
                  <a:pt x="693289" y="822330"/>
                  <a:pt x="837487" y="779732"/>
                  <a:pt x="863152" y="788992"/>
                </a:cubicBezTo>
                <a:cubicBezTo>
                  <a:pt x="888817" y="798252"/>
                  <a:pt x="874794" y="873923"/>
                  <a:pt x="772665" y="858842"/>
                </a:cubicBezTo>
                <a:cubicBezTo>
                  <a:pt x="670536" y="843761"/>
                  <a:pt x="363619" y="763063"/>
                  <a:pt x="250377" y="698505"/>
                </a:cubicBezTo>
                <a:cubicBezTo>
                  <a:pt x="137135" y="633947"/>
                  <a:pt x="131579" y="560657"/>
                  <a:pt x="93215" y="471492"/>
                </a:cubicBezTo>
                <a:cubicBezTo>
                  <a:pt x="54851" y="382327"/>
                  <a:pt x="35007" y="242098"/>
                  <a:pt x="20190" y="163517"/>
                </a:cubicBezTo>
                <a:cubicBezTo>
                  <a:pt x="5373" y="84936"/>
                  <a:pt x="-6797" y="-789"/>
                  <a:pt x="4315" y="5"/>
                </a:cubicBezTo>
                <a:cubicBezTo>
                  <a:pt x="15427" y="799"/>
                  <a:pt x="58555" y="107955"/>
                  <a:pt x="86865" y="168280"/>
                </a:cubicBezTo>
                <a:cubicBezTo>
                  <a:pt x="115175" y="228605"/>
                  <a:pt x="128933" y="285490"/>
                  <a:pt x="183702" y="36989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: 図形 215">
            <a:extLst>
              <a:ext uri="{FF2B5EF4-FFF2-40B4-BE49-F238E27FC236}">
                <a16:creationId xmlns:a16="http://schemas.microsoft.com/office/drawing/2014/main" id="{5C253FFB-D3F3-4940-8BD3-2EE2C63B122F}"/>
              </a:ext>
            </a:extLst>
          </p:cNvPr>
          <p:cNvSpPr/>
          <p:nvPr/>
        </p:nvSpPr>
        <p:spPr>
          <a:xfrm>
            <a:off x="4000482" y="3963673"/>
            <a:ext cx="127831" cy="844657"/>
          </a:xfrm>
          <a:custGeom>
            <a:avLst/>
            <a:gdLst>
              <a:gd name="connsiteX0" fmla="*/ 109556 w 127831"/>
              <a:gd name="connsiteY0" fmla="*/ 6665 h 844657"/>
              <a:gd name="connsiteX1" fmla="*/ 125431 w 127831"/>
              <a:gd name="connsiteY1" fmla="*/ 262252 h 844657"/>
              <a:gd name="connsiteX2" fmla="*/ 73043 w 127831"/>
              <a:gd name="connsiteY2" fmla="*/ 473390 h 844657"/>
              <a:gd name="connsiteX3" fmla="*/ 49231 w 127831"/>
              <a:gd name="connsiteY3" fmla="*/ 636902 h 844657"/>
              <a:gd name="connsiteX4" fmla="*/ 60343 w 127831"/>
              <a:gd name="connsiteY4" fmla="*/ 835340 h 844657"/>
              <a:gd name="connsiteX5" fmla="*/ 33356 w 127831"/>
              <a:gd name="connsiteY5" fmla="*/ 782952 h 844657"/>
              <a:gd name="connsiteX6" fmla="*/ 18 w 127831"/>
              <a:gd name="connsiteY6" fmla="*/ 527365 h 844657"/>
              <a:gd name="connsiteX7" fmla="*/ 28593 w 127831"/>
              <a:gd name="connsiteY7" fmla="*/ 187640 h 844657"/>
              <a:gd name="connsiteX8" fmla="*/ 27006 w 127831"/>
              <a:gd name="connsiteY8" fmla="*/ 84452 h 844657"/>
              <a:gd name="connsiteX9" fmla="*/ 109556 w 127831"/>
              <a:gd name="connsiteY9" fmla="*/ 6665 h 84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831" h="844657">
                <a:moveTo>
                  <a:pt x="109556" y="6665"/>
                </a:moveTo>
                <a:cubicBezTo>
                  <a:pt x="125960" y="36298"/>
                  <a:pt x="131517" y="184465"/>
                  <a:pt x="125431" y="262252"/>
                </a:cubicBezTo>
                <a:cubicBezTo>
                  <a:pt x="119346" y="340040"/>
                  <a:pt x="85743" y="410948"/>
                  <a:pt x="73043" y="473390"/>
                </a:cubicBezTo>
                <a:cubicBezTo>
                  <a:pt x="60343" y="535832"/>
                  <a:pt x="51348" y="576577"/>
                  <a:pt x="49231" y="636902"/>
                </a:cubicBezTo>
                <a:cubicBezTo>
                  <a:pt x="47114" y="697227"/>
                  <a:pt x="62989" y="810998"/>
                  <a:pt x="60343" y="835340"/>
                </a:cubicBezTo>
                <a:cubicBezTo>
                  <a:pt x="57697" y="859682"/>
                  <a:pt x="43410" y="834281"/>
                  <a:pt x="33356" y="782952"/>
                </a:cubicBezTo>
                <a:cubicBezTo>
                  <a:pt x="23302" y="731623"/>
                  <a:pt x="812" y="626584"/>
                  <a:pt x="18" y="527365"/>
                </a:cubicBezTo>
                <a:cubicBezTo>
                  <a:pt x="-776" y="428146"/>
                  <a:pt x="24095" y="261459"/>
                  <a:pt x="28593" y="187640"/>
                </a:cubicBezTo>
                <a:cubicBezTo>
                  <a:pt x="33091" y="113821"/>
                  <a:pt x="13777" y="114879"/>
                  <a:pt x="27006" y="84452"/>
                </a:cubicBezTo>
                <a:cubicBezTo>
                  <a:pt x="40235" y="54025"/>
                  <a:pt x="93152" y="-22968"/>
                  <a:pt x="109556" y="666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: 図形 216">
            <a:extLst>
              <a:ext uri="{FF2B5EF4-FFF2-40B4-BE49-F238E27FC236}">
                <a16:creationId xmlns:a16="http://schemas.microsoft.com/office/drawing/2014/main" id="{EA5E68F9-6687-4E2F-9846-4FE2535AB923}"/>
              </a:ext>
            </a:extLst>
          </p:cNvPr>
          <p:cNvSpPr/>
          <p:nvPr/>
        </p:nvSpPr>
        <p:spPr>
          <a:xfrm>
            <a:off x="4535213" y="5093650"/>
            <a:ext cx="338134" cy="86846"/>
          </a:xfrm>
          <a:custGeom>
            <a:avLst/>
            <a:gdLst>
              <a:gd name="connsiteX0" fmla="*/ 1862 w 338134"/>
              <a:gd name="connsiteY0" fmla="*/ 16513 h 86846"/>
              <a:gd name="connsiteX1" fmla="*/ 292375 w 338134"/>
              <a:gd name="connsiteY1" fmla="*/ 13338 h 86846"/>
              <a:gd name="connsiteX2" fmla="*/ 332062 w 338134"/>
              <a:gd name="connsiteY2" fmla="*/ 2225 h 86846"/>
              <a:gd name="connsiteX3" fmla="*/ 236812 w 338134"/>
              <a:gd name="connsiteY3" fmla="*/ 62550 h 86846"/>
              <a:gd name="connsiteX4" fmla="*/ 171725 w 338134"/>
              <a:gd name="connsiteY4" fmla="*/ 86363 h 86846"/>
              <a:gd name="connsiteX5" fmla="*/ 1862 w 338134"/>
              <a:gd name="connsiteY5" fmla="*/ 16513 h 8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134" h="86846">
                <a:moveTo>
                  <a:pt x="1862" y="16513"/>
                </a:moveTo>
                <a:cubicBezTo>
                  <a:pt x="21970" y="4342"/>
                  <a:pt x="237342" y="15719"/>
                  <a:pt x="292375" y="13338"/>
                </a:cubicBezTo>
                <a:cubicBezTo>
                  <a:pt x="347408" y="10957"/>
                  <a:pt x="341323" y="-5977"/>
                  <a:pt x="332062" y="2225"/>
                </a:cubicBezTo>
                <a:cubicBezTo>
                  <a:pt x="322802" y="10427"/>
                  <a:pt x="263535" y="48527"/>
                  <a:pt x="236812" y="62550"/>
                </a:cubicBezTo>
                <a:cubicBezTo>
                  <a:pt x="210089" y="76573"/>
                  <a:pt x="213265" y="89538"/>
                  <a:pt x="171725" y="86363"/>
                </a:cubicBezTo>
                <a:cubicBezTo>
                  <a:pt x="130186" y="83188"/>
                  <a:pt x="-18246" y="28684"/>
                  <a:pt x="1862" y="1651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: 図形 217">
            <a:extLst>
              <a:ext uri="{FF2B5EF4-FFF2-40B4-BE49-F238E27FC236}">
                <a16:creationId xmlns:a16="http://schemas.microsoft.com/office/drawing/2014/main" id="{9D80A91D-9450-411E-B1A8-0F5B660C4DE9}"/>
              </a:ext>
            </a:extLst>
          </p:cNvPr>
          <p:cNvSpPr/>
          <p:nvPr/>
        </p:nvSpPr>
        <p:spPr>
          <a:xfrm>
            <a:off x="4481500" y="4965798"/>
            <a:ext cx="144222" cy="66833"/>
          </a:xfrm>
          <a:custGeom>
            <a:avLst/>
            <a:gdLst>
              <a:gd name="connsiteX0" fmla="*/ 142888 w 144222"/>
              <a:gd name="connsiteY0" fmla="*/ 1490 h 66833"/>
              <a:gd name="connsiteX1" fmla="*/ 1600 w 144222"/>
              <a:gd name="connsiteY1" fmla="*/ 66577 h 66833"/>
              <a:gd name="connsiteX2" fmla="*/ 69863 w 144222"/>
              <a:gd name="connsiteY2" fmla="*/ 23715 h 66833"/>
              <a:gd name="connsiteX3" fmla="*/ 142888 w 144222"/>
              <a:gd name="connsiteY3" fmla="*/ 1490 h 6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222" h="66833">
                <a:moveTo>
                  <a:pt x="142888" y="1490"/>
                </a:moveTo>
                <a:cubicBezTo>
                  <a:pt x="131511" y="8634"/>
                  <a:pt x="13771" y="62873"/>
                  <a:pt x="1600" y="66577"/>
                </a:cubicBezTo>
                <a:cubicBezTo>
                  <a:pt x="-10571" y="70281"/>
                  <a:pt x="50019" y="32711"/>
                  <a:pt x="69863" y="23715"/>
                </a:cubicBezTo>
                <a:cubicBezTo>
                  <a:pt x="89707" y="14719"/>
                  <a:pt x="154265" y="-5654"/>
                  <a:pt x="142888" y="1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: 図形 218">
            <a:extLst>
              <a:ext uri="{FF2B5EF4-FFF2-40B4-BE49-F238E27FC236}">
                <a16:creationId xmlns:a16="http://schemas.microsoft.com/office/drawing/2014/main" id="{9D8110F9-47A3-45B6-B473-79A4EBD4480C}"/>
              </a:ext>
            </a:extLst>
          </p:cNvPr>
          <p:cNvSpPr/>
          <p:nvPr/>
        </p:nvSpPr>
        <p:spPr>
          <a:xfrm>
            <a:off x="4549049" y="4852494"/>
            <a:ext cx="280647" cy="66890"/>
          </a:xfrm>
          <a:custGeom>
            <a:avLst/>
            <a:gdLst>
              <a:gd name="connsiteX0" fmla="*/ 3901 w 280647"/>
              <a:gd name="connsiteY0" fmla="*/ 27481 h 66890"/>
              <a:gd name="connsiteX1" fmla="*/ 140426 w 280647"/>
              <a:gd name="connsiteY1" fmla="*/ 14781 h 66890"/>
              <a:gd name="connsiteX2" fmla="*/ 280126 w 280647"/>
              <a:gd name="connsiteY2" fmla="*/ 494 h 66890"/>
              <a:gd name="connsiteX3" fmla="*/ 186464 w 280647"/>
              <a:gd name="connsiteY3" fmla="*/ 33831 h 66890"/>
              <a:gd name="connsiteX4" fmla="*/ 146776 w 280647"/>
              <a:gd name="connsiteY4" fmla="*/ 65581 h 66890"/>
              <a:gd name="connsiteX5" fmla="*/ 48351 w 280647"/>
              <a:gd name="connsiteY5" fmla="*/ 60819 h 66890"/>
              <a:gd name="connsiteX6" fmla="*/ 3901 w 280647"/>
              <a:gd name="connsiteY6" fmla="*/ 27481 h 66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647" h="66890">
                <a:moveTo>
                  <a:pt x="3901" y="27481"/>
                </a:moveTo>
                <a:cubicBezTo>
                  <a:pt x="19247" y="19808"/>
                  <a:pt x="140426" y="14781"/>
                  <a:pt x="140426" y="14781"/>
                </a:cubicBezTo>
                <a:cubicBezTo>
                  <a:pt x="186464" y="10283"/>
                  <a:pt x="272453" y="-2681"/>
                  <a:pt x="280126" y="494"/>
                </a:cubicBezTo>
                <a:cubicBezTo>
                  <a:pt x="287799" y="3669"/>
                  <a:pt x="208689" y="22983"/>
                  <a:pt x="186464" y="33831"/>
                </a:cubicBezTo>
                <a:cubicBezTo>
                  <a:pt x="164239" y="44679"/>
                  <a:pt x="169795" y="61083"/>
                  <a:pt x="146776" y="65581"/>
                </a:cubicBezTo>
                <a:cubicBezTo>
                  <a:pt x="123757" y="70079"/>
                  <a:pt x="75074" y="61613"/>
                  <a:pt x="48351" y="60819"/>
                </a:cubicBezTo>
                <a:cubicBezTo>
                  <a:pt x="21628" y="60025"/>
                  <a:pt x="-11445" y="35154"/>
                  <a:pt x="3901" y="2748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: 図形 219">
            <a:extLst>
              <a:ext uri="{FF2B5EF4-FFF2-40B4-BE49-F238E27FC236}">
                <a16:creationId xmlns:a16="http://schemas.microsoft.com/office/drawing/2014/main" id="{5C5BC324-25F1-44AB-90AD-B88FA435D18B}"/>
              </a:ext>
            </a:extLst>
          </p:cNvPr>
          <p:cNvSpPr/>
          <p:nvPr/>
        </p:nvSpPr>
        <p:spPr>
          <a:xfrm>
            <a:off x="4407487" y="5038147"/>
            <a:ext cx="132064" cy="93033"/>
          </a:xfrm>
          <a:custGeom>
            <a:avLst/>
            <a:gdLst>
              <a:gd name="connsiteX0" fmla="*/ 131176 w 132064"/>
              <a:gd name="connsiteY0" fmla="*/ 92653 h 93033"/>
              <a:gd name="connsiteX1" fmla="*/ 8938 w 132064"/>
              <a:gd name="connsiteY1" fmla="*/ 29153 h 93033"/>
              <a:gd name="connsiteX2" fmla="*/ 15288 w 132064"/>
              <a:gd name="connsiteY2" fmla="*/ 578 h 93033"/>
              <a:gd name="connsiteX3" fmla="*/ 62913 w 132064"/>
              <a:gd name="connsiteY3" fmla="*/ 52966 h 93033"/>
              <a:gd name="connsiteX4" fmla="*/ 131176 w 132064"/>
              <a:gd name="connsiteY4" fmla="*/ 92653 h 9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64" h="93033">
                <a:moveTo>
                  <a:pt x="131176" y="92653"/>
                </a:moveTo>
                <a:cubicBezTo>
                  <a:pt x="122180" y="88684"/>
                  <a:pt x="28253" y="44499"/>
                  <a:pt x="8938" y="29153"/>
                </a:cubicBezTo>
                <a:cubicBezTo>
                  <a:pt x="-10377" y="13807"/>
                  <a:pt x="6292" y="-3391"/>
                  <a:pt x="15288" y="578"/>
                </a:cubicBezTo>
                <a:cubicBezTo>
                  <a:pt x="24284" y="4547"/>
                  <a:pt x="47567" y="37356"/>
                  <a:pt x="62913" y="52966"/>
                </a:cubicBezTo>
                <a:cubicBezTo>
                  <a:pt x="78259" y="68576"/>
                  <a:pt x="140172" y="96622"/>
                  <a:pt x="131176" y="92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: 図形 220">
            <a:extLst>
              <a:ext uri="{FF2B5EF4-FFF2-40B4-BE49-F238E27FC236}">
                <a16:creationId xmlns:a16="http://schemas.microsoft.com/office/drawing/2014/main" id="{8649B183-01A8-4EB4-AB08-E8C12F9159B2}"/>
              </a:ext>
            </a:extLst>
          </p:cNvPr>
          <p:cNvSpPr/>
          <p:nvPr/>
        </p:nvSpPr>
        <p:spPr>
          <a:xfrm>
            <a:off x="4881492" y="5029005"/>
            <a:ext cx="68092" cy="49144"/>
          </a:xfrm>
          <a:custGeom>
            <a:avLst/>
            <a:gdLst>
              <a:gd name="connsiteX0" fmla="*/ 71 w 68092"/>
              <a:gd name="connsiteY0" fmla="*/ 47820 h 49144"/>
              <a:gd name="connsiteX1" fmla="*/ 65158 w 68092"/>
              <a:gd name="connsiteY1" fmla="*/ 195 h 49144"/>
              <a:gd name="connsiteX2" fmla="*/ 52458 w 68092"/>
              <a:gd name="connsiteY2" fmla="*/ 31945 h 49144"/>
              <a:gd name="connsiteX3" fmla="*/ 71 w 68092"/>
              <a:gd name="connsiteY3" fmla="*/ 47820 h 4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92" h="49144">
                <a:moveTo>
                  <a:pt x="71" y="47820"/>
                </a:moveTo>
                <a:cubicBezTo>
                  <a:pt x="2188" y="42528"/>
                  <a:pt x="56427" y="2841"/>
                  <a:pt x="65158" y="195"/>
                </a:cubicBezTo>
                <a:cubicBezTo>
                  <a:pt x="73889" y="-2451"/>
                  <a:pt x="61189" y="22420"/>
                  <a:pt x="52458" y="31945"/>
                </a:cubicBezTo>
                <a:cubicBezTo>
                  <a:pt x="43727" y="41470"/>
                  <a:pt x="-2046" y="53112"/>
                  <a:pt x="71" y="47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: 図形 222">
            <a:extLst>
              <a:ext uri="{FF2B5EF4-FFF2-40B4-BE49-F238E27FC236}">
                <a16:creationId xmlns:a16="http://schemas.microsoft.com/office/drawing/2014/main" id="{2AFABC45-C1A4-4553-ABC0-160ACFBC52CD}"/>
              </a:ext>
            </a:extLst>
          </p:cNvPr>
          <p:cNvSpPr/>
          <p:nvPr/>
        </p:nvSpPr>
        <p:spPr>
          <a:xfrm>
            <a:off x="4805360" y="4280448"/>
            <a:ext cx="119073" cy="61683"/>
          </a:xfrm>
          <a:custGeom>
            <a:avLst/>
            <a:gdLst>
              <a:gd name="connsiteX0" fmla="*/ 3 w 119073"/>
              <a:gd name="connsiteY0" fmla="*/ 61365 h 61683"/>
              <a:gd name="connsiteX1" fmla="*/ 76203 w 119073"/>
              <a:gd name="connsiteY1" fmla="*/ 5802 h 61683"/>
              <a:gd name="connsiteX2" fmla="*/ 119065 w 119073"/>
              <a:gd name="connsiteY2" fmla="*/ 4215 h 61683"/>
              <a:gd name="connsiteX3" fmla="*/ 73028 w 119073"/>
              <a:gd name="connsiteY3" fmla="*/ 28027 h 61683"/>
              <a:gd name="connsiteX4" fmla="*/ 3 w 119073"/>
              <a:gd name="connsiteY4" fmla="*/ 61365 h 61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3" h="61683">
                <a:moveTo>
                  <a:pt x="3" y="61365"/>
                </a:moveTo>
                <a:cubicBezTo>
                  <a:pt x="532" y="57661"/>
                  <a:pt x="56359" y="15327"/>
                  <a:pt x="76203" y="5802"/>
                </a:cubicBezTo>
                <a:cubicBezTo>
                  <a:pt x="96047" y="-3723"/>
                  <a:pt x="119594" y="511"/>
                  <a:pt x="119065" y="4215"/>
                </a:cubicBezTo>
                <a:cubicBezTo>
                  <a:pt x="118536" y="7919"/>
                  <a:pt x="88638" y="20619"/>
                  <a:pt x="73028" y="28027"/>
                </a:cubicBezTo>
                <a:cubicBezTo>
                  <a:pt x="57418" y="35435"/>
                  <a:pt x="-526" y="65069"/>
                  <a:pt x="3" y="61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: 図形 223">
            <a:extLst>
              <a:ext uri="{FF2B5EF4-FFF2-40B4-BE49-F238E27FC236}">
                <a16:creationId xmlns:a16="http://schemas.microsoft.com/office/drawing/2014/main" id="{C3DD78BA-AAF0-435A-BA6E-69FF097B9E10}"/>
              </a:ext>
            </a:extLst>
          </p:cNvPr>
          <p:cNvSpPr/>
          <p:nvPr/>
        </p:nvSpPr>
        <p:spPr>
          <a:xfrm>
            <a:off x="4986357" y="3646643"/>
            <a:ext cx="482858" cy="896677"/>
          </a:xfrm>
          <a:custGeom>
            <a:avLst/>
            <a:gdLst>
              <a:gd name="connsiteX0" fmla="*/ 510 w 482858"/>
              <a:gd name="connsiteY0" fmla="*/ 374 h 896677"/>
              <a:gd name="connsiteX1" fmla="*/ 239693 w 482858"/>
              <a:gd name="connsiteY1" fmla="*/ 248024 h 896677"/>
              <a:gd name="connsiteX2" fmla="*/ 472526 w 482858"/>
              <a:gd name="connsiteY2" fmla="*/ 866090 h 896677"/>
              <a:gd name="connsiteX3" fmla="*/ 445010 w 482858"/>
              <a:gd name="connsiteY3" fmla="*/ 808940 h 896677"/>
              <a:gd name="connsiteX4" fmla="*/ 341293 w 482858"/>
              <a:gd name="connsiteY4" fmla="*/ 595157 h 896677"/>
              <a:gd name="connsiteX5" fmla="*/ 180426 w 482858"/>
              <a:gd name="connsiteY5" fmla="*/ 201457 h 896677"/>
              <a:gd name="connsiteX6" fmla="*/ 510 w 482858"/>
              <a:gd name="connsiteY6" fmla="*/ 374 h 89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2858" h="896677">
                <a:moveTo>
                  <a:pt x="510" y="374"/>
                </a:moveTo>
                <a:cubicBezTo>
                  <a:pt x="10388" y="8135"/>
                  <a:pt x="161024" y="103738"/>
                  <a:pt x="239693" y="248024"/>
                </a:cubicBezTo>
                <a:cubicBezTo>
                  <a:pt x="318362" y="392310"/>
                  <a:pt x="438307" y="772604"/>
                  <a:pt x="472526" y="866090"/>
                </a:cubicBezTo>
                <a:cubicBezTo>
                  <a:pt x="506745" y="959576"/>
                  <a:pt x="445010" y="808940"/>
                  <a:pt x="445010" y="808940"/>
                </a:cubicBezTo>
                <a:cubicBezTo>
                  <a:pt x="423138" y="763785"/>
                  <a:pt x="385390" y="696404"/>
                  <a:pt x="341293" y="595157"/>
                </a:cubicBezTo>
                <a:cubicBezTo>
                  <a:pt x="297196" y="493910"/>
                  <a:pt x="234048" y="296002"/>
                  <a:pt x="180426" y="201457"/>
                </a:cubicBezTo>
                <a:cubicBezTo>
                  <a:pt x="126804" y="106913"/>
                  <a:pt x="-9368" y="-7387"/>
                  <a:pt x="510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: 図形 224">
            <a:extLst>
              <a:ext uri="{FF2B5EF4-FFF2-40B4-BE49-F238E27FC236}">
                <a16:creationId xmlns:a16="http://schemas.microsoft.com/office/drawing/2014/main" id="{ED611F0A-D9B6-41CA-BE0E-141FAED47B83}"/>
              </a:ext>
            </a:extLst>
          </p:cNvPr>
          <p:cNvSpPr/>
          <p:nvPr/>
        </p:nvSpPr>
        <p:spPr>
          <a:xfrm>
            <a:off x="4994524" y="3718557"/>
            <a:ext cx="390838" cy="800558"/>
          </a:xfrm>
          <a:custGeom>
            <a:avLst/>
            <a:gdLst>
              <a:gd name="connsiteX0" fmla="*/ 809 w 390838"/>
              <a:gd name="connsiteY0" fmla="*/ 426 h 800558"/>
              <a:gd name="connsiteX1" fmla="*/ 132043 w 390838"/>
              <a:gd name="connsiteY1" fmla="*/ 148593 h 800558"/>
              <a:gd name="connsiteX2" fmla="*/ 269626 w 390838"/>
              <a:gd name="connsiteY2" fmla="*/ 489376 h 800558"/>
              <a:gd name="connsiteX3" fmla="*/ 379693 w 390838"/>
              <a:gd name="connsiteY3" fmla="*/ 770893 h 800558"/>
              <a:gd name="connsiteX4" fmla="*/ 354293 w 390838"/>
              <a:gd name="connsiteY4" fmla="*/ 726443 h 800558"/>
              <a:gd name="connsiteX5" fmla="*/ 89709 w 390838"/>
              <a:gd name="connsiteY5" fmla="*/ 188810 h 800558"/>
              <a:gd name="connsiteX6" fmla="*/ 809 w 390838"/>
              <a:gd name="connsiteY6" fmla="*/ 426 h 800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838" h="800558">
                <a:moveTo>
                  <a:pt x="809" y="426"/>
                </a:moveTo>
                <a:cubicBezTo>
                  <a:pt x="7865" y="-6277"/>
                  <a:pt x="87240" y="67101"/>
                  <a:pt x="132043" y="148593"/>
                </a:cubicBezTo>
                <a:cubicBezTo>
                  <a:pt x="176846" y="230085"/>
                  <a:pt x="228351" y="385659"/>
                  <a:pt x="269626" y="489376"/>
                </a:cubicBezTo>
                <a:cubicBezTo>
                  <a:pt x="310901" y="593093"/>
                  <a:pt x="365582" y="731382"/>
                  <a:pt x="379693" y="770893"/>
                </a:cubicBezTo>
                <a:cubicBezTo>
                  <a:pt x="393804" y="810404"/>
                  <a:pt x="402624" y="823457"/>
                  <a:pt x="354293" y="726443"/>
                </a:cubicBezTo>
                <a:cubicBezTo>
                  <a:pt x="305962" y="629429"/>
                  <a:pt x="145801" y="308402"/>
                  <a:pt x="89709" y="188810"/>
                </a:cubicBezTo>
                <a:cubicBezTo>
                  <a:pt x="33617" y="69218"/>
                  <a:pt x="-6247" y="7129"/>
                  <a:pt x="809" y="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: 図形 225">
            <a:extLst>
              <a:ext uri="{FF2B5EF4-FFF2-40B4-BE49-F238E27FC236}">
                <a16:creationId xmlns:a16="http://schemas.microsoft.com/office/drawing/2014/main" id="{ED839CF8-40D7-4A81-8843-FD297B38C9E9}"/>
              </a:ext>
            </a:extLst>
          </p:cNvPr>
          <p:cNvSpPr/>
          <p:nvPr/>
        </p:nvSpPr>
        <p:spPr>
          <a:xfrm>
            <a:off x="4948763" y="3809593"/>
            <a:ext cx="261354" cy="698515"/>
          </a:xfrm>
          <a:custGeom>
            <a:avLst/>
            <a:gdLst>
              <a:gd name="connsiteX0" fmla="*/ 2120 w 261354"/>
              <a:gd name="connsiteY0" fmla="*/ 2524 h 698515"/>
              <a:gd name="connsiteX1" fmla="*/ 146054 w 261354"/>
              <a:gd name="connsiteY1" fmla="*/ 176090 h 698515"/>
              <a:gd name="connsiteX2" fmla="*/ 258237 w 261354"/>
              <a:gd name="connsiteY2" fmla="*/ 686207 h 698515"/>
              <a:gd name="connsiteX3" fmla="*/ 222254 w 261354"/>
              <a:gd name="connsiteY3" fmla="*/ 516874 h 698515"/>
              <a:gd name="connsiteX4" fmla="*/ 139704 w 261354"/>
              <a:gd name="connsiteY4" fmla="*/ 254407 h 698515"/>
              <a:gd name="connsiteX5" fmla="*/ 65620 w 261354"/>
              <a:gd name="connsiteY5" fmla="*/ 85074 h 698515"/>
              <a:gd name="connsiteX6" fmla="*/ 2120 w 261354"/>
              <a:gd name="connsiteY6" fmla="*/ 2524 h 69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354" h="698515">
                <a:moveTo>
                  <a:pt x="2120" y="2524"/>
                </a:moveTo>
                <a:cubicBezTo>
                  <a:pt x="15526" y="17693"/>
                  <a:pt x="103368" y="62143"/>
                  <a:pt x="146054" y="176090"/>
                </a:cubicBezTo>
                <a:cubicBezTo>
                  <a:pt x="188740" y="290037"/>
                  <a:pt x="245537" y="629410"/>
                  <a:pt x="258237" y="686207"/>
                </a:cubicBezTo>
                <a:cubicBezTo>
                  <a:pt x="270937" y="743004"/>
                  <a:pt x="242009" y="588841"/>
                  <a:pt x="222254" y="516874"/>
                </a:cubicBezTo>
                <a:cubicBezTo>
                  <a:pt x="202499" y="444907"/>
                  <a:pt x="165810" y="326374"/>
                  <a:pt x="139704" y="254407"/>
                </a:cubicBezTo>
                <a:cubicBezTo>
                  <a:pt x="113598" y="182440"/>
                  <a:pt x="88903" y="126349"/>
                  <a:pt x="65620" y="85074"/>
                </a:cubicBezTo>
                <a:cubicBezTo>
                  <a:pt x="42337" y="43799"/>
                  <a:pt x="-11286" y="-12645"/>
                  <a:pt x="2120" y="2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: 図形 226">
            <a:extLst>
              <a:ext uri="{FF2B5EF4-FFF2-40B4-BE49-F238E27FC236}">
                <a16:creationId xmlns:a16="http://schemas.microsoft.com/office/drawing/2014/main" id="{95EA8B16-8EB0-4C23-AEBE-F737465333DC}"/>
              </a:ext>
            </a:extLst>
          </p:cNvPr>
          <p:cNvSpPr/>
          <p:nvPr/>
        </p:nvSpPr>
        <p:spPr>
          <a:xfrm>
            <a:off x="4277041" y="3404131"/>
            <a:ext cx="715626" cy="277085"/>
          </a:xfrm>
          <a:custGeom>
            <a:avLst/>
            <a:gdLst>
              <a:gd name="connsiteX0" fmla="*/ 711942 w 715626"/>
              <a:gd name="connsiteY0" fmla="*/ 276752 h 277085"/>
              <a:gd name="connsiteX1" fmla="*/ 631509 w 715626"/>
              <a:gd name="connsiteY1" fmla="*/ 118002 h 277085"/>
              <a:gd name="connsiteX2" fmla="*/ 369042 w 715626"/>
              <a:gd name="connsiteY2" fmla="*/ 56619 h 277085"/>
              <a:gd name="connsiteX3" fmla="*/ 742 w 715626"/>
              <a:gd name="connsiteY3" fmla="*/ 39686 h 277085"/>
              <a:gd name="connsiteX4" fmla="*/ 278026 w 715626"/>
              <a:gd name="connsiteY4" fmla="*/ 12169 h 277085"/>
              <a:gd name="connsiteX5" fmla="*/ 426192 w 715626"/>
              <a:gd name="connsiteY5" fmla="*/ 3702 h 277085"/>
              <a:gd name="connsiteX6" fmla="*/ 673842 w 715626"/>
              <a:gd name="connsiteY6" fmla="*/ 71436 h 277085"/>
              <a:gd name="connsiteX7" fmla="*/ 711942 w 715626"/>
              <a:gd name="connsiteY7" fmla="*/ 276752 h 27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626" h="277085">
                <a:moveTo>
                  <a:pt x="711942" y="276752"/>
                </a:moveTo>
                <a:cubicBezTo>
                  <a:pt x="704886" y="284513"/>
                  <a:pt x="688659" y="154691"/>
                  <a:pt x="631509" y="118002"/>
                </a:cubicBezTo>
                <a:cubicBezTo>
                  <a:pt x="574359" y="81313"/>
                  <a:pt x="474170" y="69672"/>
                  <a:pt x="369042" y="56619"/>
                </a:cubicBezTo>
                <a:cubicBezTo>
                  <a:pt x="263914" y="43566"/>
                  <a:pt x="15911" y="47094"/>
                  <a:pt x="742" y="39686"/>
                </a:cubicBezTo>
                <a:cubicBezTo>
                  <a:pt x="-14427" y="32278"/>
                  <a:pt x="207118" y="18166"/>
                  <a:pt x="278026" y="12169"/>
                </a:cubicBezTo>
                <a:cubicBezTo>
                  <a:pt x="348934" y="6172"/>
                  <a:pt x="360223" y="-6176"/>
                  <a:pt x="426192" y="3702"/>
                </a:cubicBezTo>
                <a:cubicBezTo>
                  <a:pt x="492161" y="13580"/>
                  <a:pt x="627275" y="30514"/>
                  <a:pt x="673842" y="71436"/>
                </a:cubicBezTo>
                <a:cubicBezTo>
                  <a:pt x="720409" y="112358"/>
                  <a:pt x="718998" y="268991"/>
                  <a:pt x="711942" y="276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: 図形 227">
            <a:extLst>
              <a:ext uri="{FF2B5EF4-FFF2-40B4-BE49-F238E27FC236}">
                <a16:creationId xmlns:a16="http://schemas.microsoft.com/office/drawing/2014/main" id="{5355F93A-1C61-4D99-88FB-E6309275E4DC}"/>
              </a:ext>
            </a:extLst>
          </p:cNvPr>
          <p:cNvSpPr/>
          <p:nvPr/>
        </p:nvSpPr>
        <p:spPr>
          <a:xfrm>
            <a:off x="4247041" y="3496489"/>
            <a:ext cx="727135" cy="228895"/>
          </a:xfrm>
          <a:custGeom>
            <a:avLst/>
            <a:gdLst>
              <a:gd name="connsiteX0" fmla="*/ 725009 w 727135"/>
              <a:gd name="connsiteY0" fmla="*/ 228844 h 228895"/>
              <a:gd name="connsiteX1" fmla="*/ 612826 w 727135"/>
              <a:gd name="connsiteY1" fmla="*/ 65861 h 228895"/>
              <a:gd name="connsiteX2" fmla="*/ 335542 w 727135"/>
              <a:gd name="connsiteY2" fmla="*/ 10828 h 228895"/>
              <a:gd name="connsiteX3" fmla="*/ 1109 w 727135"/>
              <a:gd name="connsiteY3" fmla="*/ 4478 h 228895"/>
              <a:gd name="connsiteX4" fmla="*/ 238176 w 727135"/>
              <a:gd name="connsiteY4" fmla="*/ 6594 h 228895"/>
              <a:gd name="connsiteX5" fmla="*/ 526042 w 727135"/>
              <a:gd name="connsiteY5" fmla="*/ 82794 h 228895"/>
              <a:gd name="connsiteX6" fmla="*/ 725009 w 727135"/>
              <a:gd name="connsiteY6" fmla="*/ 228844 h 22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135" h="228895">
                <a:moveTo>
                  <a:pt x="725009" y="228844"/>
                </a:moveTo>
                <a:cubicBezTo>
                  <a:pt x="739473" y="226022"/>
                  <a:pt x="677737" y="102197"/>
                  <a:pt x="612826" y="65861"/>
                </a:cubicBezTo>
                <a:cubicBezTo>
                  <a:pt x="547915" y="29525"/>
                  <a:pt x="437495" y="21058"/>
                  <a:pt x="335542" y="10828"/>
                </a:cubicBezTo>
                <a:cubicBezTo>
                  <a:pt x="233589" y="598"/>
                  <a:pt x="17337" y="5184"/>
                  <a:pt x="1109" y="4478"/>
                </a:cubicBezTo>
                <a:cubicBezTo>
                  <a:pt x="-15119" y="3772"/>
                  <a:pt x="150687" y="-6459"/>
                  <a:pt x="238176" y="6594"/>
                </a:cubicBezTo>
                <a:cubicBezTo>
                  <a:pt x="325665" y="19647"/>
                  <a:pt x="443140" y="47163"/>
                  <a:pt x="526042" y="82794"/>
                </a:cubicBezTo>
                <a:cubicBezTo>
                  <a:pt x="608944" y="118425"/>
                  <a:pt x="710545" y="231666"/>
                  <a:pt x="725009" y="228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: 図形 228">
            <a:extLst>
              <a:ext uri="{FF2B5EF4-FFF2-40B4-BE49-F238E27FC236}">
                <a16:creationId xmlns:a16="http://schemas.microsoft.com/office/drawing/2014/main" id="{833E0AD8-7E4E-4D89-A48D-0E467B6DEB6D}"/>
              </a:ext>
            </a:extLst>
          </p:cNvPr>
          <p:cNvSpPr/>
          <p:nvPr/>
        </p:nvSpPr>
        <p:spPr>
          <a:xfrm>
            <a:off x="4205669" y="3549513"/>
            <a:ext cx="752964" cy="281800"/>
          </a:xfrm>
          <a:custGeom>
            <a:avLst/>
            <a:gdLst>
              <a:gd name="connsiteX0" fmla="*/ 743098 w 752964"/>
              <a:gd name="connsiteY0" fmla="*/ 279537 h 281800"/>
              <a:gd name="connsiteX1" fmla="*/ 675364 w 752964"/>
              <a:gd name="connsiteY1" fmla="*/ 146187 h 281800"/>
              <a:gd name="connsiteX2" fmla="*/ 304948 w 752964"/>
              <a:gd name="connsiteY2" fmla="*/ 50937 h 281800"/>
              <a:gd name="connsiteX3" fmla="*/ 148 w 752964"/>
              <a:gd name="connsiteY3" fmla="*/ 95387 h 281800"/>
              <a:gd name="connsiteX4" fmla="*/ 343048 w 752964"/>
              <a:gd name="connsiteY4" fmla="*/ 12837 h 281800"/>
              <a:gd name="connsiteX5" fmla="*/ 531431 w 752964"/>
              <a:gd name="connsiteY5" fmla="*/ 27654 h 281800"/>
              <a:gd name="connsiteX6" fmla="*/ 743098 w 752964"/>
              <a:gd name="connsiteY6" fmla="*/ 279537 h 28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964" h="281800">
                <a:moveTo>
                  <a:pt x="743098" y="279537"/>
                </a:moveTo>
                <a:cubicBezTo>
                  <a:pt x="767087" y="299292"/>
                  <a:pt x="748389" y="184287"/>
                  <a:pt x="675364" y="146187"/>
                </a:cubicBezTo>
                <a:cubicBezTo>
                  <a:pt x="602339" y="108087"/>
                  <a:pt x="417484" y="59404"/>
                  <a:pt x="304948" y="50937"/>
                </a:cubicBezTo>
                <a:cubicBezTo>
                  <a:pt x="192412" y="42470"/>
                  <a:pt x="-6202" y="101737"/>
                  <a:pt x="148" y="95387"/>
                </a:cubicBezTo>
                <a:cubicBezTo>
                  <a:pt x="6498" y="89037"/>
                  <a:pt x="254501" y="24126"/>
                  <a:pt x="343048" y="12837"/>
                </a:cubicBezTo>
                <a:cubicBezTo>
                  <a:pt x="431595" y="1548"/>
                  <a:pt x="464756" y="-15032"/>
                  <a:pt x="531431" y="27654"/>
                </a:cubicBezTo>
                <a:cubicBezTo>
                  <a:pt x="598106" y="70340"/>
                  <a:pt x="719109" y="259782"/>
                  <a:pt x="743098" y="279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: 図形 229">
            <a:extLst>
              <a:ext uri="{FF2B5EF4-FFF2-40B4-BE49-F238E27FC236}">
                <a16:creationId xmlns:a16="http://schemas.microsoft.com/office/drawing/2014/main" id="{89E428BD-70FA-4A27-BCB1-6630E76D8D08}"/>
              </a:ext>
            </a:extLst>
          </p:cNvPr>
          <p:cNvSpPr/>
          <p:nvPr/>
        </p:nvSpPr>
        <p:spPr>
          <a:xfrm>
            <a:off x="3786321" y="3506616"/>
            <a:ext cx="591272" cy="478149"/>
          </a:xfrm>
          <a:custGeom>
            <a:avLst/>
            <a:gdLst>
              <a:gd name="connsiteX0" fmla="*/ 590946 w 591272"/>
              <a:gd name="connsiteY0" fmla="*/ 11284 h 478149"/>
              <a:gd name="connsiteX1" fmla="*/ 269212 w 591272"/>
              <a:gd name="connsiteY1" fmla="*/ 23984 h 478149"/>
              <a:gd name="connsiteX2" fmla="*/ 93529 w 591272"/>
              <a:gd name="connsiteY2" fmla="*/ 199667 h 478149"/>
              <a:gd name="connsiteX3" fmla="*/ 396 w 591272"/>
              <a:gd name="connsiteY3" fmla="*/ 476951 h 478149"/>
              <a:gd name="connsiteX4" fmla="*/ 66012 w 591272"/>
              <a:gd name="connsiteY4" fmla="*/ 292801 h 478149"/>
              <a:gd name="connsiteX5" fmla="*/ 205712 w 591272"/>
              <a:gd name="connsiteY5" fmla="*/ 115001 h 478149"/>
              <a:gd name="connsiteX6" fmla="*/ 590946 w 591272"/>
              <a:gd name="connsiteY6" fmla="*/ 11284 h 47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1272" h="478149">
                <a:moveTo>
                  <a:pt x="590946" y="11284"/>
                </a:moveTo>
                <a:cubicBezTo>
                  <a:pt x="601529" y="-3885"/>
                  <a:pt x="352115" y="-7413"/>
                  <a:pt x="269212" y="23984"/>
                </a:cubicBezTo>
                <a:cubicBezTo>
                  <a:pt x="186309" y="55381"/>
                  <a:pt x="138332" y="124173"/>
                  <a:pt x="93529" y="199667"/>
                </a:cubicBezTo>
                <a:cubicBezTo>
                  <a:pt x="48726" y="275161"/>
                  <a:pt x="4982" y="461429"/>
                  <a:pt x="396" y="476951"/>
                </a:cubicBezTo>
                <a:cubicBezTo>
                  <a:pt x="-4190" y="492473"/>
                  <a:pt x="31793" y="353126"/>
                  <a:pt x="66012" y="292801"/>
                </a:cubicBezTo>
                <a:cubicBezTo>
                  <a:pt x="100231" y="232476"/>
                  <a:pt x="119281" y="161215"/>
                  <a:pt x="205712" y="115001"/>
                </a:cubicBezTo>
                <a:cubicBezTo>
                  <a:pt x="292143" y="68787"/>
                  <a:pt x="580363" y="26453"/>
                  <a:pt x="590946" y="11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: 図形 230">
            <a:extLst>
              <a:ext uri="{FF2B5EF4-FFF2-40B4-BE49-F238E27FC236}">
                <a16:creationId xmlns:a16="http://schemas.microsoft.com/office/drawing/2014/main" id="{8A471491-A804-49B7-87C6-56BF2EA1EAC2}"/>
              </a:ext>
            </a:extLst>
          </p:cNvPr>
          <p:cNvSpPr/>
          <p:nvPr/>
        </p:nvSpPr>
        <p:spPr>
          <a:xfrm>
            <a:off x="5313975" y="4531715"/>
            <a:ext cx="185891" cy="577925"/>
          </a:xfrm>
          <a:custGeom>
            <a:avLst/>
            <a:gdLst>
              <a:gd name="connsiteX0" fmla="*/ 149142 w 185891"/>
              <a:gd name="connsiteY0" fmla="*/ 68 h 577925"/>
              <a:gd name="connsiteX1" fmla="*/ 183008 w 185891"/>
              <a:gd name="connsiteY1" fmla="*/ 220202 h 577925"/>
              <a:gd name="connsiteX2" fmla="*/ 66592 w 185891"/>
              <a:gd name="connsiteY2" fmla="*/ 395885 h 577925"/>
              <a:gd name="connsiteX3" fmla="*/ 975 w 185891"/>
              <a:gd name="connsiteY3" fmla="*/ 577918 h 577925"/>
              <a:gd name="connsiteX4" fmla="*/ 34842 w 185891"/>
              <a:gd name="connsiteY4" fmla="*/ 402235 h 577925"/>
              <a:gd name="connsiteX5" fmla="*/ 134325 w 185891"/>
              <a:gd name="connsiteY5" fmla="*/ 199035 h 577925"/>
              <a:gd name="connsiteX6" fmla="*/ 149142 w 185891"/>
              <a:gd name="connsiteY6" fmla="*/ 68 h 5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891" h="577925">
                <a:moveTo>
                  <a:pt x="149142" y="68"/>
                </a:moveTo>
                <a:cubicBezTo>
                  <a:pt x="157256" y="3596"/>
                  <a:pt x="196766" y="154233"/>
                  <a:pt x="183008" y="220202"/>
                </a:cubicBezTo>
                <a:cubicBezTo>
                  <a:pt x="169250" y="286171"/>
                  <a:pt x="96931" y="336266"/>
                  <a:pt x="66592" y="395885"/>
                </a:cubicBezTo>
                <a:cubicBezTo>
                  <a:pt x="36253" y="455504"/>
                  <a:pt x="6266" y="576860"/>
                  <a:pt x="975" y="577918"/>
                </a:cubicBezTo>
                <a:cubicBezTo>
                  <a:pt x="-4316" y="578976"/>
                  <a:pt x="12617" y="465382"/>
                  <a:pt x="34842" y="402235"/>
                </a:cubicBezTo>
                <a:cubicBezTo>
                  <a:pt x="57067" y="339088"/>
                  <a:pt x="114217" y="268180"/>
                  <a:pt x="134325" y="199035"/>
                </a:cubicBezTo>
                <a:cubicBezTo>
                  <a:pt x="154433" y="129891"/>
                  <a:pt x="141028" y="-3460"/>
                  <a:pt x="149142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: 図形 231">
            <a:extLst>
              <a:ext uri="{FF2B5EF4-FFF2-40B4-BE49-F238E27FC236}">
                <a16:creationId xmlns:a16="http://schemas.microsoft.com/office/drawing/2014/main" id="{FA40C025-4330-4986-90E5-8348091BD783}"/>
              </a:ext>
            </a:extLst>
          </p:cNvPr>
          <p:cNvSpPr/>
          <p:nvPr/>
        </p:nvSpPr>
        <p:spPr>
          <a:xfrm>
            <a:off x="5229955" y="4353789"/>
            <a:ext cx="129727" cy="675411"/>
          </a:xfrm>
          <a:custGeom>
            <a:avLst/>
            <a:gdLst>
              <a:gd name="connsiteX0" fmla="*/ 65945 w 129727"/>
              <a:gd name="connsiteY0" fmla="*/ 2311 h 675411"/>
              <a:gd name="connsiteX1" fmla="*/ 74412 w 129727"/>
              <a:gd name="connsiteY1" fmla="*/ 453161 h 675411"/>
              <a:gd name="connsiteX2" fmla="*/ 328 w 129727"/>
              <a:gd name="connsiteY2" fmla="*/ 675411 h 675411"/>
              <a:gd name="connsiteX3" fmla="*/ 108278 w 129727"/>
              <a:gd name="connsiteY3" fmla="*/ 455278 h 675411"/>
              <a:gd name="connsiteX4" fmla="*/ 127328 w 129727"/>
              <a:gd name="connsiteY4" fmla="*/ 283828 h 675411"/>
              <a:gd name="connsiteX5" fmla="*/ 65945 w 129727"/>
              <a:gd name="connsiteY5" fmla="*/ 2311 h 67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727" h="675411">
                <a:moveTo>
                  <a:pt x="65945" y="2311"/>
                </a:moveTo>
                <a:cubicBezTo>
                  <a:pt x="57126" y="30533"/>
                  <a:pt x="85348" y="340978"/>
                  <a:pt x="74412" y="453161"/>
                </a:cubicBezTo>
                <a:cubicBezTo>
                  <a:pt x="63476" y="565344"/>
                  <a:pt x="-5316" y="675058"/>
                  <a:pt x="328" y="675411"/>
                </a:cubicBezTo>
                <a:cubicBezTo>
                  <a:pt x="5972" y="675764"/>
                  <a:pt x="87111" y="520542"/>
                  <a:pt x="108278" y="455278"/>
                </a:cubicBezTo>
                <a:cubicBezTo>
                  <a:pt x="129445" y="390014"/>
                  <a:pt x="132972" y="355442"/>
                  <a:pt x="127328" y="283828"/>
                </a:cubicBezTo>
                <a:cubicBezTo>
                  <a:pt x="121684" y="212214"/>
                  <a:pt x="74764" y="-25911"/>
                  <a:pt x="65945" y="2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: 図形 232">
            <a:extLst>
              <a:ext uri="{FF2B5EF4-FFF2-40B4-BE49-F238E27FC236}">
                <a16:creationId xmlns:a16="http://schemas.microsoft.com/office/drawing/2014/main" id="{3566EF46-4220-4B33-B615-38638E54370E}"/>
              </a:ext>
            </a:extLst>
          </p:cNvPr>
          <p:cNvSpPr/>
          <p:nvPr/>
        </p:nvSpPr>
        <p:spPr>
          <a:xfrm>
            <a:off x="5047997" y="4281722"/>
            <a:ext cx="224947" cy="1064978"/>
          </a:xfrm>
          <a:custGeom>
            <a:avLst/>
            <a:gdLst>
              <a:gd name="connsiteX0" fmla="*/ 184403 w 224947"/>
              <a:gd name="connsiteY0" fmla="*/ 295 h 1064978"/>
              <a:gd name="connsiteX1" fmla="*/ 186520 w 224947"/>
              <a:gd name="connsiteY1" fmla="*/ 675511 h 1064978"/>
              <a:gd name="connsiteX2" fmla="*/ 127253 w 224947"/>
              <a:gd name="connsiteY2" fmla="*/ 842728 h 1064978"/>
              <a:gd name="connsiteX3" fmla="*/ 253 w 224947"/>
              <a:gd name="connsiteY3" fmla="*/ 1064978 h 1064978"/>
              <a:gd name="connsiteX4" fmla="*/ 163236 w 224947"/>
              <a:gd name="connsiteY4" fmla="*/ 842728 h 1064978"/>
              <a:gd name="connsiteX5" fmla="*/ 224620 w 224947"/>
              <a:gd name="connsiteY5" fmla="*/ 592961 h 1064978"/>
              <a:gd name="connsiteX6" fmla="*/ 184403 w 224947"/>
              <a:gd name="connsiteY6" fmla="*/ 295 h 106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947" h="1064978">
                <a:moveTo>
                  <a:pt x="184403" y="295"/>
                </a:moveTo>
                <a:cubicBezTo>
                  <a:pt x="178053" y="14053"/>
                  <a:pt x="196045" y="535106"/>
                  <a:pt x="186520" y="675511"/>
                </a:cubicBezTo>
                <a:cubicBezTo>
                  <a:pt x="176995" y="815917"/>
                  <a:pt x="158297" y="777817"/>
                  <a:pt x="127253" y="842728"/>
                </a:cubicBezTo>
                <a:cubicBezTo>
                  <a:pt x="96208" y="907639"/>
                  <a:pt x="-5744" y="1064978"/>
                  <a:pt x="253" y="1064978"/>
                </a:cubicBezTo>
                <a:cubicBezTo>
                  <a:pt x="6250" y="1064978"/>
                  <a:pt x="125842" y="921397"/>
                  <a:pt x="163236" y="842728"/>
                </a:cubicBezTo>
                <a:cubicBezTo>
                  <a:pt x="200630" y="764059"/>
                  <a:pt x="220387" y="729486"/>
                  <a:pt x="224620" y="592961"/>
                </a:cubicBezTo>
                <a:cubicBezTo>
                  <a:pt x="228853" y="456436"/>
                  <a:pt x="190753" y="-13463"/>
                  <a:pt x="184403" y="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: 図形 236">
            <a:extLst>
              <a:ext uri="{FF2B5EF4-FFF2-40B4-BE49-F238E27FC236}">
                <a16:creationId xmlns:a16="http://schemas.microsoft.com/office/drawing/2014/main" id="{D4F1C8FC-E591-436E-B489-8860C7CB4B43}"/>
              </a:ext>
            </a:extLst>
          </p:cNvPr>
          <p:cNvSpPr/>
          <p:nvPr/>
        </p:nvSpPr>
        <p:spPr>
          <a:xfrm>
            <a:off x="4196980" y="3669258"/>
            <a:ext cx="690790" cy="146654"/>
          </a:xfrm>
          <a:custGeom>
            <a:avLst/>
            <a:gdLst>
              <a:gd name="connsiteX0" fmla="*/ 684053 w 690790"/>
              <a:gd name="connsiteY0" fmla="*/ 142859 h 146654"/>
              <a:gd name="connsiteX1" fmla="*/ 612087 w 690790"/>
              <a:gd name="connsiteY1" fmla="*/ 121692 h 146654"/>
              <a:gd name="connsiteX2" fmla="*/ 305170 w 690790"/>
              <a:gd name="connsiteY2" fmla="*/ 1042 h 146654"/>
              <a:gd name="connsiteX3" fmla="*/ 370 w 690790"/>
              <a:gd name="connsiteY3" fmla="*/ 60309 h 146654"/>
              <a:gd name="connsiteX4" fmla="*/ 248020 w 690790"/>
              <a:gd name="connsiteY4" fmla="*/ 7392 h 146654"/>
              <a:gd name="connsiteX5" fmla="*/ 485087 w 690790"/>
              <a:gd name="connsiteY5" fmla="*/ 68775 h 146654"/>
              <a:gd name="connsiteX6" fmla="*/ 684053 w 690790"/>
              <a:gd name="connsiteY6" fmla="*/ 142859 h 146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0790" h="146654">
                <a:moveTo>
                  <a:pt x="684053" y="142859"/>
                </a:moveTo>
                <a:cubicBezTo>
                  <a:pt x="705220" y="151679"/>
                  <a:pt x="675234" y="145328"/>
                  <a:pt x="612087" y="121692"/>
                </a:cubicBezTo>
                <a:cubicBezTo>
                  <a:pt x="548940" y="98056"/>
                  <a:pt x="407123" y="11272"/>
                  <a:pt x="305170" y="1042"/>
                </a:cubicBezTo>
                <a:cubicBezTo>
                  <a:pt x="203217" y="-9188"/>
                  <a:pt x="9895" y="59251"/>
                  <a:pt x="370" y="60309"/>
                </a:cubicBezTo>
                <a:cubicBezTo>
                  <a:pt x="-9155" y="61367"/>
                  <a:pt x="167234" y="5981"/>
                  <a:pt x="248020" y="7392"/>
                </a:cubicBezTo>
                <a:cubicBezTo>
                  <a:pt x="328806" y="8803"/>
                  <a:pt x="411357" y="45139"/>
                  <a:pt x="485087" y="68775"/>
                </a:cubicBezTo>
                <a:cubicBezTo>
                  <a:pt x="558817" y="92411"/>
                  <a:pt x="662886" y="134039"/>
                  <a:pt x="684053" y="142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: 図形 237">
            <a:extLst>
              <a:ext uri="{FF2B5EF4-FFF2-40B4-BE49-F238E27FC236}">
                <a16:creationId xmlns:a16="http://schemas.microsoft.com/office/drawing/2014/main" id="{ED4608FE-024A-4F81-8909-E6E85C296699}"/>
              </a:ext>
            </a:extLst>
          </p:cNvPr>
          <p:cNvSpPr/>
          <p:nvPr/>
        </p:nvSpPr>
        <p:spPr>
          <a:xfrm>
            <a:off x="3871650" y="3604657"/>
            <a:ext cx="342734" cy="493294"/>
          </a:xfrm>
          <a:custGeom>
            <a:avLst/>
            <a:gdLst>
              <a:gd name="connsiteX0" fmla="*/ 342633 w 342734"/>
              <a:gd name="connsiteY0" fmla="*/ 26 h 493294"/>
              <a:gd name="connsiteX1" fmla="*/ 162717 w 342734"/>
              <a:gd name="connsiteY1" fmla="*/ 110093 h 493294"/>
              <a:gd name="connsiteX2" fmla="*/ 10317 w 342734"/>
              <a:gd name="connsiteY2" fmla="*/ 486860 h 493294"/>
              <a:gd name="connsiteX3" fmla="*/ 14550 w 342734"/>
              <a:gd name="connsiteY3" fmla="*/ 351393 h 493294"/>
              <a:gd name="connsiteX4" fmla="*/ 20900 w 342734"/>
              <a:gd name="connsiteY4" fmla="*/ 397960 h 493294"/>
              <a:gd name="connsiteX5" fmla="*/ 20900 w 342734"/>
              <a:gd name="connsiteY5" fmla="*/ 279426 h 493294"/>
              <a:gd name="connsiteX6" fmla="*/ 137317 w 342734"/>
              <a:gd name="connsiteY6" fmla="*/ 116443 h 493294"/>
              <a:gd name="connsiteX7" fmla="*/ 342633 w 342734"/>
              <a:gd name="connsiteY7" fmla="*/ 26 h 49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734" h="493294">
                <a:moveTo>
                  <a:pt x="342633" y="26"/>
                </a:moveTo>
                <a:cubicBezTo>
                  <a:pt x="346866" y="-1032"/>
                  <a:pt x="218103" y="28954"/>
                  <a:pt x="162717" y="110093"/>
                </a:cubicBezTo>
                <a:cubicBezTo>
                  <a:pt x="107331" y="191232"/>
                  <a:pt x="35011" y="446643"/>
                  <a:pt x="10317" y="486860"/>
                </a:cubicBezTo>
                <a:cubicBezTo>
                  <a:pt x="-14378" y="527077"/>
                  <a:pt x="12786" y="366210"/>
                  <a:pt x="14550" y="351393"/>
                </a:cubicBezTo>
                <a:cubicBezTo>
                  <a:pt x="16314" y="336576"/>
                  <a:pt x="19842" y="409954"/>
                  <a:pt x="20900" y="397960"/>
                </a:cubicBezTo>
                <a:cubicBezTo>
                  <a:pt x="21958" y="385966"/>
                  <a:pt x="1497" y="326345"/>
                  <a:pt x="20900" y="279426"/>
                </a:cubicBezTo>
                <a:cubicBezTo>
                  <a:pt x="40303" y="232507"/>
                  <a:pt x="84753" y="162657"/>
                  <a:pt x="137317" y="116443"/>
                </a:cubicBezTo>
                <a:cubicBezTo>
                  <a:pt x="189881" y="70229"/>
                  <a:pt x="338400" y="1084"/>
                  <a:pt x="342633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: 図形 238">
            <a:extLst>
              <a:ext uri="{FF2B5EF4-FFF2-40B4-BE49-F238E27FC236}">
                <a16:creationId xmlns:a16="http://schemas.microsoft.com/office/drawing/2014/main" id="{68D4A9CF-1A57-4CFD-8189-AEA39B64F2F5}"/>
              </a:ext>
            </a:extLst>
          </p:cNvPr>
          <p:cNvSpPr/>
          <p:nvPr/>
        </p:nvSpPr>
        <p:spPr>
          <a:xfrm>
            <a:off x="3975744" y="3781974"/>
            <a:ext cx="310897" cy="446279"/>
          </a:xfrm>
          <a:custGeom>
            <a:avLst/>
            <a:gdLst>
              <a:gd name="connsiteX0" fmla="*/ 310506 w 310897"/>
              <a:gd name="connsiteY0" fmla="*/ 509 h 446279"/>
              <a:gd name="connsiteX1" fmla="*/ 77673 w 310897"/>
              <a:gd name="connsiteY1" fmla="*/ 108459 h 446279"/>
              <a:gd name="connsiteX2" fmla="*/ 12056 w 310897"/>
              <a:gd name="connsiteY2" fmla="*/ 442893 h 446279"/>
              <a:gd name="connsiteX3" fmla="*/ 35339 w 310897"/>
              <a:gd name="connsiteY3" fmla="*/ 269326 h 446279"/>
              <a:gd name="connsiteX4" fmla="*/ 16289 w 310897"/>
              <a:gd name="connsiteY4" fmla="*/ 76709 h 446279"/>
              <a:gd name="connsiteX5" fmla="*/ 310506 w 310897"/>
              <a:gd name="connsiteY5" fmla="*/ 509 h 446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897" h="446279">
                <a:moveTo>
                  <a:pt x="310506" y="509"/>
                </a:moveTo>
                <a:cubicBezTo>
                  <a:pt x="320737" y="5801"/>
                  <a:pt x="127415" y="34728"/>
                  <a:pt x="77673" y="108459"/>
                </a:cubicBezTo>
                <a:cubicBezTo>
                  <a:pt x="27931" y="182190"/>
                  <a:pt x="19112" y="416082"/>
                  <a:pt x="12056" y="442893"/>
                </a:cubicBezTo>
                <a:cubicBezTo>
                  <a:pt x="5000" y="469704"/>
                  <a:pt x="34633" y="330357"/>
                  <a:pt x="35339" y="269326"/>
                </a:cubicBezTo>
                <a:cubicBezTo>
                  <a:pt x="36044" y="208295"/>
                  <a:pt x="-29572" y="121512"/>
                  <a:pt x="16289" y="76709"/>
                </a:cubicBezTo>
                <a:cubicBezTo>
                  <a:pt x="62150" y="31906"/>
                  <a:pt x="300275" y="-4783"/>
                  <a:pt x="310506" y="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: 図形 239">
            <a:extLst>
              <a:ext uri="{FF2B5EF4-FFF2-40B4-BE49-F238E27FC236}">
                <a16:creationId xmlns:a16="http://schemas.microsoft.com/office/drawing/2014/main" id="{294D5A9C-DFCA-4CD4-B308-EB05F3500582}"/>
              </a:ext>
            </a:extLst>
          </p:cNvPr>
          <p:cNvSpPr/>
          <p:nvPr/>
        </p:nvSpPr>
        <p:spPr>
          <a:xfrm>
            <a:off x="3932724" y="4439408"/>
            <a:ext cx="62030" cy="430726"/>
          </a:xfrm>
          <a:custGeom>
            <a:avLst/>
            <a:gdLst>
              <a:gd name="connsiteX0" fmla="*/ 61426 w 62030"/>
              <a:gd name="connsiteY0" fmla="*/ 5592 h 430726"/>
              <a:gd name="connsiteX1" fmla="*/ 44493 w 62030"/>
              <a:gd name="connsiteY1" fmla="*/ 342142 h 430726"/>
              <a:gd name="connsiteX2" fmla="*/ 43 w 62030"/>
              <a:gd name="connsiteY2" fmla="*/ 428925 h 430726"/>
              <a:gd name="connsiteX3" fmla="*/ 36026 w 62030"/>
              <a:gd name="connsiteY3" fmla="*/ 287109 h 430726"/>
              <a:gd name="connsiteX4" fmla="*/ 25443 w 62030"/>
              <a:gd name="connsiteY4" fmla="*/ 141059 h 430726"/>
              <a:gd name="connsiteX5" fmla="*/ 61426 w 62030"/>
              <a:gd name="connsiteY5" fmla="*/ 5592 h 43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030" h="430726">
                <a:moveTo>
                  <a:pt x="61426" y="5592"/>
                </a:moveTo>
                <a:cubicBezTo>
                  <a:pt x="64601" y="39106"/>
                  <a:pt x="54723" y="271587"/>
                  <a:pt x="44493" y="342142"/>
                </a:cubicBezTo>
                <a:cubicBezTo>
                  <a:pt x="34262" y="412698"/>
                  <a:pt x="1454" y="438097"/>
                  <a:pt x="43" y="428925"/>
                </a:cubicBezTo>
                <a:cubicBezTo>
                  <a:pt x="-1368" y="419753"/>
                  <a:pt x="31793" y="335087"/>
                  <a:pt x="36026" y="287109"/>
                </a:cubicBezTo>
                <a:cubicBezTo>
                  <a:pt x="40259" y="239131"/>
                  <a:pt x="20504" y="183745"/>
                  <a:pt x="25443" y="141059"/>
                </a:cubicBezTo>
                <a:cubicBezTo>
                  <a:pt x="30382" y="98373"/>
                  <a:pt x="58251" y="-27922"/>
                  <a:pt x="61426" y="55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: 図形 240">
            <a:extLst>
              <a:ext uri="{FF2B5EF4-FFF2-40B4-BE49-F238E27FC236}">
                <a16:creationId xmlns:a16="http://schemas.microsoft.com/office/drawing/2014/main" id="{36698034-7A11-4BEB-B6E0-E645084A0BE5}"/>
              </a:ext>
            </a:extLst>
          </p:cNvPr>
          <p:cNvSpPr/>
          <p:nvPr/>
        </p:nvSpPr>
        <p:spPr>
          <a:xfrm>
            <a:off x="3780199" y="3973965"/>
            <a:ext cx="90703" cy="705277"/>
          </a:xfrm>
          <a:custGeom>
            <a:avLst/>
            <a:gdLst>
              <a:gd name="connsiteX0" fmla="*/ 168 w 90703"/>
              <a:gd name="connsiteY0" fmla="*/ 5368 h 705277"/>
              <a:gd name="connsiteX1" fmla="*/ 31918 w 90703"/>
              <a:gd name="connsiteY1" fmla="*/ 248785 h 705277"/>
              <a:gd name="connsiteX2" fmla="*/ 6518 w 90703"/>
              <a:gd name="connsiteY2" fmla="*/ 515485 h 705277"/>
              <a:gd name="connsiteX3" fmla="*/ 89068 w 90703"/>
              <a:gd name="connsiteY3" fmla="*/ 703868 h 705277"/>
              <a:gd name="connsiteX4" fmla="*/ 59434 w 90703"/>
              <a:gd name="connsiteY4" fmla="*/ 593802 h 705277"/>
              <a:gd name="connsiteX5" fmla="*/ 34034 w 90703"/>
              <a:gd name="connsiteY5" fmla="*/ 449868 h 705277"/>
              <a:gd name="connsiteX6" fmla="*/ 48851 w 90703"/>
              <a:gd name="connsiteY6" fmla="*/ 109085 h 705277"/>
              <a:gd name="connsiteX7" fmla="*/ 168 w 90703"/>
              <a:gd name="connsiteY7" fmla="*/ 5368 h 70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703" h="705277">
                <a:moveTo>
                  <a:pt x="168" y="5368"/>
                </a:moveTo>
                <a:cubicBezTo>
                  <a:pt x="-2654" y="28651"/>
                  <a:pt x="30860" y="163766"/>
                  <a:pt x="31918" y="248785"/>
                </a:cubicBezTo>
                <a:cubicBezTo>
                  <a:pt x="32976" y="333804"/>
                  <a:pt x="-3007" y="439638"/>
                  <a:pt x="6518" y="515485"/>
                </a:cubicBezTo>
                <a:cubicBezTo>
                  <a:pt x="16043" y="591332"/>
                  <a:pt x="80249" y="690815"/>
                  <a:pt x="89068" y="703868"/>
                </a:cubicBezTo>
                <a:cubicBezTo>
                  <a:pt x="97887" y="716921"/>
                  <a:pt x="68606" y="636135"/>
                  <a:pt x="59434" y="593802"/>
                </a:cubicBezTo>
                <a:cubicBezTo>
                  <a:pt x="50262" y="551469"/>
                  <a:pt x="35798" y="530654"/>
                  <a:pt x="34034" y="449868"/>
                </a:cubicBezTo>
                <a:cubicBezTo>
                  <a:pt x="32270" y="369082"/>
                  <a:pt x="52731" y="180346"/>
                  <a:pt x="48851" y="109085"/>
                </a:cubicBezTo>
                <a:cubicBezTo>
                  <a:pt x="44971" y="37824"/>
                  <a:pt x="2990" y="-17915"/>
                  <a:pt x="168" y="5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: 図形 241">
            <a:extLst>
              <a:ext uri="{FF2B5EF4-FFF2-40B4-BE49-F238E27FC236}">
                <a16:creationId xmlns:a16="http://schemas.microsoft.com/office/drawing/2014/main" id="{84D56DB7-22EB-4C4A-9918-B4434A9BC5E4}"/>
              </a:ext>
            </a:extLst>
          </p:cNvPr>
          <p:cNvSpPr/>
          <p:nvPr/>
        </p:nvSpPr>
        <p:spPr>
          <a:xfrm>
            <a:off x="3880964" y="4053101"/>
            <a:ext cx="92332" cy="604820"/>
          </a:xfrm>
          <a:custGeom>
            <a:avLst/>
            <a:gdLst>
              <a:gd name="connsiteX0" fmla="*/ 92019 w 92332"/>
              <a:gd name="connsiteY0" fmla="*/ 316 h 604820"/>
              <a:gd name="connsiteX1" fmla="*/ 32753 w 92332"/>
              <a:gd name="connsiteY1" fmla="*/ 345332 h 604820"/>
              <a:gd name="connsiteX2" fmla="*/ 85669 w 92332"/>
              <a:gd name="connsiteY2" fmla="*/ 597216 h 604820"/>
              <a:gd name="connsiteX3" fmla="*/ 66619 w 92332"/>
              <a:gd name="connsiteY3" fmla="*/ 516782 h 604820"/>
              <a:gd name="connsiteX4" fmla="*/ 1003 w 92332"/>
              <a:gd name="connsiteY4" fmla="*/ 288182 h 604820"/>
              <a:gd name="connsiteX5" fmla="*/ 92019 w 92332"/>
              <a:gd name="connsiteY5" fmla="*/ 316 h 60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332" h="604820">
                <a:moveTo>
                  <a:pt x="92019" y="316"/>
                </a:moveTo>
                <a:cubicBezTo>
                  <a:pt x="97311" y="9841"/>
                  <a:pt x="33811" y="245849"/>
                  <a:pt x="32753" y="345332"/>
                </a:cubicBezTo>
                <a:cubicBezTo>
                  <a:pt x="31695" y="444815"/>
                  <a:pt x="80025" y="568641"/>
                  <a:pt x="85669" y="597216"/>
                </a:cubicBezTo>
                <a:cubicBezTo>
                  <a:pt x="91313" y="625791"/>
                  <a:pt x="80730" y="568288"/>
                  <a:pt x="66619" y="516782"/>
                </a:cubicBezTo>
                <a:cubicBezTo>
                  <a:pt x="52508" y="465276"/>
                  <a:pt x="-8522" y="377787"/>
                  <a:pt x="1003" y="288182"/>
                </a:cubicBezTo>
                <a:cubicBezTo>
                  <a:pt x="10528" y="198577"/>
                  <a:pt x="86727" y="-9209"/>
                  <a:pt x="92019" y="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: 図形 242">
            <a:extLst>
              <a:ext uri="{FF2B5EF4-FFF2-40B4-BE49-F238E27FC236}">
                <a16:creationId xmlns:a16="http://schemas.microsoft.com/office/drawing/2014/main" id="{0C08FFBC-2EE2-4220-AF74-16AF3D8450B9}"/>
              </a:ext>
            </a:extLst>
          </p:cNvPr>
          <p:cNvSpPr/>
          <p:nvPr/>
        </p:nvSpPr>
        <p:spPr>
          <a:xfrm>
            <a:off x="4149534" y="4886274"/>
            <a:ext cx="257896" cy="90391"/>
          </a:xfrm>
          <a:custGeom>
            <a:avLst/>
            <a:gdLst>
              <a:gd name="connsiteX0" fmla="*/ 257366 w 257896"/>
              <a:gd name="connsiteY0" fmla="*/ 51 h 90391"/>
              <a:gd name="connsiteX1" fmla="*/ 177991 w 257896"/>
              <a:gd name="connsiteY1" fmla="*/ 79426 h 90391"/>
              <a:gd name="connsiteX2" fmla="*/ 111316 w 257896"/>
              <a:gd name="connsiteY2" fmla="*/ 82601 h 90391"/>
              <a:gd name="connsiteX3" fmla="*/ 191 w 257896"/>
              <a:gd name="connsiteY3" fmla="*/ 12751 h 90391"/>
              <a:gd name="connsiteX4" fmla="*/ 85916 w 257896"/>
              <a:gd name="connsiteY4" fmla="*/ 60376 h 90391"/>
              <a:gd name="connsiteX5" fmla="*/ 136716 w 257896"/>
              <a:gd name="connsiteY5" fmla="*/ 66726 h 90391"/>
              <a:gd name="connsiteX6" fmla="*/ 257366 w 257896"/>
              <a:gd name="connsiteY6" fmla="*/ 51 h 9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896" h="90391">
                <a:moveTo>
                  <a:pt x="257366" y="51"/>
                </a:moveTo>
                <a:cubicBezTo>
                  <a:pt x="264245" y="2168"/>
                  <a:pt x="202333" y="65668"/>
                  <a:pt x="177991" y="79426"/>
                </a:cubicBezTo>
                <a:cubicBezTo>
                  <a:pt x="153649" y="93184"/>
                  <a:pt x="140949" y="93713"/>
                  <a:pt x="111316" y="82601"/>
                </a:cubicBezTo>
                <a:cubicBezTo>
                  <a:pt x="81683" y="71489"/>
                  <a:pt x="4424" y="16455"/>
                  <a:pt x="191" y="12751"/>
                </a:cubicBezTo>
                <a:cubicBezTo>
                  <a:pt x="-4042" y="9047"/>
                  <a:pt x="63162" y="51380"/>
                  <a:pt x="85916" y="60376"/>
                </a:cubicBezTo>
                <a:cubicBezTo>
                  <a:pt x="108670" y="69372"/>
                  <a:pt x="111316" y="72018"/>
                  <a:pt x="136716" y="66726"/>
                </a:cubicBezTo>
                <a:cubicBezTo>
                  <a:pt x="162116" y="61434"/>
                  <a:pt x="250487" y="-2066"/>
                  <a:pt x="257366" y="5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: 図形 243">
            <a:extLst>
              <a:ext uri="{FF2B5EF4-FFF2-40B4-BE49-F238E27FC236}">
                <a16:creationId xmlns:a16="http://schemas.microsoft.com/office/drawing/2014/main" id="{2CFE5BE0-876F-4F17-88A6-2EF0ADCE7727}"/>
              </a:ext>
            </a:extLst>
          </p:cNvPr>
          <p:cNvSpPr/>
          <p:nvPr/>
        </p:nvSpPr>
        <p:spPr>
          <a:xfrm>
            <a:off x="4937113" y="4885976"/>
            <a:ext cx="136571" cy="64795"/>
          </a:xfrm>
          <a:custGeom>
            <a:avLst/>
            <a:gdLst>
              <a:gd name="connsiteX0" fmla="*/ 12 w 136571"/>
              <a:gd name="connsiteY0" fmla="*/ 349 h 64795"/>
              <a:gd name="connsiteX1" fmla="*/ 88912 w 136571"/>
              <a:gd name="connsiteY1" fmla="*/ 63849 h 64795"/>
              <a:gd name="connsiteX2" fmla="*/ 136537 w 136571"/>
              <a:gd name="connsiteY2" fmla="*/ 38449 h 64795"/>
              <a:gd name="connsiteX3" fmla="*/ 95262 w 136571"/>
              <a:gd name="connsiteY3" fmla="*/ 38449 h 64795"/>
              <a:gd name="connsiteX4" fmla="*/ 12 w 136571"/>
              <a:gd name="connsiteY4" fmla="*/ 349 h 6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71" h="64795">
                <a:moveTo>
                  <a:pt x="12" y="349"/>
                </a:moveTo>
                <a:cubicBezTo>
                  <a:pt x="-1046" y="4582"/>
                  <a:pt x="66158" y="57499"/>
                  <a:pt x="88912" y="63849"/>
                </a:cubicBezTo>
                <a:cubicBezTo>
                  <a:pt x="111666" y="70199"/>
                  <a:pt x="135479" y="42682"/>
                  <a:pt x="136537" y="38449"/>
                </a:cubicBezTo>
                <a:cubicBezTo>
                  <a:pt x="137595" y="34216"/>
                  <a:pt x="113783" y="45328"/>
                  <a:pt x="95262" y="38449"/>
                </a:cubicBezTo>
                <a:cubicBezTo>
                  <a:pt x="76741" y="31570"/>
                  <a:pt x="1070" y="-3884"/>
                  <a:pt x="12" y="34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: 図形 244">
            <a:extLst>
              <a:ext uri="{FF2B5EF4-FFF2-40B4-BE49-F238E27FC236}">
                <a16:creationId xmlns:a16="http://schemas.microsoft.com/office/drawing/2014/main" id="{957F5928-987C-4A11-B899-8FFDE4C87114}"/>
              </a:ext>
            </a:extLst>
          </p:cNvPr>
          <p:cNvSpPr/>
          <p:nvPr/>
        </p:nvSpPr>
        <p:spPr>
          <a:xfrm>
            <a:off x="4459288" y="4977672"/>
            <a:ext cx="447870" cy="94391"/>
          </a:xfrm>
          <a:custGeom>
            <a:avLst/>
            <a:gdLst>
              <a:gd name="connsiteX0" fmla="*/ 0 w 447870"/>
              <a:gd name="connsiteY0" fmla="*/ 94391 h 94391"/>
              <a:gd name="connsiteX1" fmla="*/ 169862 w 447870"/>
              <a:gd name="connsiteY1" fmla="*/ 3903 h 94391"/>
              <a:gd name="connsiteX2" fmla="*/ 257175 w 447870"/>
              <a:gd name="connsiteY2" fmla="*/ 16603 h 94391"/>
              <a:gd name="connsiteX3" fmla="*/ 369887 w 447870"/>
              <a:gd name="connsiteY3" fmla="*/ 18191 h 94391"/>
              <a:gd name="connsiteX4" fmla="*/ 447675 w 447870"/>
              <a:gd name="connsiteY4" fmla="*/ 56291 h 94391"/>
              <a:gd name="connsiteX5" fmla="*/ 347662 w 447870"/>
              <a:gd name="connsiteY5" fmla="*/ 49941 h 94391"/>
              <a:gd name="connsiteX6" fmla="*/ 193675 w 447870"/>
              <a:gd name="connsiteY6" fmla="*/ 68991 h 94391"/>
              <a:gd name="connsiteX7" fmla="*/ 0 w 447870"/>
              <a:gd name="connsiteY7" fmla="*/ 94391 h 9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7870" h="94391">
                <a:moveTo>
                  <a:pt x="0" y="94391"/>
                </a:moveTo>
                <a:cubicBezTo>
                  <a:pt x="63499" y="55629"/>
                  <a:pt x="126999" y="16868"/>
                  <a:pt x="169862" y="3903"/>
                </a:cubicBezTo>
                <a:cubicBezTo>
                  <a:pt x="212725" y="-9062"/>
                  <a:pt x="223838" y="14222"/>
                  <a:pt x="257175" y="16603"/>
                </a:cubicBezTo>
                <a:cubicBezTo>
                  <a:pt x="290512" y="18984"/>
                  <a:pt x="338137" y="11576"/>
                  <a:pt x="369887" y="18191"/>
                </a:cubicBezTo>
                <a:cubicBezTo>
                  <a:pt x="401637" y="24806"/>
                  <a:pt x="451379" y="50999"/>
                  <a:pt x="447675" y="56291"/>
                </a:cubicBezTo>
                <a:cubicBezTo>
                  <a:pt x="443971" y="61583"/>
                  <a:pt x="389995" y="47824"/>
                  <a:pt x="347662" y="49941"/>
                </a:cubicBezTo>
                <a:cubicBezTo>
                  <a:pt x="305329" y="52058"/>
                  <a:pt x="193675" y="68991"/>
                  <a:pt x="193675" y="68991"/>
                </a:cubicBezTo>
                <a:lnTo>
                  <a:pt x="0" y="94391"/>
                </a:ln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: 図形 245">
            <a:extLst>
              <a:ext uri="{FF2B5EF4-FFF2-40B4-BE49-F238E27FC236}">
                <a16:creationId xmlns:a16="http://schemas.microsoft.com/office/drawing/2014/main" id="{F52556EF-13E6-420A-BDCD-8CF657E0BEE3}"/>
              </a:ext>
            </a:extLst>
          </p:cNvPr>
          <p:cNvSpPr/>
          <p:nvPr/>
        </p:nvSpPr>
        <p:spPr>
          <a:xfrm>
            <a:off x="4485956" y="5042173"/>
            <a:ext cx="415811" cy="112818"/>
          </a:xfrm>
          <a:custGeom>
            <a:avLst/>
            <a:gdLst>
              <a:gd name="connsiteX0" fmla="*/ 5082 w 415811"/>
              <a:gd name="connsiteY0" fmla="*/ 50527 h 112818"/>
              <a:gd name="connsiteX1" fmla="*/ 181294 w 415811"/>
              <a:gd name="connsiteY1" fmla="*/ 1315 h 112818"/>
              <a:gd name="connsiteX2" fmla="*/ 387669 w 415811"/>
              <a:gd name="connsiteY2" fmla="*/ 15602 h 112818"/>
              <a:gd name="connsiteX3" fmla="*/ 409894 w 415811"/>
              <a:gd name="connsiteY3" fmla="*/ 31477 h 112818"/>
              <a:gd name="connsiteX4" fmla="*/ 349569 w 415811"/>
              <a:gd name="connsiteY4" fmla="*/ 64815 h 112818"/>
              <a:gd name="connsiteX5" fmla="*/ 201932 w 415811"/>
              <a:gd name="connsiteY5" fmla="*/ 112440 h 112818"/>
              <a:gd name="connsiteX6" fmla="*/ 60644 w 415811"/>
              <a:gd name="connsiteY6" fmla="*/ 85452 h 112818"/>
              <a:gd name="connsiteX7" fmla="*/ 5082 w 415811"/>
              <a:gd name="connsiteY7" fmla="*/ 50527 h 11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811" h="112818">
                <a:moveTo>
                  <a:pt x="5082" y="50527"/>
                </a:moveTo>
                <a:cubicBezTo>
                  <a:pt x="25190" y="36504"/>
                  <a:pt x="117530" y="7136"/>
                  <a:pt x="181294" y="1315"/>
                </a:cubicBezTo>
                <a:cubicBezTo>
                  <a:pt x="245058" y="-4506"/>
                  <a:pt x="349569" y="10575"/>
                  <a:pt x="387669" y="15602"/>
                </a:cubicBezTo>
                <a:cubicBezTo>
                  <a:pt x="425769" y="20629"/>
                  <a:pt x="416244" y="23275"/>
                  <a:pt x="409894" y="31477"/>
                </a:cubicBezTo>
                <a:cubicBezTo>
                  <a:pt x="403544" y="39679"/>
                  <a:pt x="384229" y="51321"/>
                  <a:pt x="349569" y="64815"/>
                </a:cubicBezTo>
                <a:cubicBezTo>
                  <a:pt x="314909" y="78309"/>
                  <a:pt x="250086" y="109001"/>
                  <a:pt x="201932" y="112440"/>
                </a:cubicBezTo>
                <a:cubicBezTo>
                  <a:pt x="153778" y="115879"/>
                  <a:pt x="92394" y="94977"/>
                  <a:pt x="60644" y="85452"/>
                </a:cubicBezTo>
                <a:cubicBezTo>
                  <a:pt x="28894" y="75927"/>
                  <a:pt x="-15026" y="64550"/>
                  <a:pt x="5082" y="50527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: 図形 246">
            <a:extLst>
              <a:ext uri="{FF2B5EF4-FFF2-40B4-BE49-F238E27FC236}">
                <a16:creationId xmlns:a16="http://schemas.microsoft.com/office/drawing/2014/main" id="{16D3999A-2A6A-4EA6-A0BF-9329DFDCAEBC}"/>
              </a:ext>
            </a:extLst>
          </p:cNvPr>
          <p:cNvSpPr/>
          <p:nvPr/>
        </p:nvSpPr>
        <p:spPr>
          <a:xfrm>
            <a:off x="4632294" y="5063098"/>
            <a:ext cx="149409" cy="18860"/>
          </a:xfrm>
          <a:custGeom>
            <a:avLst/>
            <a:gdLst>
              <a:gd name="connsiteX0" fmla="*/ 31 w 149409"/>
              <a:gd name="connsiteY0" fmla="*/ 12140 h 18860"/>
              <a:gd name="connsiteX1" fmla="*/ 111156 w 149409"/>
              <a:gd name="connsiteY1" fmla="*/ 18490 h 18860"/>
              <a:gd name="connsiteX2" fmla="*/ 149256 w 149409"/>
              <a:gd name="connsiteY2" fmla="*/ 1027 h 18860"/>
              <a:gd name="connsiteX3" fmla="*/ 100044 w 149409"/>
              <a:gd name="connsiteY3" fmla="*/ 2615 h 18860"/>
              <a:gd name="connsiteX4" fmla="*/ 31 w 149409"/>
              <a:gd name="connsiteY4" fmla="*/ 12140 h 1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409" h="18860">
                <a:moveTo>
                  <a:pt x="31" y="12140"/>
                </a:moveTo>
                <a:cubicBezTo>
                  <a:pt x="1883" y="14786"/>
                  <a:pt x="86285" y="20342"/>
                  <a:pt x="111156" y="18490"/>
                </a:cubicBezTo>
                <a:cubicBezTo>
                  <a:pt x="136027" y="16638"/>
                  <a:pt x="151108" y="3673"/>
                  <a:pt x="149256" y="1027"/>
                </a:cubicBezTo>
                <a:cubicBezTo>
                  <a:pt x="147404" y="-1619"/>
                  <a:pt x="121211" y="1557"/>
                  <a:pt x="100044" y="2615"/>
                </a:cubicBezTo>
                <a:cubicBezTo>
                  <a:pt x="78877" y="3673"/>
                  <a:pt x="-1821" y="9494"/>
                  <a:pt x="31" y="121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楕円 247">
            <a:extLst>
              <a:ext uri="{FF2B5EF4-FFF2-40B4-BE49-F238E27FC236}">
                <a16:creationId xmlns:a16="http://schemas.microsoft.com/office/drawing/2014/main" id="{EF9B1E45-6A42-4B5A-A471-0DE1F4E4B392}"/>
              </a:ext>
            </a:extLst>
          </p:cNvPr>
          <p:cNvSpPr/>
          <p:nvPr/>
        </p:nvSpPr>
        <p:spPr>
          <a:xfrm>
            <a:off x="4921250" y="4673600"/>
            <a:ext cx="209550" cy="209550"/>
          </a:xfrm>
          <a:prstGeom prst="ellipse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楕円 248">
            <a:extLst>
              <a:ext uri="{FF2B5EF4-FFF2-40B4-BE49-F238E27FC236}">
                <a16:creationId xmlns:a16="http://schemas.microsoft.com/office/drawing/2014/main" id="{5E248C91-C487-4406-9982-49AF7E7FA2BB}"/>
              </a:ext>
            </a:extLst>
          </p:cNvPr>
          <p:cNvSpPr/>
          <p:nvPr/>
        </p:nvSpPr>
        <p:spPr>
          <a:xfrm>
            <a:off x="4181475" y="4718050"/>
            <a:ext cx="209550" cy="209550"/>
          </a:xfrm>
          <a:prstGeom prst="ellipse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: 図形 249">
            <a:extLst>
              <a:ext uri="{FF2B5EF4-FFF2-40B4-BE49-F238E27FC236}">
                <a16:creationId xmlns:a16="http://schemas.microsoft.com/office/drawing/2014/main" id="{511A4F4B-1E3F-4045-A4FB-E99BCB0656B5}"/>
              </a:ext>
            </a:extLst>
          </p:cNvPr>
          <p:cNvSpPr/>
          <p:nvPr/>
        </p:nvSpPr>
        <p:spPr>
          <a:xfrm>
            <a:off x="3249079" y="4182588"/>
            <a:ext cx="393843" cy="148112"/>
          </a:xfrm>
          <a:custGeom>
            <a:avLst/>
            <a:gdLst>
              <a:gd name="connsiteX0" fmla="*/ 534 w 393843"/>
              <a:gd name="connsiteY0" fmla="*/ 148112 h 148112"/>
              <a:gd name="connsiteX1" fmla="*/ 73559 w 393843"/>
              <a:gd name="connsiteY1" fmla="*/ 32225 h 148112"/>
              <a:gd name="connsiteX2" fmla="*/ 216434 w 393843"/>
              <a:gd name="connsiteY2" fmla="*/ 3650 h 148112"/>
              <a:gd name="connsiteX3" fmla="*/ 391059 w 393843"/>
              <a:gd name="connsiteY3" fmla="*/ 98900 h 148112"/>
              <a:gd name="connsiteX4" fmla="*/ 314859 w 393843"/>
              <a:gd name="connsiteY4" fmla="*/ 54450 h 148112"/>
              <a:gd name="connsiteX5" fmla="*/ 195796 w 393843"/>
              <a:gd name="connsiteY5" fmla="*/ 14762 h 148112"/>
              <a:gd name="connsiteX6" fmla="*/ 108484 w 393843"/>
              <a:gd name="connsiteY6" fmla="*/ 33812 h 148112"/>
              <a:gd name="connsiteX7" fmla="*/ 534 w 393843"/>
              <a:gd name="connsiteY7" fmla="*/ 148112 h 14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843" h="148112">
                <a:moveTo>
                  <a:pt x="534" y="148112"/>
                </a:moveTo>
                <a:cubicBezTo>
                  <a:pt x="-5287" y="147848"/>
                  <a:pt x="37576" y="56302"/>
                  <a:pt x="73559" y="32225"/>
                </a:cubicBezTo>
                <a:cubicBezTo>
                  <a:pt x="109542" y="8148"/>
                  <a:pt x="163517" y="-7463"/>
                  <a:pt x="216434" y="3650"/>
                </a:cubicBezTo>
                <a:cubicBezTo>
                  <a:pt x="269351" y="14762"/>
                  <a:pt x="374655" y="90433"/>
                  <a:pt x="391059" y="98900"/>
                </a:cubicBezTo>
                <a:cubicBezTo>
                  <a:pt x="407463" y="107367"/>
                  <a:pt x="347403" y="68473"/>
                  <a:pt x="314859" y="54450"/>
                </a:cubicBezTo>
                <a:cubicBezTo>
                  <a:pt x="282315" y="40427"/>
                  <a:pt x="230192" y="18202"/>
                  <a:pt x="195796" y="14762"/>
                </a:cubicBezTo>
                <a:cubicBezTo>
                  <a:pt x="161400" y="11322"/>
                  <a:pt x="139969" y="15556"/>
                  <a:pt x="108484" y="33812"/>
                </a:cubicBezTo>
                <a:cubicBezTo>
                  <a:pt x="76999" y="52068"/>
                  <a:pt x="6355" y="148376"/>
                  <a:pt x="534" y="148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: 図形 250">
            <a:extLst>
              <a:ext uri="{FF2B5EF4-FFF2-40B4-BE49-F238E27FC236}">
                <a16:creationId xmlns:a16="http://schemas.microsoft.com/office/drawing/2014/main" id="{A03E064B-CBC8-4DFD-AC82-C319D9278738}"/>
              </a:ext>
            </a:extLst>
          </p:cNvPr>
          <p:cNvSpPr/>
          <p:nvPr/>
        </p:nvSpPr>
        <p:spPr>
          <a:xfrm>
            <a:off x="3244850" y="4217123"/>
            <a:ext cx="395398" cy="118491"/>
          </a:xfrm>
          <a:custGeom>
            <a:avLst/>
            <a:gdLst>
              <a:gd name="connsiteX0" fmla="*/ 0 w 395398"/>
              <a:gd name="connsiteY0" fmla="*/ 118340 h 118491"/>
              <a:gd name="connsiteX1" fmla="*/ 82550 w 395398"/>
              <a:gd name="connsiteY1" fmla="*/ 81827 h 118491"/>
              <a:gd name="connsiteX2" fmla="*/ 93663 w 395398"/>
              <a:gd name="connsiteY2" fmla="*/ 80240 h 118491"/>
              <a:gd name="connsiteX3" fmla="*/ 163513 w 395398"/>
              <a:gd name="connsiteY3" fmla="*/ 21502 h 118491"/>
              <a:gd name="connsiteX4" fmla="*/ 258763 w 395398"/>
              <a:gd name="connsiteY4" fmla="*/ 19915 h 118491"/>
              <a:gd name="connsiteX5" fmla="*/ 395288 w 395398"/>
              <a:gd name="connsiteY5" fmla="*/ 91352 h 118491"/>
              <a:gd name="connsiteX6" fmla="*/ 279400 w 395398"/>
              <a:gd name="connsiteY6" fmla="*/ 8802 h 118491"/>
              <a:gd name="connsiteX7" fmla="*/ 144463 w 395398"/>
              <a:gd name="connsiteY7" fmla="*/ 8802 h 118491"/>
              <a:gd name="connsiteX8" fmla="*/ 82550 w 395398"/>
              <a:gd name="connsiteY8" fmla="*/ 65952 h 118491"/>
              <a:gd name="connsiteX9" fmla="*/ 0 w 395398"/>
              <a:gd name="connsiteY9" fmla="*/ 118340 h 11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5398" h="118491">
                <a:moveTo>
                  <a:pt x="0" y="118340"/>
                </a:moveTo>
                <a:cubicBezTo>
                  <a:pt x="0" y="120986"/>
                  <a:pt x="66940" y="88177"/>
                  <a:pt x="82550" y="81827"/>
                </a:cubicBezTo>
                <a:cubicBezTo>
                  <a:pt x="98160" y="75477"/>
                  <a:pt x="80169" y="90294"/>
                  <a:pt x="93663" y="80240"/>
                </a:cubicBezTo>
                <a:cubicBezTo>
                  <a:pt x="107157" y="70186"/>
                  <a:pt x="135996" y="31556"/>
                  <a:pt x="163513" y="21502"/>
                </a:cubicBezTo>
                <a:cubicBezTo>
                  <a:pt x="191030" y="11448"/>
                  <a:pt x="220134" y="8273"/>
                  <a:pt x="258763" y="19915"/>
                </a:cubicBezTo>
                <a:cubicBezTo>
                  <a:pt x="297392" y="31557"/>
                  <a:pt x="391849" y="93204"/>
                  <a:pt x="395288" y="91352"/>
                </a:cubicBezTo>
                <a:cubicBezTo>
                  <a:pt x="398727" y="89500"/>
                  <a:pt x="321204" y="22560"/>
                  <a:pt x="279400" y="8802"/>
                </a:cubicBezTo>
                <a:cubicBezTo>
                  <a:pt x="237596" y="-4956"/>
                  <a:pt x="177271" y="-723"/>
                  <a:pt x="144463" y="8802"/>
                </a:cubicBezTo>
                <a:cubicBezTo>
                  <a:pt x="111655" y="18327"/>
                  <a:pt x="103981" y="49283"/>
                  <a:pt x="82550" y="65952"/>
                </a:cubicBezTo>
                <a:cubicBezTo>
                  <a:pt x="61119" y="82621"/>
                  <a:pt x="0" y="115694"/>
                  <a:pt x="0" y="118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: 図形 251">
            <a:extLst>
              <a:ext uri="{FF2B5EF4-FFF2-40B4-BE49-F238E27FC236}">
                <a16:creationId xmlns:a16="http://schemas.microsoft.com/office/drawing/2014/main" id="{20A267AF-56B6-4A6C-AA9E-0EEDF4491100}"/>
              </a:ext>
            </a:extLst>
          </p:cNvPr>
          <p:cNvSpPr/>
          <p:nvPr/>
        </p:nvSpPr>
        <p:spPr>
          <a:xfrm>
            <a:off x="3335255" y="4303414"/>
            <a:ext cx="293179" cy="17841"/>
          </a:xfrm>
          <a:custGeom>
            <a:avLst/>
            <a:gdLst>
              <a:gd name="connsiteX0" fmla="*/ 83 w 293179"/>
              <a:gd name="connsiteY0" fmla="*/ 3474 h 17841"/>
              <a:gd name="connsiteX1" fmla="*/ 144545 w 293179"/>
              <a:gd name="connsiteY1" fmla="*/ 16174 h 17841"/>
              <a:gd name="connsiteX2" fmla="*/ 265195 w 293179"/>
              <a:gd name="connsiteY2" fmla="*/ 1886 h 17841"/>
              <a:gd name="connsiteX3" fmla="*/ 285833 w 293179"/>
              <a:gd name="connsiteY3" fmla="*/ 1886 h 17841"/>
              <a:gd name="connsiteX4" fmla="*/ 165183 w 293179"/>
              <a:gd name="connsiteY4" fmla="*/ 17761 h 17841"/>
              <a:gd name="connsiteX5" fmla="*/ 83 w 293179"/>
              <a:gd name="connsiteY5" fmla="*/ 3474 h 1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179" h="17841">
                <a:moveTo>
                  <a:pt x="83" y="3474"/>
                </a:moveTo>
                <a:cubicBezTo>
                  <a:pt x="-3357" y="3210"/>
                  <a:pt x="100360" y="16439"/>
                  <a:pt x="144545" y="16174"/>
                </a:cubicBezTo>
                <a:cubicBezTo>
                  <a:pt x="188730" y="15909"/>
                  <a:pt x="241647" y="4267"/>
                  <a:pt x="265195" y="1886"/>
                </a:cubicBezTo>
                <a:cubicBezTo>
                  <a:pt x="288743" y="-495"/>
                  <a:pt x="302502" y="-760"/>
                  <a:pt x="285833" y="1886"/>
                </a:cubicBezTo>
                <a:cubicBezTo>
                  <a:pt x="269164" y="4532"/>
                  <a:pt x="212014" y="16438"/>
                  <a:pt x="165183" y="17761"/>
                </a:cubicBezTo>
                <a:cubicBezTo>
                  <a:pt x="118352" y="19084"/>
                  <a:pt x="3523" y="3738"/>
                  <a:pt x="83" y="3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: 図形 252">
            <a:extLst>
              <a:ext uri="{FF2B5EF4-FFF2-40B4-BE49-F238E27FC236}">
                <a16:creationId xmlns:a16="http://schemas.microsoft.com/office/drawing/2014/main" id="{E4273860-836B-46F9-ABEF-145D056A2386}"/>
              </a:ext>
            </a:extLst>
          </p:cNvPr>
          <p:cNvSpPr/>
          <p:nvPr/>
        </p:nvSpPr>
        <p:spPr>
          <a:xfrm>
            <a:off x="3365330" y="4279887"/>
            <a:ext cx="237710" cy="41999"/>
          </a:xfrm>
          <a:custGeom>
            <a:avLst/>
            <a:gdLst>
              <a:gd name="connsiteX0" fmla="*/ 1758 w 237710"/>
              <a:gd name="connsiteY0" fmla="*/ 13 h 41999"/>
              <a:gd name="connsiteX1" fmla="*/ 79545 w 237710"/>
              <a:gd name="connsiteY1" fmla="*/ 36526 h 41999"/>
              <a:gd name="connsiteX2" fmla="*/ 236708 w 237710"/>
              <a:gd name="connsiteY2" fmla="*/ 17476 h 41999"/>
              <a:gd name="connsiteX3" fmla="*/ 141458 w 237710"/>
              <a:gd name="connsiteY3" fmla="*/ 36526 h 41999"/>
              <a:gd name="connsiteX4" fmla="*/ 35095 w 237710"/>
              <a:gd name="connsiteY4" fmla="*/ 41288 h 41999"/>
              <a:gd name="connsiteX5" fmla="*/ 1758 w 237710"/>
              <a:gd name="connsiteY5" fmla="*/ 13 h 4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710" h="41999">
                <a:moveTo>
                  <a:pt x="1758" y="13"/>
                </a:moveTo>
                <a:cubicBezTo>
                  <a:pt x="9166" y="-781"/>
                  <a:pt x="40387" y="33616"/>
                  <a:pt x="79545" y="36526"/>
                </a:cubicBezTo>
                <a:cubicBezTo>
                  <a:pt x="118703" y="39436"/>
                  <a:pt x="226389" y="17476"/>
                  <a:pt x="236708" y="17476"/>
                </a:cubicBezTo>
                <a:cubicBezTo>
                  <a:pt x="247027" y="17476"/>
                  <a:pt x="175060" y="32557"/>
                  <a:pt x="141458" y="36526"/>
                </a:cubicBezTo>
                <a:cubicBezTo>
                  <a:pt x="107856" y="40495"/>
                  <a:pt x="58908" y="43405"/>
                  <a:pt x="35095" y="41288"/>
                </a:cubicBezTo>
                <a:cubicBezTo>
                  <a:pt x="11282" y="39171"/>
                  <a:pt x="-5650" y="807"/>
                  <a:pt x="1758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: 図形 253">
            <a:extLst>
              <a:ext uri="{FF2B5EF4-FFF2-40B4-BE49-F238E27FC236}">
                <a16:creationId xmlns:a16="http://schemas.microsoft.com/office/drawing/2014/main" id="{2E346B99-BDE5-407F-A8F0-73222E0DEF95}"/>
              </a:ext>
            </a:extLst>
          </p:cNvPr>
          <p:cNvSpPr/>
          <p:nvPr/>
        </p:nvSpPr>
        <p:spPr>
          <a:xfrm>
            <a:off x="3297652" y="4322675"/>
            <a:ext cx="199849" cy="14375"/>
          </a:xfrm>
          <a:custGeom>
            <a:avLst/>
            <a:gdLst>
              <a:gd name="connsiteX0" fmla="*/ 2761 w 199849"/>
              <a:gd name="connsiteY0" fmla="*/ 6438 h 14375"/>
              <a:gd name="connsiteX1" fmla="*/ 145636 w 199849"/>
              <a:gd name="connsiteY1" fmla="*/ 14375 h 14375"/>
              <a:gd name="connsiteX2" fmla="*/ 199611 w 199849"/>
              <a:gd name="connsiteY2" fmla="*/ 6438 h 14375"/>
              <a:gd name="connsiteX3" fmla="*/ 128173 w 199849"/>
              <a:gd name="connsiteY3" fmla="*/ 4850 h 14375"/>
              <a:gd name="connsiteX4" fmla="*/ 56736 w 199849"/>
              <a:gd name="connsiteY4" fmla="*/ 88 h 14375"/>
              <a:gd name="connsiteX5" fmla="*/ 2761 w 199849"/>
              <a:gd name="connsiteY5" fmla="*/ 6438 h 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849" h="14375">
                <a:moveTo>
                  <a:pt x="2761" y="6438"/>
                </a:moveTo>
                <a:cubicBezTo>
                  <a:pt x="17578" y="8819"/>
                  <a:pt x="112828" y="14375"/>
                  <a:pt x="145636" y="14375"/>
                </a:cubicBezTo>
                <a:cubicBezTo>
                  <a:pt x="178444" y="14375"/>
                  <a:pt x="202521" y="8025"/>
                  <a:pt x="199611" y="6438"/>
                </a:cubicBezTo>
                <a:cubicBezTo>
                  <a:pt x="196701" y="4851"/>
                  <a:pt x="151985" y="5908"/>
                  <a:pt x="128173" y="4850"/>
                </a:cubicBezTo>
                <a:cubicBezTo>
                  <a:pt x="104361" y="3792"/>
                  <a:pt x="76844" y="882"/>
                  <a:pt x="56736" y="88"/>
                </a:cubicBezTo>
                <a:cubicBezTo>
                  <a:pt x="36628" y="-706"/>
                  <a:pt x="-12056" y="4057"/>
                  <a:pt x="2761" y="6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: 図形 254">
            <a:extLst>
              <a:ext uri="{FF2B5EF4-FFF2-40B4-BE49-F238E27FC236}">
                <a16:creationId xmlns:a16="http://schemas.microsoft.com/office/drawing/2014/main" id="{462BEDAD-571B-4CA2-970B-2C123E68DD43}"/>
              </a:ext>
            </a:extLst>
          </p:cNvPr>
          <p:cNvSpPr/>
          <p:nvPr/>
        </p:nvSpPr>
        <p:spPr>
          <a:xfrm>
            <a:off x="3441591" y="4233391"/>
            <a:ext cx="157430" cy="45339"/>
          </a:xfrm>
          <a:custGeom>
            <a:avLst/>
            <a:gdLst>
              <a:gd name="connsiteX0" fmla="*/ 109 w 157430"/>
              <a:gd name="connsiteY0" fmla="*/ 2059 h 45339"/>
              <a:gd name="connsiteX1" fmla="*/ 79484 w 157430"/>
              <a:gd name="connsiteY1" fmla="*/ 40159 h 45339"/>
              <a:gd name="connsiteX2" fmla="*/ 157272 w 157430"/>
              <a:gd name="connsiteY2" fmla="*/ 41747 h 45339"/>
              <a:gd name="connsiteX3" fmla="*/ 96947 w 157430"/>
              <a:gd name="connsiteY3" fmla="*/ 9997 h 45339"/>
              <a:gd name="connsiteX4" fmla="*/ 109 w 157430"/>
              <a:gd name="connsiteY4" fmla="*/ 2059 h 4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30" h="45339">
                <a:moveTo>
                  <a:pt x="109" y="2059"/>
                </a:moveTo>
                <a:cubicBezTo>
                  <a:pt x="-2801" y="7086"/>
                  <a:pt x="53290" y="33544"/>
                  <a:pt x="79484" y="40159"/>
                </a:cubicBezTo>
                <a:cubicBezTo>
                  <a:pt x="105678" y="46774"/>
                  <a:pt x="154362" y="46774"/>
                  <a:pt x="157272" y="41747"/>
                </a:cubicBezTo>
                <a:cubicBezTo>
                  <a:pt x="160182" y="36720"/>
                  <a:pt x="122347" y="18199"/>
                  <a:pt x="96947" y="9997"/>
                </a:cubicBezTo>
                <a:cubicBezTo>
                  <a:pt x="71547" y="1795"/>
                  <a:pt x="3019" y="-2968"/>
                  <a:pt x="109" y="2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: 図形 255">
            <a:extLst>
              <a:ext uri="{FF2B5EF4-FFF2-40B4-BE49-F238E27FC236}">
                <a16:creationId xmlns:a16="http://schemas.microsoft.com/office/drawing/2014/main" id="{F41181C2-F65D-40DD-B6C3-D87BB9BBD127}"/>
              </a:ext>
            </a:extLst>
          </p:cNvPr>
          <p:cNvSpPr/>
          <p:nvPr/>
        </p:nvSpPr>
        <p:spPr>
          <a:xfrm>
            <a:off x="3355358" y="4230020"/>
            <a:ext cx="153568" cy="79075"/>
          </a:xfrm>
          <a:custGeom>
            <a:avLst/>
            <a:gdLst>
              <a:gd name="connsiteX0" fmla="*/ 103805 w 153568"/>
              <a:gd name="connsiteY0" fmla="*/ 668 h 79075"/>
              <a:gd name="connsiteX1" fmla="*/ 153017 w 153568"/>
              <a:gd name="connsiteY1" fmla="*/ 41943 h 79075"/>
              <a:gd name="connsiteX2" fmla="*/ 126030 w 153568"/>
              <a:gd name="connsiteY2" fmla="*/ 67343 h 79075"/>
              <a:gd name="connsiteX3" fmla="*/ 62530 w 153568"/>
              <a:gd name="connsiteY3" fmla="*/ 78455 h 79075"/>
              <a:gd name="connsiteX4" fmla="*/ 2205 w 153568"/>
              <a:gd name="connsiteY4" fmla="*/ 49880 h 79075"/>
              <a:gd name="connsiteX5" fmla="*/ 19667 w 153568"/>
              <a:gd name="connsiteY5" fmla="*/ 19718 h 79075"/>
              <a:gd name="connsiteX6" fmla="*/ 103805 w 153568"/>
              <a:gd name="connsiteY6" fmla="*/ 668 h 7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568" h="79075">
                <a:moveTo>
                  <a:pt x="103805" y="668"/>
                </a:moveTo>
                <a:cubicBezTo>
                  <a:pt x="126030" y="4372"/>
                  <a:pt x="149313" y="30831"/>
                  <a:pt x="153017" y="41943"/>
                </a:cubicBezTo>
                <a:cubicBezTo>
                  <a:pt x="156721" y="53055"/>
                  <a:pt x="141111" y="61258"/>
                  <a:pt x="126030" y="67343"/>
                </a:cubicBezTo>
                <a:cubicBezTo>
                  <a:pt x="110949" y="73428"/>
                  <a:pt x="83167" y="81365"/>
                  <a:pt x="62530" y="78455"/>
                </a:cubicBezTo>
                <a:cubicBezTo>
                  <a:pt x="41893" y="75545"/>
                  <a:pt x="9349" y="59669"/>
                  <a:pt x="2205" y="49880"/>
                </a:cubicBezTo>
                <a:cubicBezTo>
                  <a:pt x="-4939" y="40091"/>
                  <a:pt x="6438" y="30037"/>
                  <a:pt x="19667" y="19718"/>
                </a:cubicBezTo>
                <a:cubicBezTo>
                  <a:pt x="32896" y="9399"/>
                  <a:pt x="81580" y="-3036"/>
                  <a:pt x="103805" y="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: 図形 256">
            <a:extLst>
              <a:ext uri="{FF2B5EF4-FFF2-40B4-BE49-F238E27FC236}">
                <a16:creationId xmlns:a16="http://schemas.microsoft.com/office/drawing/2014/main" id="{C9F138E5-A606-4672-8F49-1C0645E6B55C}"/>
              </a:ext>
            </a:extLst>
          </p:cNvPr>
          <p:cNvSpPr/>
          <p:nvPr/>
        </p:nvSpPr>
        <p:spPr>
          <a:xfrm>
            <a:off x="3379696" y="4325803"/>
            <a:ext cx="224112" cy="37115"/>
          </a:xfrm>
          <a:custGeom>
            <a:avLst/>
            <a:gdLst>
              <a:gd name="connsiteX0" fmla="*/ 92 w 224112"/>
              <a:gd name="connsiteY0" fmla="*/ 16010 h 37115"/>
              <a:gd name="connsiteX1" fmla="*/ 144554 w 224112"/>
              <a:gd name="connsiteY1" fmla="*/ 23947 h 37115"/>
              <a:gd name="connsiteX2" fmla="*/ 223929 w 224112"/>
              <a:gd name="connsiteY2" fmla="*/ 135 h 37115"/>
              <a:gd name="connsiteX3" fmla="*/ 123917 w 224112"/>
              <a:gd name="connsiteY3" fmla="*/ 36647 h 37115"/>
              <a:gd name="connsiteX4" fmla="*/ 92 w 224112"/>
              <a:gd name="connsiteY4" fmla="*/ 16010 h 3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112" h="37115">
                <a:moveTo>
                  <a:pt x="92" y="16010"/>
                </a:moveTo>
                <a:cubicBezTo>
                  <a:pt x="3532" y="13893"/>
                  <a:pt x="107248" y="26593"/>
                  <a:pt x="144554" y="23947"/>
                </a:cubicBezTo>
                <a:cubicBezTo>
                  <a:pt x="181860" y="21301"/>
                  <a:pt x="227369" y="-1982"/>
                  <a:pt x="223929" y="135"/>
                </a:cubicBezTo>
                <a:cubicBezTo>
                  <a:pt x="220490" y="2252"/>
                  <a:pt x="157254" y="32678"/>
                  <a:pt x="123917" y="36647"/>
                </a:cubicBezTo>
                <a:cubicBezTo>
                  <a:pt x="90580" y="40616"/>
                  <a:pt x="-3348" y="18127"/>
                  <a:pt x="92" y="16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BE565453-FAF6-4002-882D-9E82D8251DD6}"/>
              </a:ext>
            </a:extLst>
          </p:cNvPr>
          <p:cNvSpPr/>
          <p:nvPr/>
        </p:nvSpPr>
        <p:spPr>
          <a:xfrm>
            <a:off x="3294063" y="4346566"/>
            <a:ext cx="278098" cy="38109"/>
          </a:xfrm>
          <a:custGeom>
            <a:avLst/>
            <a:gdLst>
              <a:gd name="connsiteX0" fmla="*/ 0 w 278098"/>
              <a:gd name="connsiteY0" fmla="*/ 28584 h 38109"/>
              <a:gd name="connsiteX1" fmla="*/ 119062 w 278098"/>
              <a:gd name="connsiteY1" fmla="*/ 38109 h 38109"/>
              <a:gd name="connsiteX2" fmla="*/ 206375 w 278098"/>
              <a:gd name="connsiteY2" fmla="*/ 28584 h 38109"/>
              <a:gd name="connsiteX3" fmla="*/ 277812 w 278098"/>
              <a:gd name="connsiteY3" fmla="*/ 9 h 38109"/>
              <a:gd name="connsiteX4" fmla="*/ 179387 w 278098"/>
              <a:gd name="connsiteY4" fmla="*/ 25409 h 38109"/>
              <a:gd name="connsiteX5" fmla="*/ 101600 w 278098"/>
              <a:gd name="connsiteY5" fmla="*/ 25409 h 38109"/>
              <a:gd name="connsiteX6" fmla="*/ 0 w 278098"/>
              <a:gd name="connsiteY6" fmla="*/ 28584 h 3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098" h="38109">
                <a:moveTo>
                  <a:pt x="0" y="28584"/>
                </a:moveTo>
                <a:cubicBezTo>
                  <a:pt x="39687" y="31759"/>
                  <a:pt x="84666" y="38109"/>
                  <a:pt x="119062" y="38109"/>
                </a:cubicBezTo>
                <a:cubicBezTo>
                  <a:pt x="153458" y="38109"/>
                  <a:pt x="179917" y="34934"/>
                  <a:pt x="206375" y="28584"/>
                </a:cubicBezTo>
                <a:cubicBezTo>
                  <a:pt x="232833" y="22234"/>
                  <a:pt x="282310" y="538"/>
                  <a:pt x="277812" y="9"/>
                </a:cubicBezTo>
                <a:cubicBezTo>
                  <a:pt x="273314" y="-520"/>
                  <a:pt x="208756" y="21176"/>
                  <a:pt x="179387" y="25409"/>
                </a:cubicBezTo>
                <a:cubicBezTo>
                  <a:pt x="150018" y="29642"/>
                  <a:pt x="101600" y="25409"/>
                  <a:pt x="101600" y="25409"/>
                </a:cubicBezTo>
                <a:lnTo>
                  <a:pt x="0" y="28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: 図形 258">
            <a:extLst>
              <a:ext uri="{FF2B5EF4-FFF2-40B4-BE49-F238E27FC236}">
                <a16:creationId xmlns:a16="http://schemas.microsoft.com/office/drawing/2014/main" id="{CEF4D59F-26AE-4C3D-9FEC-1C855A245CA2}"/>
              </a:ext>
            </a:extLst>
          </p:cNvPr>
          <p:cNvSpPr/>
          <p:nvPr/>
        </p:nvSpPr>
        <p:spPr>
          <a:xfrm>
            <a:off x="3285145" y="4378137"/>
            <a:ext cx="254099" cy="58792"/>
          </a:xfrm>
          <a:custGeom>
            <a:avLst/>
            <a:gdLst>
              <a:gd name="connsiteX0" fmla="*/ 980 w 254099"/>
              <a:gd name="connsiteY0" fmla="*/ 188 h 58792"/>
              <a:gd name="connsiteX1" fmla="*/ 102580 w 254099"/>
              <a:gd name="connsiteY1" fmla="*/ 57338 h 58792"/>
              <a:gd name="connsiteX2" fmla="*/ 253393 w 254099"/>
              <a:gd name="connsiteY2" fmla="*/ 41463 h 58792"/>
              <a:gd name="connsiteX3" fmla="*/ 162905 w 254099"/>
              <a:gd name="connsiteY3" fmla="*/ 38288 h 58792"/>
              <a:gd name="connsiteX4" fmla="*/ 980 w 254099"/>
              <a:gd name="connsiteY4" fmla="*/ 188 h 5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99" h="58792">
                <a:moveTo>
                  <a:pt x="980" y="188"/>
                </a:moveTo>
                <a:cubicBezTo>
                  <a:pt x="-9074" y="3363"/>
                  <a:pt x="60511" y="50459"/>
                  <a:pt x="102580" y="57338"/>
                </a:cubicBezTo>
                <a:cubicBezTo>
                  <a:pt x="144649" y="64217"/>
                  <a:pt x="243339" y="44638"/>
                  <a:pt x="253393" y="41463"/>
                </a:cubicBezTo>
                <a:cubicBezTo>
                  <a:pt x="263447" y="38288"/>
                  <a:pt x="162905" y="38288"/>
                  <a:pt x="162905" y="38288"/>
                </a:cubicBezTo>
                <a:cubicBezTo>
                  <a:pt x="126657" y="34849"/>
                  <a:pt x="11034" y="-2987"/>
                  <a:pt x="980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: 図形 259">
            <a:extLst>
              <a:ext uri="{FF2B5EF4-FFF2-40B4-BE49-F238E27FC236}">
                <a16:creationId xmlns:a16="http://schemas.microsoft.com/office/drawing/2014/main" id="{F08FD371-8AD7-4F3B-A618-7215862B2359}"/>
              </a:ext>
            </a:extLst>
          </p:cNvPr>
          <p:cNvSpPr/>
          <p:nvPr/>
        </p:nvSpPr>
        <p:spPr>
          <a:xfrm>
            <a:off x="2642585" y="4171178"/>
            <a:ext cx="272178" cy="77191"/>
          </a:xfrm>
          <a:custGeom>
            <a:avLst/>
            <a:gdLst>
              <a:gd name="connsiteX0" fmla="*/ 603 w 272178"/>
              <a:gd name="connsiteY0" fmla="*/ 65860 h 77191"/>
              <a:gd name="connsiteX1" fmla="*/ 135540 w 272178"/>
              <a:gd name="connsiteY1" fmla="*/ 11885 h 77191"/>
              <a:gd name="connsiteX2" fmla="*/ 187928 w 272178"/>
              <a:gd name="connsiteY2" fmla="*/ 29347 h 77191"/>
              <a:gd name="connsiteX3" fmla="*/ 270478 w 272178"/>
              <a:gd name="connsiteY3" fmla="*/ 76972 h 77191"/>
              <a:gd name="connsiteX4" fmla="*/ 238728 w 272178"/>
              <a:gd name="connsiteY4" fmla="*/ 45222 h 77191"/>
              <a:gd name="connsiteX5" fmla="*/ 179990 w 272178"/>
              <a:gd name="connsiteY5" fmla="*/ 2360 h 77191"/>
              <a:gd name="connsiteX6" fmla="*/ 89503 w 272178"/>
              <a:gd name="connsiteY6" fmla="*/ 10297 h 77191"/>
              <a:gd name="connsiteX7" fmla="*/ 603 w 272178"/>
              <a:gd name="connsiteY7" fmla="*/ 65860 h 7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178" h="77191">
                <a:moveTo>
                  <a:pt x="603" y="65860"/>
                </a:moveTo>
                <a:cubicBezTo>
                  <a:pt x="8276" y="66125"/>
                  <a:pt x="104319" y="17970"/>
                  <a:pt x="135540" y="11885"/>
                </a:cubicBezTo>
                <a:cubicBezTo>
                  <a:pt x="166761" y="5799"/>
                  <a:pt x="165438" y="18499"/>
                  <a:pt x="187928" y="29347"/>
                </a:cubicBezTo>
                <a:cubicBezTo>
                  <a:pt x="210418" y="40195"/>
                  <a:pt x="262011" y="74326"/>
                  <a:pt x="270478" y="76972"/>
                </a:cubicBezTo>
                <a:cubicBezTo>
                  <a:pt x="278945" y="79618"/>
                  <a:pt x="253809" y="57657"/>
                  <a:pt x="238728" y="45222"/>
                </a:cubicBezTo>
                <a:cubicBezTo>
                  <a:pt x="223647" y="32787"/>
                  <a:pt x="204861" y="8181"/>
                  <a:pt x="179990" y="2360"/>
                </a:cubicBezTo>
                <a:cubicBezTo>
                  <a:pt x="155119" y="-3461"/>
                  <a:pt x="118607" y="2360"/>
                  <a:pt x="89503" y="10297"/>
                </a:cubicBezTo>
                <a:cubicBezTo>
                  <a:pt x="60399" y="18234"/>
                  <a:pt x="-7070" y="65595"/>
                  <a:pt x="603" y="65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: 図形 260">
            <a:extLst>
              <a:ext uri="{FF2B5EF4-FFF2-40B4-BE49-F238E27FC236}">
                <a16:creationId xmlns:a16="http://schemas.microsoft.com/office/drawing/2014/main" id="{D79C3DB4-A143-4F1A-BCF6-B506D1B37C12}"/>
              </a:ext>
            </a:extLst>
          </p:cNvPr>
          <p:cNvSpPr/>
          <p:nvPr/>
        </p:nvSpPr>
        <p:spPr>
          <a:xfrm>
            <a:off x="2895559" y="4217987"/>
            <a:ext cx="76535" cy="123826"/>
          </a:xfrm>
          <a:custGeom>
            <a:avLst/>
            <a:gdLst>
              <a:gd name="connsiteX0" fmla="*/ 41 w 76535"/>
              <a:gd name="connsiteY0" fmla="*/ 1 h 123826"/>
              <a:gd name="connsiteX1" fmla="*/ 60366 w 76535"/>
              <a:gd name="connsiteY1" fmla="*/ 49213 h 123826"/>
              <a:gd name="connsiteX2" fmla="*/ 76241 w 76535"/>
              <a:gd name="connsiteY2" fmla="*/ 123826 h 123826"/>
              <a:gd name="connsiteX3" fmla="*/ 50841 w 76535"/>
              <a:gd name="connsiteY3" fmla="*/ 47626 h 123826"/>
              <a:gd name="connsiteX4" fmla="*/ 41 w 76535"/>
              <a:gd name="connsiteY4" fmla="*/ 1 h 123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35" h="123826">
                <a:moveTo>
                  <a:pt x="41" y="1"/>
                </a:moveTo>
                <a:cubicBezTo>
                  <a:pt x="1628" y="265"/>
                  <a:pt x="47666" y="28576"/>
                  <a:pt x="60366" y="49213"/>
                </a:cubicBezTo>
                <a:cubicBezTo>
                  <a:pt x="73066" y="69850"/>
                  <a:pt x="77828" y="124090"/>
                  <a:pt x="76241" y="123826"/>
                </a:cubicBezTo>
                <a:cubicBezTo>
                  <a:pt x="74654" y="123562"/>
                  <a:pt x="59308" y="65618"/>
                  <a:pt x="50841" y="47626"/>
                </a:cubicBezTo>
                <a:cubicBezTo>
                  <a:pt x="42374" y="29634"/>
                  <a:pt x="-1546" y="-263"/>
                  <a:pt x="4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: 図形 261">
            <a:extLst>
              <a:ext uri="{FF2B5EF4-FFF2-40B4-BE49-F238E27FC236}">
                <a16:creationId xmlns:a16="http://schemas.microsoft.com/office/drawing/2014/main" id="{2A1D930A-9B90-4256-8424-094FAFB310CE}"/>
              </a:ext>
            </a:extLst>
          </p:cNvPr>
          <p:cNvSpPr/>
          <p:nvPr/>
        </p:nvSpPr>
        <p:spPr>
          <a:xfrm>
            <a:off x="2606659" y="4220146"/>
            <a:ext cx="350909" cy="89939"/>
          </a:xfrm>
          <a:custGeom>
            <a:avLst/>
            <a:gdLst>
              <a:gd name="connsiteX0" fmla="*/ 16 w 350909"/>
              <a:gd name="connsiteY0" fmla="*/ 75629 h 89939"/>
              <a:gd name="connsiteX1" fmla="*/ 107966 w 350909"/>
              <a:gd name="connsiteY1" fmla="*/ 8954 h 89939"/>
              <a:gd name="connsiteX2" fmla="*/ 193691 w 350909"/>
              <a:gd name="connsiteY2" fmla="*/ 1017 h 89939"/>
              <a:gd name="connsiteX3" fmla="*/ 252429 w 350909"/>
              <a:gd name="connsiteY3" fmla="*/ 12129 h 89939"/>
              <a:gd name="connsiteX4" fmla="*/ 350854 w 350909"/>
              <a:gd name="connsiteY4" fmla="*/ 89917 h 89939"/>
              <a:gd name="connsiteX5" fmla="*/ 238141 w 350909"/>
              <a:gd name="connsiteY5" fmla="*/ 20067 h 89939"/>
              <a:gd name="connsiteX6" fmla="*/ 149241 w 350909"/>
              <a:gd name="connsiteY6" fmla="*/ 4192 h 89939"/>
              <a:gd name="connsiteX7" fmla="*/ 115904 w 350909"/>
              <a:gd name="connsiteY7" fmla="*/ 39117 h 89939"/>
              <a:gd name="connsiteX8" fmla="*/ 16 w 350909"/>
              <a:gd name="connsiteY8" fmla="*/ 75629 h 8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0909" h="89939">
                <a:moveTo>
                  <a:pt x="16" y="75629"/>
                </a:moveTo>
                <a:cubicBezTo>
                  <a:pt x="-1307" y="70602"/>
                  <a:pt x="75687" y="21389"/>
                  <a:pt x="107966" y="8954"/>
                </a:cubicBezTo>
                <a:cubicBezTo>
                  <a:pt x="140245" y="-3481"/>
                  <a:pt x="169614" y="488"/>
                  <a:pt x="193691" y="1017"/>
                </a:cubicBezTo>
                <a:cubicBezTo>
                  <a:pt x="217768" y="1546"/>
                  <a:pt x="226235" y="-2688"/>
                  <a:pt x="252429" y="12129"/>
                </a:cubicBezTo>
                <a:cubicBezTo>
                  <a:pt x="278623" y="26946"/>
                  <a:pt x="353235" y="88594"/>
                  <a:pt x="350854" y="89917"/>
                </a:cubicBezTo>
                <a:cubicBezTo>
                  <a:pt x="348473" y="91240"/>
                  <a:pt x="271743" y="34354"/>
                  <a:pt x="238141" y="20067"/>
                </a:cubicBezTo>
                <a:cubicBezTo>
                  <a:pt x="204539" y="5780"/>
                  <a:pt x="169614" y="1017"/>
                  <a:pt x="149241" y="4192"/>
                </a:cubicBezTo>
                <a:cubicBezTo>
                  <a:pt x="128868" y="7367"/>
                  <a:pt x="133631" y="31180"/>
                  <a:pt x="115904" y="39117"/>
                </a:cubicBezTo>
                <a:cubicBezTo>
                  <a:pt x="98177" y="47054"/>
                  <a:pt x="1339" y="80656"/>
                  <a:pt x="16" y="75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: 図形 262">
            <a:extLst>
              <a:ext uri="{FF2B5EF4-FFF2-40B4-BE49-F238E27FC236}">
                <a16:creationId xmlns:a16="http://schemas.microsoft.com/office/drawing/2014/main" id="{C828942B-1774-4CA3-A79F-B2031AA9CC4A}"/>
              </a:ext>
            </a:extLst>
          </p:cNvPr>
          <p:cNvSpPr/>
          <p:nvPr/>
        </p:nvSpPr>
        <p:spPr>
          <a:xfrm>
            <a:off x="2708245" y="4282838"/>
            <a:ext cx="266104" cy="81147"/>
          </a:xfrm>
          <a:custGeom>
            <a:avLst/>
            <a:gdLst>
              <a:gd name="connsiteX0" fmla="*/ 30 w 266104"/>
              <a:gd name="connsiteY0" fmla="*/ 237 h 81147"/>
              <a:gd name="connsiteX1" fmla="*/ 157193 w 266104"/>
              <a:gd name="connsiteY1" fmla="*/ 22462 h 81147"/>
              <a:gd name="connsiteX2" fmla="*/ 252443 w 266104"/>
              <a:gd name="connsiteY2" fmla="*/ 71675 h 81147"/>
              <a:gd name="connsiteX3" fmla="*/ 254030 w 266104"/>
              <a:gd name="connsiteY3" fmla="*/ 78025 h 81147"/>
              <a:gd name="connsiteX4" fmla="*/ 144493 w 266104"/>
              <a:gd name="connsiteY4" fmla="*/ 35162 h 81147"/>
              <a:gd name="connsiteX5" fmla="*/ 30 w 266104"/>
              <a:gd name="connsiteY5" fmla="*/ 237 h 8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104" h="81147">
                <a:moveTo>
                  <a:pt x="30" y="237"/>
                </a:moveTo>
                <a:cubicBezTo>
                  <a:pt x="2147" y="-1880"/>
                  <a:pt x="115124" y="10556"/>
                  <a:pt x="157193" y="22462"/>
                </a:cubicBezTo>
                <a:cubicBezTo>
                  <a:pt x="199262" y="34368"/>
                  <a:pt x="236304" y="62415"/>
                  <a:pt x="252443" y="71675"/>
                </a:cubicBezTo>
                <a:cubicBezTo>
                  <a:pt x="268583" y="80936"/>
                  <a:pt x="272022" y="84110"/>
                  <a:pt x="254030" y="78025"/>
                </a:cubicBezTo>
                <a:cubicBezTo>
                  <a:pt x="236038" y="71940"/>
                  <a:pt x="181799" y="45216"/>
                  <a:pt x="144493" y="35162"/>
                </a:cubicBezTo>
                <a:cubicBezTo>
                  <a:pt x="107187" y="25108"/>
                  <a:pt x="-2087" y="2354"/>
                  <a:pt x="30" y="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: 図形 263">
            <a:extLst>
              <a:ext uri="{FF2B5EF4-FFF2-40B4-BE49-F238E27FC236}">
                <a16:creationId xmlns:a16="http://schemas.microsoft.com/office/drawing/2014/main" id="{5B14C758-3531-499D-A9FA-9408F3F2CEAA}"/>
              </a:ext>
            </a:extLst>
          </p:cNvPr>
          <p:cNvSpPr/>
          <p:nvPr/>
        </p:nvSpPr>
        <p:spPr>
          <a:xfrm>
            <a:off x="2665413" y="4319588"/>
            <a:ext cx="246701" cy="17992"/>
          </a:xfrm>
          <a:custGeom>
            <a:avLst/>
            <a:gdLst>
              <a:gd name="connsiteX0" fmla="*/ 0 w 246701"/>
              <a:gd name="connsiteY0" fmla="*/ 0 h 17992"/>
              <a:gd name="connsiteX1" fmla="*/ 128587 w 246701"/>
              <a:gd name="connsiteY1" fmla="*/ 17462 h 17992"/>
              <a:gd name="connsiteX2" fmla="*/ 246062 w 246701"/>
              <a:gd name="connsiteY2" fmla="*/ 12700 h 17992"/>
              <a:gd name="connsiteX3" fmla="*/ 171450 w 246701"/>
              <a:gd name="connsiteY3" fmla="*/ 4762 h 17992"/>
              <a:gd name="connsiteX4" fmla="*/ 82550 w 246701"/>
              <a:gd name="connsiteY4" fmla="*/ 1587 h 17992"/>
              <a:gd name="connsiteX5" fmla="*/ 0 w 246701"/>
              <a:gd name="connsiteY5" fmla="*/ 0 h 1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701" h="17992">
                <a:moveTo>
                  <a:pt x="0" y="0"/>
                </a:moveTo>
                <a:cubicBezTo>
                  <a:pt x="43788" y="7672"/>
                  <a:pt x="87577" y="15345"/>
                  <a:pt x="128587" y="17462"/>
                </a:cubicBezTo>
                <a:cubicBezTo>
                  <a:pt x="169597" y="19579"/>
                  <a:pt x="238918" y="14817"/>
                  <a:pt x="246062" y="12700"/>
                </a:cubicBezTo>
                <a:cubicBezTo>
                  <a:pt x="253206" y="10583"/>
                  <a:pt x="198702" y="6614"/>
                  <a:pt x="171450" y="4762"/>
                </a:cubicBezTo>
                <a:cubicBezTo>
                  <a:pt x="144198" y="2910"/>
                  <a:pt x="82550" y="1587"/>
                  <a:pt x="82550" y="158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912C2623-7583-4466-8E56-19BEAEF67B56}"/>
              </a:ext>
            </a:extLst>
          </p:cNvPr>
          <p:cNvSpPr/>
          <p:nvPr/>
        </p:nvSpPr>
        <p:spPr>
          <a:xfrm>
            <a:off x="2674923" y="4338490"/>
            <a:ext cx="230350" cy="47126"/>
          </a:xfrm>
          <a:custGeom>
            <a:avLst/>
            <a:gdLst>
              <a:gd name="connsiteX0" fmla="*/ 15 w 230350"/>
              <a:gd name="connsiteY0" fmla="*/ 148 h 47126"/>
              <a:gd name="connsiteX1" fmla="*/ 150827 w 230350"/>
              <a:gd name="connsiteY1" fmla="*/ 28723 h 47126"/>
              <a:gd name="connsiteX2" fmla="*/ 230202 w 230350"/>
              <a:gd name="connsiteY2" fmla="*/ 23960 h 47126"/>
              <a:gd name="connsiteX3" fmla="*/ 169877 w 230350"/>
              <a:gd name="connsiteY3" fmla="*/ 43010 h 47126"/>
              <a:gd name="connsiteX4" fmla="*/ 141302 w 230350"/>
              <a:gd name="connsiteY4" fmla="*/ 43010 h 47126"/>
              <a:gd name="connsiteX5" fmla="*/ 15 w 230350"/>
              <a:gd name="connsiteY5" fmla="*/ 148 h 4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350" h="47126">
                <a:moveTo>
                  <a:pt x="15" y="148"/>
                </a:moveTo>
                <a:cubicBezTo>
                  <a:pt x="1603" y="-2233"/>
                  <a:pt x="112463" y="24754"/>
                  <a:pt x="150827" y="28723"/>
                </a:cubicBezTo>
                <a:cubicBezTo>
                  <a:pt x="189192" y="32692"/>
                  <a:pt x="227027" y="21579"/>
                  <a:pt x="230202" y="23960"/>
                </a:cubicBezTo>
                <a:cubicBezTo>
                  <a:pt x="233377" y="26341"/>
                  <a:pt x="184694" y="39835"/>
                  <a:pt x="169877" y="43010"/>
                </a:cubicBezTo>
                <a:cubicBezTo>
                  <a:pt x="155060" y="46185"/>
                  <a:pt x="165644" y="50418"/>
                  <a:pt x="141302" y="43010"/>
                </a:cubicBezTo>
                <a:cubicBezTo>
                  <a:pt x="116960" y="35602"/>
                  <a:pt x="-1573" y="2529"/>
                  <a:pt x="15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: 図形 265">
            <a:extLst>
              <a:ext uri="{FF2B5EF4-FFF2-40B4-BE49-F238E27FC236}">
                <a16:creationId xmlns:a16="http://schemas.microsoft.com/office/drawing/2014/main" id="{D00B4910-19F4-4CD6-93A0-131FBA2EAA27}"/>
              </a:ext>
            </a:extLst>
          </p:cNvPr>
          <p:cNvSpPr/>
          <p:nvPr/>
        </p:nvSpPr>
        <p:spPr>
          <a:xfrm>
            <a:off x="2651125" y="4357688"/>
            <a:ext cx="192078" cy="41224"/>
          </a:xfrm>
          <a:custGeom>
            <a:avLst/>
            <a:gdLst>
              <a:gd name="connsiteX0" fmla="*/ 0 w 192078"/>
              <a:gd name="connsiteY0" fmla="*/ 0 h 41224"/>
              <a:gd name="connsiteX1" fmla="*/ 161925 w 192078"/>
              <a:gd name="connsiteY1" fmla="*/ 39687 h 41224"/>
              <a:gd name="connsiteX2" fmla="*/ 188913 w 192078"/>
              <a:gd name="connsiteY2" fmla="*/ 31750 h 41224"/>
              <a:gd name="connsiteX3" fmla="*/ 120650 w 192078"/>
              <a:gd name="connsiteY3" fmla="*/ 19050 h 41224"/>
              <a:gd name="connsiteX4" fmla="*/ 0 w 192078"/>
              <a:gd name="connsiteY4" fmla="*/ 0 h 4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078" h="41224">
                <a:moveTo>
                  <a:pt x="0" y="0"/>
                </a:moveTo>
                <a:cubicBezTo>
                  <a:pt x="65220" y="17197"/>
                  <a:pt x="130440" y="34395"/>
                  <a:pt x="161925" y="39687"/>
                </a:cubicBezTo>
                <a:cubicBezTo>
                  <a:pt x="193410" y="44979"/>
                  <a:pt x="195792" y="35189"/>
                  <a:pt x="188913" y="31750"/>
                </a:cubicBezTo>
                <a:cubicBezTo>
                  <a:pt x="182034" y="28311"/>
                  <a:pt x="120650" y="19050"/>
                  <a:pt x="120650" y="190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EB37167E-AA48-45F2-AE2B-41B07EF12D54}"/>
              </a:ext>
            </a:extLst>
          </p:cNvPr>
          <p:cNvSpPr/>
          <p:nvPr/>
        </p:nvSpPr>
        <p:spPr>
          <a:xfrm>
            <a:off x="2740013" y="4221156"/>
            <a:ext cx="147005" cy="89765"/>
          </a:xfrm>
          <a:custGeom>
            <a:avLst/>
            <a:gdLst>
              <a:gd name="connsiteX0" fmla="*/ 53987 w 147005"/>
              <a:gd name="connsiteY0" fmla="*/ 71444 h 89765"/>
              <a:gd name="connsiteX1" fmla="*/ 12 w 147005"/>
              <a:gd name="connsiteY1" fmla="*/ 14294 h 89765"/>
              <a:gd name="connsiteX2" fmla="*/ 58750 w 147005"/>
              <a:gd name="connsiteY2" fmla="*/ 7 h 89765"/>
              <a:gd name="connsiteX3" fmla="*/ 123837 w 147005"/>
              <a:gd name="connsiteY3" fmla="*/ 12707 h 89765"/>
              <a:gd name="connsiteX4" fmla="*/ 146062 w 147005"/>
              <a:gd name="connsiteY4" fmla="*/ 34932 h 89765"/>
              <a:gd name="connsiteX5" fmla="*/ 139712 w 147005"/>
              <a:gd name="connsiteY5" fmla="*/ 66682 h 89765"/>
              <a:gd name="connsiteX6" fmla="*/ 111137 w 147005"/>
              <a:gd name="connsiteY6" fmla="*/ 88907 h 89765"/>
              <a:gd name="connsiteX7" fmla="*/ 53987 w 147005"/>
              <a:gd name="connsiteY7" fmla="*/ 71444 h 8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005" h="89765">
                <a:moveTo>
                  <a:pt x="53987" y="71444"/>
                </a:moveTo>
                <a:cubicBezTo>
                  <a:pt x="35466" y="59009"/>
                  <a:pt x="-782" y="26200"/>
                  <a:pt x="12" y="14294"/>
                </a:cubicBezTo>
                <a:cubicBezTo>
                  <a:pt x="806" y="2388"/>
                  <a:pt x="38113" y="271"/>
                  <a:pt x="58750" y="7"/>
                </a:cubicBezTo>
                <a:cubicBezTo>
                  <a:pt x="79387" y="-257"/>
                  <a:pt x="109285" y="6886"/>
                  <a:pt x="123837" y="12707"/>
                </a:cubicBezTo>
                <a:cubicBezTo>
                  <a:pt x="138389" y="18528"/>
                  <a:pt x="143416" y="25936"/>
                  <a:pt x="146062" y="34932"/>
                </a:cubicBezTo>
                <a:cubicBezTo>
                  <a:pt x="148708" y="43928"/>
                  <a:pt x="145533" y="57686"/>
                  <a:pt x="139712" y="66682"/>
                </a:cubicBezTo>
                <a:cubicBezTo>
                  <a:pt x="133891" y="75678"/>
                  <a:pt x="123043" y="85203"/>
                  <a:pt x="111137" y="88907"/>
                </a:cubicBezTo>
                <a:cubicBezTo>
                  <a:pt x="99231" y="92611"/>
                  <a:pt x="72508" y="83879"/>
                  <a:pt x="53987" y="71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: 図形 267">
            <a:extLst>
              <a:ext uri="{FF2B5EF4-FFF2-40B4-BE49-F238E27FC236}">
                <a16:creationId xmlns:a16="http://schemas.microsoft.com/office/drawing/2014/main" id="{FC11E504-5D6C-4329-9FD8-5B820B76724D}"/>
              </a:ext>
            </a:extLst>
          </p:cNvPr>
          <p:cNvSpPr/>
          <p:nvPr/>
        </p:nvSpPr>
        <p:spPr>
          <a:xfrm>
            <a:off x="2878131" y="4287723"/>
            <a:ext cx="89502" cy="68513"/>
          </a:xfrm>
          <a:custGeom>
            <a:avLst/>
            <a:gdLst>
              <a:gd name="connsiteX0" fmla="*/ 7 w 89502"/>
              <a:gd name="connsiteY0" fmla="*/ 115 h 68513"/>
              <a:gd name="connsiteX1" fmla="*/ 76207 w 89502"/>
              <a:gd name="connsiteY1" fmla="*/ 41390 h 68513"/>
              <a:gd name="connsiteX2" fmla="*/ 87319 w 89502"/>
              <a:gd name="connsiteY2" fmla="*/ 68377 h 68513"/>
              <a:gd name="connsiteX3" fmla="*/ 80969 w 89502"/>
              <a:gd name="connsiteY3" fmla="*/ 30277 h 68513"/>
              <a:gd name="connsiteX4" fmla="*/ 7 w 89502"/>
              <a:gd name="connsiteY4" fmla="*/ 115 h 6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02" h="68513">
                <a:moveTo>
                  <a:pt x="7" y="115"/>
                </a:moveTo>
                <a:cubicBezTo>
                  <a:pt x="-787" y="1967"/>
                  <a:pt x="61655" y="30013"/>
                  <a:pt x="76207" y="41390"/>
                </a:cubicBezTo>
                <a:cubicBezTo>
                  <a:pt x="90759" y="52767"/>
                  <a:pt x="86525" y="70229"/>
                  <a:pt x="87319" y="68377"/>
                </a:cubicBezTo>
                <a:cubicBezTo>
                  <a:pt x="88113" y="66525"/>
                  <a:pt x="94463" y="41390"/>
                  <a:pt x="80969" y="30277"/>
                </a:cubicBezTo>
                <a:cubicBezTo>
                  <a:pt x="67475" y="19165"/>
                  <a:pt x="801" y="-1737"/>
                  <a:pt x="7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: 図形 268">
            <a:extLst>
              <a:ext uri="{FF2B5EF4-FFF2-40B4-BE49-F238E27FC236}">
                <a16:creationId xmlns:a16="http://schemas.microsoft.com/office/drawing/2014/main" id="{45452C7C-683E-407D-B5A6-13162DC81B5D}"/>
              </a:ext>
            </a:extLst>
          </p:cNvPr>
          <p:cNvSpPr/>
          <p:nvPr/>
        </p:nvSpPr>
        <p:spPr>
          <a:xfrm>
            <a:off x="3128925" y="4295716"/>
            <a:ext cx="41432" cy="363798"/>
          </a:xfrm>
          <a:custGeom>
            <a:avLst/>
            <a:gdLst>
              <a:gd name="connsiteX0" fmla="*/ 41313 w 41432"/>
              <a:gd name="connsiteY0" fmla="*/ 59 h 363798"/>
              <a:gd name="connsiteX1" fmla="*/ 38 w 41432"/>
              <a:gd name="connsiteY1" fmla="*/ 95309 h 363798"/>
              <a:gd name="connsiteX2" fmla="*/ 33375 w 41432"/>
              <a:gd name="connsiteY2" fmla="*/ 233422 h 363798"/>
              <a:gd name="connsiteX3" fmla="*/ 6388 w 41432"/>
              <a:gd name="connsiteY3" fmla="*/ 363597 h 363798"/>
              <a:gd name="connsiteX4" fmla="*/ 14325 w 41432"/>
              <a:gd name="connsiteY4" fmla="*/ 203259 h 363798"/>
              <a:gd name="connsiteX5" fmla="*/ 12738 w 41432"/>
              <a:gd name="connsiteY5" fmla="*/ 82609 h 363798"/>
              <a:gd name="connsiteX6" fmla="*/ 41313 w 41432"/>
              <a:gd name="connsiteY6" fmla="*/ 59 h 3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32" h="363798">
                <a:moveTo>
                  <a:pt x="41313" y="59"/>
                </a:moveTo>
                <a:cubicBezTo>
                  <a:pt x="39196" y="2176"/>
                  <a:pt x="1361" y="56415"/>
                  <a:pt x="38" y="95309"/>
                </a:cubicBezTo>
                <a:cubicBezTo>
                  <a:pt x="-1285" y="134203"/>
                  <a:pt x="32317" y="188707"/>
                  <a:pt x="33375" y="233422"/>
                </a:cubicBezTo>
                <a:cubicBezTo>
                  <a:pt x="34433" y="278137"/>
                  <a:pt x="9563" y="368624"/>
                  <a:pt x="6388" y="363597"/>
                </a:cubicBezTo>
                <a:cubicBezTo>
                  <a:pt x="3213" y="358570"/>
                  <a:pt x="13267" y="250090"/>
                  <a:pt x="14325" y="203259"/>
                </a:cubicBezTo>
                <a:cubicBezTo>
                  <a:pt x="15383" y="156428"/>
                  <a:pt x="8769" y="112771"/>
                  <a:pt x="12738" y="82609"/>
                </a:cubicBezTo>
                <a:cubicBezTo>
                  <a:pt x="16707" y="52447"/>
                  <a:pt x="43430" y="-2058"/>
                  <a:pt x="41313" y="5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: 図形 269">
            <a:extLst>
              <a:ext uri="{FF2B5EF4-FFF2-40B4-BE49-F238E27FC236}">
                <a16:creationId xmlns:a16="http://schemas.microsoft.com/office/drawing/2014/main" id="{75416E3A-D1F5-40E1-9152-69D8C3D04DD3}"/>
              </a:ext>
            </a:extLst>
          </p:cNvPr>
          <p:cNvSpPr/>
          <p:nvPr/>
        </p:nvSpPr>
        <p:spPr>
          <a:xfrm>
            <a:off x="3026964" y="4302707"/>
            <a:ext cx="36104" cy="184145"/>
          </a:xfrm>
          <a:custGeom>
            <a:avLst/>
            <a:gdLst>
              <a:gd name="connsiteX0" fmla="*/ 33736 w 36104"/>
              <a:gd name="connsiteY0" fmla="*/ 2593 h 184145"/>
              <a:gd name="connsiteX1" fmla="*/ 3574 w 36104"/>
              <a:gd name="connsiteY1" fmla="*/ 162931 h 184145"/>
              <a:gd name="connsiteX2" fmla="*/ 3574 w 36104"/>
              <a:gd name="connsiteY2" fmla="*/ 172456 h 184145"/>
              <a:gd name="connsiteX3" fmla="*/ 30561 w 36104"/>
              <a:gd name="connsiteY3" fmla="*/ 70856 h 184145"/>
              <a:gd name="connsiteX4" fmla="*/ 33736 w 36104"/>
              <a:gd name="connsiteY4" fmla="*/ 2593 h 18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04" h="184145">
                <a:moveTo>
                  <a:pt x="33736" y="2593"/>
                </a:moveTo>
                <a:cubicBezTo>
                  <a:pt x="29238" y="17939"/>
                  <a:pt x="8601" y="134620"/>
                  <a:pt x="3574" y="162931"/>
                </a:cubicBezTo>
                <a:cubicBezTo>
                  <a:pt x="-1453" y="191242"/>
                  <a:pt x="-924" y="187802"/>
                  <a:pt x="3574" y="172456"/>
                </a:cubicBezTo>
                <a:cubicBezTo>
                  <a:pt x="8072" y="157110"/>
                  <a:pt x="25269" y="97844"/>
                  <a:pt x="30561" y="70856"/>
                </a:cubicBezTo>
                <a:cubicBezTo>
                  <a:pt x="35853" y="43869"/>
                  <a:pt x="38234" y="-12753"/>
                  <a:pt x="33736" y="259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: 図形 270">
            <a:extLst>
              <a:ext uri="{FF2B5EF4-FFF2-40B4-BE49-F238E27FC236}">
                <a16:creationId xmlns:a16="http://schemas.microsoft.com/office/drawing/2014/main" id="{37D4054A-C5E7-4D32-880D-6B569476A190}"/>
              </a:ext>
            </a:extLst>
          </p:cNvPr>
          <p:cNvSpPr/>
          <p:nvPr/>
        </p:nvSpPr>
        <p:spPr>
          <a:xfrm>
            <a:off x="2997170" y="4303350"/>
            <a:ext cx="22021" cy="194038"/>
          </a:xfrm>
          <a:custGeom>
            <a:avLst/>
            <a:gdLst>
              <a:gd name="connsiteX0" fmla="*/ 20668 w 22021"/>
              <a:gd name="connsiteY0" fmla="*/ 363 h 194038"/>
              <a:gd name="connsiteX1" fmla="*/ 30 w 22021"/>
              <a:gd name="connsiteY1" fmla="*/ 97200 h 194038"/>
              <a:gd name="connsiteX2" fmla="*/ 15905 w 22021"/>
              <a:gd name="connsiteY2" fmla="*/ 194038 h 194038"/>
              <a:gd name="connsiteX3" fmla="*/ 9555 w 22021"/>
              <a:gd name="connsiteY3" fmla="*/ 95613 h 194038"/>
              <a:gd name="connsiteX4" fmla="*/ 17493 w 22021"/>
              <a:gd name="connsiteY4" fmla="*/ 65450 h 194038"/>
              <a:gd name="connsiteX5" fmla="*/ 20668 w 22021"/>
              <a:gd name="connsiteY5" fmla="*/ 363 h 194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21" h="194038">
                <a:moveTo>
                  <a:pt x="20668" y="363"/>
                </a:moveTo>
                <a:cubicBezTo>
                  <a:pt x="17758" y="5655"/>
                  <a:pt x="824" y="64921"/>
                  <a:pt x="30" y="97200"/>
                </a:cubicBezTo>
                <a:cubicBezTo>
                  <a:pt x="-764" y="129479"/>
                  <a:pt x="14318" y="194302"/>
                  <a:pt x="15905" y="194038"/>
                </a:cubicBezTo>
                <a:cubicBezTo>
                  <a:pt x="17492" y="193774"/>
                  <a:pt x="9290" y="117044"/>
                  <a:pt x="9555" y="95613"/>
                </a:cubicBezTo>
                <a:cubicBezTo>
                  <a:pt x="9820" y="74182"/>
                  <a:pt x="13524" y="81854"/>
                  <a:pt x="17493" y="65450"/>
                </a:cubicBezTo>
                <a:cubicBezTo>
                  <a:pt x="21462" y="49046"/>
                  <a:pt x="23578" y="-4929"/>
                  <a:pt x="20668" y="36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: 図形 271">
            <a:extLst>
              <a:ext uri="{FF2B5EF4-FFF2-40B4-BE49-F238E27FC236}">
                <a16:creationId xmlns:a16="http://schemas.microsoft.com/office/drawing/2014/main" id="{2A84D3E0-1EAB-4710-AD7F-D07458D92CA5}"/>
              </a:ext>
            </a:extLst>
          </p:cNvPr>
          <p:cNvSpPr/>
          <p:nvPr/>
        </p:nvSpPr>
        <p:spPr>
          <a:xfrm>
            <a:off x="3176562" y="4403174"/>
            <a:ext cx="70299" cy="167247"/>
          </a:xfrm>
          <a:custGeom>
            <a:avLst/>
            <a:gdLst>
              <a:gd name="connsiteX0" fmla="*/ 26 w 70299"/>
              <a:gd name="connsiteY0" fmla="*/ 551 h 167247"/>
              <a:gd name="connsiteX1" fmla="*/ 54001 w 70299"/>
              <a:gd name="connsiteY1" fmla="*/ 91039 h 167247"/>
              <a:gd name="connsiteX2" fmla="*/ 36538 w 70299"/>
              <a:gd name="connsiteY2" fmla="*/ 167239 h 167247"/>
              <a:gd name="connsiteX3" fmla="*/ 66701 w 70299"/>
              <a:gd name="connsiteY3" fmla="*/ 95801 h 167247"/>
              <a:gd name="connsiteX4" fmla="*/ 61938 w 70299"/>
              <a:gd name="connsiteY4" fmla="*/ 54526 h 167247"/>
              <a:gd name="connsiteX5" fmla="*/ 26 w 70299"/>
              <a:gd name="connsiteY5" fmla="*/ 551 h 16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299" h="167247">
                <a:moveTo>
                  <a:pt x="26" y="551"/>
                </a:moveTo>
                <a:cubicBezTo>
                  <a:pt x="-1297" y="6637"/>
                  <a:pt x="47916" y="63258"/>
                  <a:pt x="54001" y="91039"/>
                </a:cubicBezTo>
                <a:cubicBezTo>
                  <a:pt x="60086" y="118820"/>
                  <a:pt x="34421" y="166445"/>
                  <a:pt x="36538" y="167239"/>
                </a:cubicBezTo>
                <a:cubicBezTo>
                  <a:pt x="38655" y="168033"/>
                  <a:pt x="62468" y="114586"/>
                  <a:pt x="66701" y="95801"/>
                </a:cubicBezTo>
                <a:cubicBezTo>
                  <a:pt x="70934" y="77016"/>
                  <a:pt x="73580" y="68549"/>
                  <a:pt x="61938" y="54526"/>
                </a:cubicBezTo>
                <a:cubicBezTo>
                  <a:pt x="50296" y="40503"/>
                  <a:pt x="1349" y="-5535"/>
                  <a:pt x="26" y="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: 図形 272">
            <a:extLst>
              <a:ext uri="{FF2B5EF4-FFF2-40B4-BE49-F238E27FC236}">
                <a16:creationId xmlns:a16="http://schemas.microsoft.com/office/drawing/2014/main" id="{FC9AF6FC-127F-4C2C-A4E3-66ACD08A53D8}"/>
              </a:ext>
            </a:extLst>
          </p:cNvPr>
          <p:cNvSpPr/>
          <p:nvPr/>
        </p:nvSpPr>
        <p:spPr>
          <a:xfrm>
            <a:off x="2900477" y="4560602"/>
            <a:ext cx="157832" cy="167939"/>
          </a:xfrm>
          <a:custGeom>
            <a:avLst/>
            <a:gdLst>
              <a:gd name="connsiteX0" fmla="*/ 76086 w 157832"/>
              <a:gd name="connsiteY0" fmla="*/ 286 h 167939"/>
              <a:gd name="connsiteX1" fmla="*/ 3061 w 157832"/>
              <a:gd name="connsiteY1" fmla="*/ 81248 h 167939"/>
              <a:gd name="connsiteX2" fmla="*/ 22111 w 157832"/>
              <a:gd name="connsiteY2" fmla="*/ 141573 h 167939"/>
              <a:gd name="connsiteX3" fmla="*/ 98311 w 157832"/>
              <a:gd name="connsiteY3" fmla="*/ 157448 h 167939"/>
              <a:gd name="connsiteX4" fmla="*/ 157048 w 157832"/>
              <a:gd name="connsiteY4" fmla="*/ 166973 h 167939"/>
              <a:gd name="connsiteX5" fmla="*/ 55448 w 157832"/>
              <a:gd name="connsiteY5" fmla="*/ 133636 h 167939"/>
              <a:gd name="connsiteX6" fmla="*/ 22111 w 157832"/>
              <a:gd name="connsiteY6" fmla="*/ 111411 h 167939"/>
              <a:gd name="connsiteX7" fmla="*/ 76086 w 157832"/>
              <a:gd name="connsiteY7" fmla="*/ 286 h 16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832" h="167939">
                <a:moveTo>
                  <a:pt x="76086" y="286"/>
                </a:moveTo>
                <a:cubicBezTo>
                  <a:pt x="72911" y="-4741"/>
                  <a:pt x="12057" y="57700"/>
                  <a:pt x="3061" y="81248"/>
                </a:cubicBezTo>
                <a:cubicBezTo>
                  <a:pt x="-5935" y="104796"/>
                  <a:pt x="6236" y="128873"/>
                  <a:pt x="22111" y="141573"/>
                </a:cubicBezTo>
                <a:cubicBezTo>
                  <a:pt x="37986" y="154273"/>
                  <a:pt x="75821" y="153215"/>
                  <a:pt x="98311" y="157448"/>
                </a:cubicBezTo>
                <a:cubicBezTo>
                  <a:pt x="120801" y="161681"/>
                  <a:pt x="164192" y="170942"/>
                  <a:pt x="157048" y="166973"/>
                </a:cubicBezTo>
                <a:cubicBezTo>
                  <a:pt x="149904" y="163004"/>
                  <a:pt x="77937" y="142896"/>
                  <a:pt x="55448" y="133636"/>
                </a:cubicBezTo>
                <a:cubicBezTo>
                  <a:pt x="32959" y="124376"/>
                  <a:pt x="20523" y="129667"/>
                  <a:pt x="22111" y="111411"/>
                </a:cubicBezTo>
                <a:cubicBezTo>
                  <a:pt x="23698" y="93155"/>
                  <a:pt x="79261" y="5313"/>
                  <a:pt x="76086" y="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: 図形 273">
            <a:extLst>
              <a:ext uri="{FF2B5EF4-FFF2-40B4-BE49-F238E27FC236}">
                <a16:creationId xmlns:a16="http://schemas.microsoft.com/office/drawing/2014/main" id="{353C551A-6E88-4975-B818-A9592E89B079}"/>
              </a:ext>
            </a:extLst>
          </p:cNvPr>
          <p:cNvSpPr/>
          <p:nvPr/>
        </p:nvSpPr>
        <p:spPr>
          <a:xfrm>
            <a:off x="3217863" y="4586016"/>
            <a:ext cx="108372" cy="130853"/>
          </a:xfrm>
          <a:custGeom>
            <a:avLst/>
            <a:gdLst>
              <a:gd name="connsiteX0" fmla="*/ 0 w 108372"/>
              <a:gd name="connsiteY0" fmla="*/ 17734 h 130853"/>
              <a:gd name="connsiteX1" fmla="*/ 69850 w 108372"/>
              <a:gd name="connsiteY1" fmla="*/ 1859 h 130853"/>
              <a:gd name="connsiteX2" fmla="*/ 107950 w 108372"/>
              <a:gd name="connsiteY2" fmla="*/ 66947 h 130853"/>
              <a:gd name="connsiteX3" fmla="*/ 85725 w 108372"/>
              <a:gd name="connsiteY3" fmla="*/ 122509 h 130853"/>
              <a:gd name="connsiteX4" fmla="*/ 19050 w 108372"/>
              <a:gd name="connsiteY4" fmla="*/ 128859 h 130853"/>
              <a:gd name="connsiteX5" fmla="*/ 77787 w 108372"/>
              <a:gd name="connsiteY5" fmla="*/ 105047 h 130853"/>
              <a:gd name="connsiteX6" fmla="*/ 87312 w 108372"/>
              <a:gd name="connsiteY6" fmla="*/ 55834 h 130853"/>
              <a:gd name="connsiteX7" fmla="*/ 68262 w 108372"/>
              <a:gd name="connsiteY7" fmla="*/ 17734 h 130853"/>
              <a:gd name="connsiteX8" fmla="*/ 0 w 108372"/>
              <a:gd name="connsiteY8" fmla="*/ 17734 h 13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372" h="130853">
                <a:moveTo>
                  <a:pt x="0" y="17734"/>
                </a:moveTo>
                <a:cubicBezTo>
                  <a:pt x="265" y="15088"/>
                  <a:pt x="51858" y="-6343"/>
                  <a:pt x="69850" y="1859"/>
                </a:cubicBezTo>
                <a:cubicBezTo>
                  <a:pt x="87842" y="10061"/>
                  <a:pt x="105304" y="46839"/>
                  <a:pt x="107950" y="66947"/>
                </a:cubicBezTo>
                <a:cubicBezTo>
                  <a:pt x="110596" y="87055"/>
                  <a:pt x="100542" y="112190"/>
                  <a:pt x="85725" y="122509"/>
                </a:cubicBezTo>
                <a:cubicBezTo>
                  <a:pt x="70908" y="132828"/>
                  <a:pt x="20373" y="131769"/>
                  <a:pt x="19050" y="128859"/>
                </a:cubicBezTo>
                <a:cubicBezTo>
                  <a:pt x="17727" y="125949"/>
                  <a:pt x="66410" y="117218"/>
                  <a:pt x="77787" y="105047"/>
                </a:cubicBezTo>
                <a:cubicBezTo>
                  <a:pt x="89164" y="92876"/>
                  <a:pt x="88899" y="70386"/>
                  <a:pt x="87312" y="55834"/>
                </a:cubicBezTo>
                <a:cubicBezTo>
                  <a:pt x="85725" y="41282"/>
                  <a:pt x="80697" y="23819"/>
                  <a:pt x="68262" y="17734"/>
                </a:cubicBezTo>
                <a:cubicBezTo>
                  <a:pt x="55827" y="11649"/>
                  <a:pt x="-265" y="20380"/>
                  <a:pt x="0" y="17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: 図形 274">
            <a:extLst>
              <a:ext uri="{FF2B5EF4-FFF2-40B4-BE49-F238E27FC236}">
                <a16:creationId xmlns:a16="http://schemas.microsoft.com/office/drawing/2014/main" id="{D821ECAD-8343-4C71-BC9C-0CE7A7134D40}"/>
              </a:ext>
            </a:extLst>
          </p:cNvPr>
          <p:cNvSpPr/>
          <p:nvPr/>
        </p:nvSpPr>
        <p:spPr>
          <a:xfrm>
            <a:off x="3095614" y="4695806"/>
            <a:ext cx="144482" cy="43022"/>
          </a:xfrm>
          <a:custGeom>
            <a:avLst/>
            <a:gdLst>
              <a:gd name="connsiteX0" fmla="*/ 11 w 144482"/>
              <a:gd name="connsiteY0" fmla="*/ 42882 h 43022"/>
              <a:gd name="connsiteX1" fmla="*/ 65099 w 144482"/>
              <a:gd name="connsiteY1" fmla="*/ 14307 h 43022"/>
              <a:gd name="connsiteX2" fmla="*/ 144474 w 144482"/>
              <a:gd name="connsiteY2" fmla="*/ 28594 h 43022"/>
              <a:gd name="connsiteX3" fmla="*/ 69861 w 144482"/>
              <a:gd name="connsiteY3" fmla="*/ 19 h 43022"/>
              <a:gd name="connsiteX4" fmla="*/ 11 w 144482"/>
              <a:gd name="connsiteY4" fmla="*/ 42882 h 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82" h="43022">
                <a:moveTo>
                  <a:pt x="11" y="42882"/>
                </a:moveTo>
                <a:cubicBezTo>
                  <a:pt x="-783" y="45263"/>
                  <a:pt x="41022" y="16688"/>
                  <a:pt x="65099" y="14307"/>
                </a:cubicBezTo>
                <a:cubicBezTo>
                  <a:pt x="89176" y="11926"/>
                  <a:pt x="143680" y="30975"/>
                  <a:pt x="144474" y="28594"/>
                </a:cubicBezTo>
                <a:cubicBezTo>
                  <a:pt x="145268" y="26213"/>
                  <a:pt x="92615" y="1077"/>
                  <a:pt x="69861" y="19"/>
                </a:cubicBezTo>
                <a:cubicBezTo>
                  <a:pt x="47107" y="-1039"/>
                  <a:pt x="805" y="40501"/>
                  <a:pt x="11" y="42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: 図形 275">
            <a:extLst>
              <a:ext uri="{FF2B5EF4-FFF2-40B4-BE49-F238E27FC236}">
                <a16:creationId xmlns:a16="http://schemas.microsoft.com/office/drawing/2014/main" id="{ADDF319B-4FD9-459F-9ADD-B2C1FEE2A4F6}"/>
              </a:ext>
            </a:extLst>
          </p:cNvPr>
          <p:cNvSpPr/>
          <p:nvPr/>
        </p:nvSpPr>
        <p:spPr>
          <a:xfrm>
            <a:off x="3057088" y="4406811"/>
            <a:ext cx="28841" cy="178139"/>
          </a:xfrm>
          <a:custGeom>
            <a:avLst/>
            <a:gdLst>
              <a:gd name="connsiteX0" fmla="*/ 22662 w 28841"/>
              <a:gd name="connsiteY0" fmla="*/ 89 h 178139"/>
              <a:gd name="connsiteX1" fmla="*/ 11550 w 28841"/>
              <a:gd name="connsiteY1" fmla="*/ 123914 h 178139"/>
              <a:gd name="connsiteX2" fmla="*/ 437 w 28841"/>
              <a:gd name="connsiteY2" fmla="*/ 177889 h 178139"/>
              <a:gd name="connsiteX3" fmla="*/ 27425 w 28841"/>
              <a:gd name="connsiteY3" fmla="*/ 104864 h 178139"/>
              <a:gd name="connsiteX4" fmla="*/ 22662 w 28841"/>
              <a:gd name="connsiteY4" fmla="*/ 89 h 17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41" h="178139">
                <a:moveTo>
                  <a:pt x="22662" y="89"/>
                </a:moveTo>
                <a:cubicBezTo>
                  <a:pt x="20016" y="3264"/>
                  <a:pt x="15254" y="94281"/>
                  <a:pt x="11550" y="123914"/>
                </a:cubicBezTo>
                <a:cubicBezTo>
                  <a:pt x="7846" y="153547"/>
                  <a:pt x="-2209" y="181064"/>
                  <a:pt x="437" y="177889"/>
                </a:cubicBezTo>
                <a:cubicBezTo>
                  <a:pt x="3083" y="174714"/>
                  <a:pt x="23192" y="130528"/>
                  <a:pt x="27425" y="104864"/>
                </a:cubicBezTo>
                <a:cubicBezTo>
                  <a:pt x="31658" y="79200"/>
                  <a:pt x="25308" y="-3086"/>
                  <a:pt x="22662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: 図形 276">
            <a:extLst>
              <a:ext uri="{FF2B5EF4-FFF2-40B4-BE49-F238E27FC236}">
                <a16:creationId xmlns:a16="http://schemas.microsoft.com/office/drawing/2014/main" id="{6FA6BC27-0A6C-4FAD-B755-E8D67F73486D}"/>
              </a:ext>
            </a:extLst>
          </p:cNvPr>
          <p:cNvSpPr/>
          <p:nvPr/>
        </p:nvSpPr>
        <p:spPr>
          <a:xfrm>
            <a:off x="3004595" y="4592539"/>
            <a:ext cx="72712" cy="63743"/>
          </a:xfrm>
          <a:custGeom>
            <a:avLst/>
            <a:gdLst>
              <a:gd name="connsiteX0" fmla="*/ 71980 w 72712"/>
              <a:gd name="connsiteY0" fmla="*/ 99 h 63743"/>
              <a:gd name="connsiteX1" fmla="*/ 35468 w 72712"/>
              <a:gd name="connsiteY1" fmla="*/ 49311 h 63743"/>
              <a:gd name="connsiteX2" fmla="*/ 543 w 72712"/>
              <a:gd name="connsiteY2" fmla="*/ 63599 h 63743"/>
              <a:gd name="connsiteX3" fmla="*/ 71980 w 72712"/>
              <a:gd name="connsiteY3" fmla="*/ 99 h 6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12" h="63743">
                <a:moveTo>
                  <a:pt x="71980" y="99"/>
                </a:moveTo>
                <a:cubicBezTo>
                  <a:pt x="77801" y="-2282"/>
                  <a:pt x="47374" y="38728"/>
                  <a:pt x="35468" y="49311"/>
                </a:cubicBezTo>
                <a:cubicBezTo>
                  <a:pt x="23562" y="59894"/>
                  <a:pt x="-4219" y="64657"/>
                  <a:pt x="543" y="63599"/>
                </a:cubicBezTo>
                <a:cubicBezTo>
                  <a:pt x="5305" y="62541"/>
                  <a:pt x="66159" y="2480"/>
                  <a:pt x="71980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: 図形 277">
            <a:extLst>
              <a:ext uri="{FF2B5EF4-FFF2-40B4-BE49-F238E27FC236}">
                <a16:creationId xmlns:a16="http://schemas.microsoft.com/office/drawing/2014/main" id="{F5DA46B4-2724-4753-BCF0-1A16D196FA33}"/>
              </a:ext>
            </a:extLst>
          </p:cNvPr>
          <p:cNvSpPr/>
          <p:nvPr/>
        </p:nvSpPr>
        <p:spPr>
          <a:xfrm>
            <a:off x="3098793" y="4381592"/>
            <a:ext cx="10656" cy="151417"/>
          </a:xfrm>
          <a:custGeom>
            <a:avLst/>
            <a:gdLst>
              <a:gd name="connsiteX0" fmla="*/ 7 w 10656"/>
              <a:gd name="connsiteY0" fmla="*/ 3083 h 151417"/>
              <a:gd name="connsiteX1" fmla="*/ 7945 w 10656"/>
              <a:gd name="connsiteY1" fmla="*/ 150721 h 151417"/>
              <a:gd name="connsiteX2" fmla="*/ 9532 w 10656"/>
              <a:gd name="connsiteY2" fmla="*/ 57058 h 151417"/>
              <a:gd name="connsiteX3" fmla="*/ 7 w 10656"/>
              <a:gd name="connsiteY3" fmla="*/ 3083 h 15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6" h="151417">
                <a:moveTo>
                  <a:pt x="7" y="3083"/>
                </a:moveTo>
                <a:cubicBezTo>
                  <a:pt x="-257" y="18693"/>
                  <a:pt x="6358" y="141725"/>
                  <a:pt x="7945" y="150721"/>
                </a:cubicBezTo>
                <a:cubicBezTo>
                  <a:pt x="9532" y="159717"/>
                  <a:pt x="12178" y="79018"/>
                  <a:pt x="9532" y="57058"/>
                </a:cubicBezTo>
                <a:cubicBezTo>
                  <a:pt x="6886" y="35098"/>
                  <a:pt x="271" y="-12527"/>
                  <a:pt x="7" y="3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: 図形 278">
            <a:extLst>
              <a:ext uri="{FF2B5EF4-FFF2-40B4-BE49-F238E27FC236}">
                <a16:creationId xmlns:a16="http://schemas.microsoft.com/office/drawing/2014/main" id="{1912F710-47BB-48F6-B988-CCF9F53F3A51}"/>
              </a:ext>
            </a:extLst>
          </p:cNvPr>
          <p:cNvSpPr/>
          <p:nvPr/>
        </p:nvSpPr>
        <p:spPr>
          <a:xfrm>
            <a:off x="3286075" y="3975093"/>
            <a:ext cx="268124" cy="67355"/>
          </a:xfrm>
          <a:custGeom>
            <a:avLst/>
            <a:gdLst>
              <a:gd name="connsiteX0" fmla="*/ 50 w 268124"/>
              <a:gd name="connsiteY0" fmla="*/ 66682 h 67355"/>
              <a:gd name="connsiteX1" fmla="*/ 150863 w 268124"/>
              <a:gd name="connsiteY1" fmla="*/ 39695 h 67355"/>
              <a:gd name="connsiteX2" fmla="*/ 266750 w 268124"/>
              <a:gd name="connsiteY2" fmla="*/ 7 h 67355"/>
              <a:gd name="connsiteX3" fmla="*/ 209600 w 268124"/>
              <a:gd name="connsiteY3" fmla="*/ 36520 h 67355"/>
              <a:gd name="connsiteX4" fmla="*/ 134988 w 268124"/>
              <a:gd name="connsiteY4" fmla="*/ 57157 h 67355"/>
              <a:gd name="connsiteX5" fmla="*/ 50 w 268124"/>
              <a:gd name="connsiteY5" fmla="*/ 66682 h 6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124" h="67355">
                <a:moveTo>
                  <a:pt x="50" y="66682"/>
                </a:moveTo>
                <a:cubicBezTo>
                  <a:pt x="2696" y="63772"/>
                  <a:pt x="106413" y="50808"/>
                  <a:pt x="150863" y="39695"/>
                </a:cubicBezTo>
                <a:cubicBezTo>
                  <a:pt x="195313" y="28582"/>
                  <a:pt x="256961" y="536"/>
                  <a:pt x="266750" y="7"/>
                </a:cubicBezTo>
                <a:cubicBezTo>
                  <a:pt x="276540" y="-522"/>
                  <a:pt x="231560" y="26995"/>
                  <a:pt x="209600" y="36520"/>
                </a:cubicBezTo>
                <a:cubicBezTo>
                  <a:pt x="187640" y="46045"/>
                  <a:pt x="170177" y="51865"/>
                  <a:pt x="134988" y="57157"/>
                </a:cubicBezTo>
                <a:cubicBezTo>
                  <a:pt x="99799" y="62449"/>
                  <a:pt x="-2596" y="69592"/>
                  <a:pt x="50" y="66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: 図形 279">
            <a:extLst>
              <a:ext uri="{FF2B5EF4-FFF2-40B4-BE49-F238E27FC236}">
                <a16:creationId xmlns:a16="http://schemas.microsoft.com/office/drawing/2014/main" id="{81BDFA6A-8EF4-4C88-BDB2-EC921F6B6D61}"/>
              </a:ext>
            </a:extLst>
          </p:cNvPr>
          <p:cNvSpPr/>
          <p:nvPr/>
        </p:nvSpPr>
        <p:spPr>
          <a:xfrm>
            <a:off x="3297238" y="4041731"/>
            <a:ext cx="215913" cy="52434"/>
          </a:xfrm>
          <a:custGeom>
            <a:avLst/>
            <a:gdLst>
              <a:gd name="connsiteX0" fmla="*/ 0 w 215913"/>
              <a:gd name="connsiteY0" fmla="*/ 31794 h 52434"/>
              <a:gd name="connsiteX1" fmla="*/ 76200 w 215913"/>
              <a:gd name="connsiteY1" fmla="*/ 52432 h 52434"/>
              <a:gd name="connsiteX2" fmla="*/ 130175 w 215913"/>
              <a:gd name="connsiteY2" fmla="*/ 30207 h 52434"/>
              <a:gd name="connsiteX3" fmla="*/ 215900 w 215913"/>
              <a:gd name="connsiteY3" fmla="*/ 44 h 52434"/>
              <a:gd name="connsiteX4" fmla="*/ 123825 w 215913"/>
              <a:gd name="connsiteY4" fmla="*/ 23857 h 52434"/>
              <a:gd name="connsiteX5" fmla="*/ 74612 w 215913"/>
              <a:gd name="connsiteY5" fmla="*/ 39732 h 52434"/>
              <a:gd name="connsiteX6" fmla="*/ 0 w 215913"/>
              <a:gd name="connsiteY6" fmla="*/ 31794 h 5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913" h="52434">
                <a:moveTo>
                  <a:pt x="0" y="31794"/>
                </a:moveTo>
                <a:cubicBezTo>
                  <a:pt x="265" y="33911"/>
                  <a:pt x="54504" y="52696"/>
                  <a:pt x="76200" y="52432"/>
                </a:cubicBezTo>
                <a:cubicBezTo>
                  <a:pt x="97896" y="52168"/>
                  <a:pt x="106892" y="38938"/>
                  <a:pt x="130175" y="30207"/>
                </a:cubicBezTo>
                <a:cubicBezTo>
                  <a:pt x="153458" y="21476"/>
                  <a:pt x="216958" y="1102"/>
                  <a:pt x="215900" y="44"/>
                </a:cubicBezTo>
                <a:cubicBezTo>
                  <a:pt x="214842" y="-1014"/>
                  <a:pt x="147373" y="17242"/>
                  <a:pt x="123825" y="23857"/>
                </a:cubicBezTo>
                <a:cubicBezTo>
                  <a:pt x="100277" y="30472"/>
                  <a:pt x="95779" y="39203"/>
                  <a:pt x="74612" y="39732"/>
                </a:cubicBezTo>
                <a:cubicBezTo>
                  <a:pt x="53445" y="40261"/>
                  <a:pt x="-265" y="29677"/>
                  <a:pt x="0" y="31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: 図形 280">
            <a:extLst>
              <a:ext uri="{FF2B5EF4-FFF2-40B4-BE49-F238E27FC236}">
                <a16:creationId xmlns:a16="http://schemas.microsoft.com/office/drawing/2014/main" id="{DB6F3A5D-6A64-4A5D-882D-FC09A1DFC6EE}"/>
              </a:ext>
            </a:extLst>
          </p:cNvPr>
          <p:cNvSpPr/>
          <p:nvPr/>
        </p:nvSpPr>
        <p:spPr>
          <a:xfrm>
            <a:off x="3587092" y="3982324"/>
            <a:ext cx="100674" cy="78584"/>
          </a:xfrm>
          <a:custGeom>
            <a:avLst/>
            <a:gdLst>
              <a:gd name="connsiteX0" fmla="*/ 658 w 100674"/>
              <a:gd name="connsiteY0" fmla="*/ 3889 h 78584"/>
              <a:gd name="connsiteX1" fmla="*/ 99083 w 100674"/>
              <a:gd name="connsiteY1" fmla="*/ 78501 h 78584"/>
              <a:gd name="connsiteX2" fmla="*/ 57808 w 100674"/>
              <a:gd name="connsiteY2" fmla="*/ 18176 h 78584"/>
              <a:gd name="connsiteX3" fmla="*/ 658 w 100674"/>
              <a:gd name="connsiteY3" fmla="*/ 3889 h 7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674" h="78584">
                <a:moveTo>
                  <a:pt x="658" y="3889"/>
                </a:moveTo>
                <a:cubicBezTo>
                  <a:pt x="7537" y="13943"/>
                  <a:pt x="89558" y="76120"/>
                  <a:pt x="99083" y="78501"/>
                </a:cubicBezTo>
                <a:cubicBezTo>
                  <a:pt x="108608" y="80882"/>
                  <a:pt x="72889" y="31405"/>
                  <a:pt x="57808" y="18176"/>
                </a:cubicBezTo>
                <a:cubicBezTo>
                  <a:pt x="42727" y="4947"/>
                  <a:pt x="-6221" y="-6165"/>
                  <a:pt x="658" y="3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: 図形 281">
            <a:extLst>
              <a:ext uri="{FF2B5EF4-FFF2-40B4-BE49-F238E27FC236}">
                <a16:creationId xmlns:a16="http://schemas.microsoft.com/office/drawing/2014/main" id="{D326D1BA-A04E-4F4D-B813-EB0F4D8A2404}"/>
              </a:ext>
            </a:extLst>
          </p:cNvPr>
          <p:cNvSpPr/>
          <p:nvPr/>
        </p:nvSpPr>
        <p:spPr>
          <a:xfrm>
            <a:off x="2683796" y="3971484"/>
            <a:ext cx="285353" cy="168740"/>
          </a:xfrm>
          <a:custGeom>
            <a:avLst/>
            <a:gdLst>
              <a:gd name="connsiteX0" fmla="*/ 667 w 285353"/>
              <a:gd name="connsiteY0" fmla="*/ 441 h 168740"/>
              <a:gd name="connsiteX1" fmla="*/ 200692 w 285353"/>
              <a:gd name="connsiteY1" fmla="*/ 70291 h 168740"/>
              <a:gd name="connsiteX2" fmla="*/ 246729 w 285353"/>
              <a:gd name="connsiteY2" fmla="*/ 100454 h 168740"/>
              <a:gd name="connsiteX3" fmla="*/ 284829 w 285353"/>
              <a:gd name="connsiteY3" fmla="*/ 168716 h 168740"/>
              <a:gd name="connsiteX4" fmla="*/ 218154 w 285353"/>
              <a:gd name="connsiteY4" fmla="*/ 92516 h 168740"/>
              <a:gd name="connsiteX5" fmla="*/ 138779 w 285353"/>
              <a:gd name="connsiteY5" fmla="*/ 43304 h 168740"/>
              <a:gd name="connsiteX6" fmla="*/ 667 w 285353"/>
              <a:gd name="connsiteY6" fmla="*/ 441 h 16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353" h="168740">
                <a:moveTo>
                  <a:pt x="667" y="441"/>
                </a:moveTo>
                <a:cubicBezTo>
                  <a:pt x="10986" y="4939"/>
                  <a:pt x="159682" y="53622"/>
                  <a:pt x="200692" y="70291"/>
                </a:cubicBezTo>
                <a:cubicBezTo>
                  <a:pt x="241702" y="86960"/>
                  <a:pt x="232706" y="84050"/>
                  <a:pt x="246729" y="100454"/>
                </a:cubicBezTo>
                <a:cubicBezTo>
                  <a:pt x="260752" y="116858"/>
                  <a:pt x="289591" y="170039"/>
                  <a:pt x="284829" y="168716"/>
                </a:cubicBezTo>
                <a:cubicBezTo>
                  <a:pt x="280067" y="167393"/>
                  <a:pt x="242496" y="113418"/>
                  <a:pt x="218154" y="92516"/>
                </a:cubicBezTo>
                <a:cubicBezTo>
                  <a:pt x="193812" y="71614"/>
                  <a:pt x="175027" y="59708"/>
                  <a:pt x="138779" y="43304"/>
                </a:cubicBezTo>
                <a:cubicBezTo>
                  <a:pt x="102531" y="26900"/>
                  <a:pt x="-9652" y="-4057"/>
                  <a:pt x="667" y="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: 図形 282">
            <a:extLst>
              <a:ext uri="{FF2B5EF4-FFF2-40B4-BE49-F238E27FC236}">
                <a16:creationId xmlns:a16="http://schemas.microsoft.com/office/drawing/2014/main" id="{90A87666-0E43-486F-AE75-7B25C63BDBA3}"/>
              </a:ext>
            </a:extLst>
          </p:cNvPr>
          <p:cNvSpPr/>
          <p:nvPr/>
        </p:nvSpPr>
        <p:spPr>
          <a:xfrm>
            <a:off x="2682814" y="4008437"/>
            <a:ext cx="273328" cy="196668"/>
          </a:xfrm>
          <a:custGeom>
            <a:avLst/>
            <a:gdLst>
              <a:gd name="connsiteX0" fmla="*/ 61 w 273328"/>
              <a:gd name="connsiteY0" fmla="*/ 1 h 196668"/>
              <a:gd name="connsiteX1" fmla="*/ 142936 w 273328"/>
              <a:gd name="connsiteY1" fmla="*/ 84138 h 196668"/>
              <a:gd name="connsiteX2" fmla="*/ 268349 w 273328"/>
              <a:gd name="connsiteY2" fmla="*/ 195263 h 196668"/>
              <a:gd name="connsiteX3" fmla="*/ 239774 w 273328"/>
              <a:gd name="connsiteY3" fmla="*/ 142876 h 196668"/>
              <a:gd name="connsiteX4" fmla="*/ 160399 w 273328"/>
              <a:gd name="connsiteY4" fmla="*/ 85726 h 196668"/>
              <a:gd name="connsiteX5" fmla="*/ 61 w 273328"/>
              <a:gd name="connsiteY5" fmla="*/ 1 h 19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328" h="196668">
                <a:moveTo>
                  <a:pt x="61" y="1"/>
                </a:moveTo>
                <a:cubicBezTo>
                  <a:pt x="-2849" y="-264"/>
                  <a:pt x="98221" y="51594"/>
                  <a:pt x="142936" y="84138"/>
                </a:cubicBezTo>
                <a:cubicBezTo>
                  <a:pt x="187651" y="116682"/>
                  <a:pt x="252209" y="185473"/>
                  <a:pt x="268349" y="195263"/>
                </a:cubicBezTo>
                <a:cubicBezTo>
                  <a:pt x="284489" y="205053"/>
                  <a:pt x="257766" y="161132"/>
                  <a:pt x="239774" y="142876"/>
                </a:cubicBezTo>
                <a:cubicBezTo>
                  <a:pt x="221782" y="124620"/>
                  <a:pt x="201145" y="111126"/>
                  <a:pt x="160399" y="85726"/>
                </a:cubicBezTo>
                <a:cubicBezTo>
                  <a:pt x="119653" y="60326"/>
                  <a:pt x="2971" y="266"/>
                  <a:pt x="6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: 図形 283">
            <a:extLst>
              <a:ext uri="{FF2B5EF4-FFF2-40B4-BE49-F238E27FC236}">
                <a16:creationId xmlns:a16="http://schemas.microsoft.com/office/drawing/2014/main" id="{D4B6CCBB-0C7D-497B-8AE8-8CF88FBB836C}"/>
              </a:ext>
            </a:extLst>
          </p:cNvPr>
          <p:cNvSpPr/>
          <p:nvPr/>
        </p:nvSpPr>
        <p:spPr>
          <a:xfrm>
            <a:off x="3011345" y="4164004"/>
            <a:ext cx="77398" cy="168291"/>
          </a:xfrm>
          <a:custGeom>
            <a:avLst/>
            <a:gdLst>
              <a:gd name="connsiteX0" fmla="*/ 143 w 77398"/>
              <a:gd name="connsiteY0" fmla="*/ 9 h 168291"/>
              <a:gd name="connsiteX1" fmla="*/ 68405 w 77398"/>
              <a:gd name="connsiteY1" fmla="*/ 80971 h 168291"/>
              <a:gd name="connsiteX2" fmla="*/ 74755 w 77398"/>
              <a:gd name="connsiteY2" fmla="*/ 168284 h 168291"/>
              <a:gd name="connsiteX3" fmla="*/ 50943 w 77398"/>
              <a:gd name="connsiteY3" fmla="*/ 76209 h 168291"/>
              <a:gd name="connsiteX4" fmla="*/ 143 w 77398"/>
              <a:gd name="connsiteY4" fmla="*/ 9 h 16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98" h="168291">
                <a:moveTo>
                  <a:pt x="143" y="9"/>
                </a:moveTo>
                <a:cubicBezTo>
                  <a:pt x="3053" y="803"/>
                  <a:pt x="55970" y="52925"/>
                  <a:pt x="68405" y="80971"/>
                </a:cubicBezTo>
                <a:cubicBezTo>
                  <a:pt x="80840" y="109017"/>
                  <a:pt x="77665" y="169078"/>
                  <a:pt x="74755" y="168284"/>
                </a:cubicBezTo>
                <a:cubicBezTo>
                  <a:pt x="71845" y="167490"/>
                  <a:pt x="62585" y="102667"/>
                  <a:pt x="50943" y="76209"/>
                </a:cubicBezTo>
                <a:cubicBezTo>
                  <a:pt x="39301" y="49751"/>
                  <a:pt x="-2767" y="-785"/>
                  <a:pt x="143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: 図形 284">
            <a:extLst>
              <a:ext uri="{FF2B5EF4-FFF2-40B4-BE49-F238E27FC236}">
                <a16:creationId xmlns:a16="http://schemas.microsoft.com/office/drawing/2014/main" id="{75AD4842-CAE5-44A3-B6F5-8A6CA4304B48}"/>
              </a:ext>
            </a:extLst>
          </p:cNvPr>
          <p:cNvSpPr/>
          <p:nvPr/>
        </p:nvSpPr>
        <p:spPr>
          <a:xfrm>
            <a:off x="3133640" y="4098899"/>
            <a:ext cx="116134" cy="157213"/>
          </a:xfrm>
          <a:custGeom>
            <a:avLst/>
            <a:gdLst>
              <a:gd name="connsiteX0" fmla="*/ 115973 w 116134"/>
              <a:gd name="connsiteY0" fmla="*/ 26 h 157213"/>
              <a:gd name="connsiteX1" fmla="*/ 31835 w 116134"/>
              <a:gd name="connsiteY1" fmla="*/ 73051 h 157213"/>
              <a:gd name="connsiteX2" fmla="*/ 8023 w 116134"/>
              <a:gd name="connsiteY2" fmla="*/ 157189 h 157213"/>
              <a:gd name="connsiteX3" fmla="*/ 8023 w 116134"/>
              <a:gd name="connsiteY3" fmla="*/ 80989 h 157213"/>
              <a:gd name="connsiteX4" fmla="*/ 115973 w 116134"/>
              <a:gd name="connsiteY4" fmla="*/ 26 h 1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134" h="157213">
                <a:moveTo>
                  <a:pt x="115973" y="26"/>
                </a:moveTo>
                <a:cubicBezTo>
                  <a:pt x="119942" y="-1297"/>
                  <a:pt x="49827" y="46857"/>
                  <a:pt x="31835" y="73051"/>
                </a:cubicBezTo>
                <a:cubicBezTo>
                  <a:pt x="13843" y="99245"/>
                  <a:pt x="11992" y="155866"/>
                  <a:pt x="8023" y="157189"/>
                </a:cubicBezTo>
                <a:cubicBezTo>
                  <a:pt x="4054" y="158512"/>
                  <a:pt x="-7852" y="106654"/>
                  <a:pt x="8023" y="80989"/>
                </a:cubicBezTo>
                <a:cubicBezTo>
                  <a:pt x="23898" y="55324"/>
                  <a:pt x="112004" y="1349"/>
                  <a:pt x="115973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: 図形 285">
            <a:extLst>
              <a:ext uri="{FF2B5EF4-FFF2-40B4-BE49-F238E27FC236}">
                <a16:creationId xmlns:a16="http://schemas.microsoft.com/office/drawing/2014/main" id="{05C2FFA9-215D-41E4-AE57-3ED982250E20}"/>
              </a:ext>
            </a:extLst>
          </p:cNvPr>
          <p:cNvSpPr/>
          <p:nvPr/>
        </p:nvSpPr>
        <p:spPr>
          <a:xfrm>
            <a:off x="2705029" y="4377244"/>
            <a:ext cx="205519" cy="83634"/>
          </a:xfrm>
          <a:custGeom>
            <a:avLst/>
            <a:gdLst>
              <a:gd name="connsiteX0" fmla="*/ 71 w 205519"/>
              <a:gd name="connsiteY0" fmla="*/ 83631 h 83634"/>
              <a:gd name="connsiteX1" fmla="*/ 169934 w 205519"/>
              <a:gd name="connsiteY1" fmla="*/ 10606 h 83634"/>
              <a:gd name="connsiteX2" fmla="*/ 192159 w 205519"/>
              <a:gd name="connsiteY2" fmla="*/ 7431 h 83634"/>
              <a:gd name="connsiteX3" fmla="*/ 71 w 205519"/>
              <a:gd name="connsiteY3" fmla="*/ 83631 h 8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519" h="83634">
                <a:moveTo>
                  <a:pt x="71" y="83631"/>
                </a:moveTo>
                <a:cubicBezTo>
                  <a:pt x="-3633" y="84160"/>
                  <a:pt x="137919" y="23306"/>
                  <a:pt x="169934" y="10606"/>
                </a:cubicBezTo>
                <a:cubicBezTo>
                  <a:pt x="201949" y="-2094"/>
                  <a:pt x="219146" y="-3681"/>
                  <a:pt x="192159" y="7431"/>
                </a:cubicBezTo>
                <a:cubicBezTo>
                  <a:pt x="165172" y="18543"/>
                  <a:pt x="3775" y="83102"/>
                  <a:pt x="71" y="83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9574598C-5E0E-4BB5-9A65-42F9937DF231}"/>
              </a:ext>
            </a:extLst>
          </p:cNvPr>
          <p:cNvSpPr/>
          <p:nvPr/>
        </p:nvSpPr>
        <p:spPr>
          <a:xfrm>
            <a:off x="3044826" y="4356100"/>
            <a:ext cx="45719" cy="45719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: 図形 287">
            <a:extLst>
              <a:ext uri="{FF2B5EF4-FFF2-40B4-BE49-F238E27FC236}">
                <a16:creationId xmlns:a16="http://schemas.microsoft.com/office/drawing/2014/main" id="{E42FB544-CD57-4F49-9C55-EE7B771F5398}"/>
              </a:ext>
            </a:extLst>
          </p:cNvPr>
          <p:cNvSpPr/>
          <p:nvPr/>
        </p:nvSpPr>
        <p:spPr>
          <a:xfrm>
            <a:off x="3239247" y="4569717"/>
            <a:ext cx="359942" cy="189896"/>
          </a:xfrm>
          <a:custGeom>
            <a:avLst/>
            <a:gdLst>
              <a:gd name="connsiteX0" fmla="*/ 841 w 359942"/>
              <a:gd name="connsiteY0" fmla="*/ 5458 h 189896"/>
              <a:gd name="connsiteX1" fmla="*/ 145303 w 359942"/>
              <a:gd name="connsiteY1" fmla="*/ 59433 h 189896"/>
              <a:gd name="connsiteX2" fmla="*/ 226266 w 359942"/>
              <a:gd name="connsiteY2" fmla="*/ 154683 h 189896"/>
              <a:gd name="connsiteX3" fmla="*/ 359616 w 359942"/>
              <a:gd name="connsiteY3" fmla="*/ 189608 h 189896"/>
              <a:gd name="connsiteX4" fmla="*/ 261191 w 359942"/>
              <a:gd name="connsiteY4" fmla="*/ 138808 h 189896"/>
              <a:gd name="connsiteX5" fmla="*/ 175466 w 359942"/>
              <a:gd name="connsiteY5" fmla="*/ 61021 h 189896"/>
              <a:gd name="connsiteX6" fmla="*/ 89741 w 359942"/>
              <a:gd name="connsiteY6" fmla="*/ 7046 h 189896"/>
              <a:gd name="connsiteX7" fmla="*/ 841 w 359942"/>
              <a:gd name="connsiteY7" fmla="*/ 5458 h 18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942" h="189896">
                <a:moveTo>
                  <a:pt x="841" y="5458"/>
                </a:moveTo>
                <a:cubicBezTo>
                  <a:pt x="10101" y="14189"/>
                  <a:pt x="107732" y="34562"/>
                  <a:pt x="145303" y="59433"/>
                </a:cubicBezTo>
                <a:cubicBezTo>
                  <a:pt x="182874" y="84304"/>
                  <a:pt x="190547" y="132987"/>
                  <a:pt x="226266" y="154683"/>
                </a:cubicBezTo>
                <a:cubicBezTo>
                  <a:pt x="261985" y="176379"/>
                  <a:pt x="353795" y="192254"/>
                  <a:pt x="359616" y="189608"/>
                </a:cubicBezTo>
                <a:cubicBezTo>
                  <a:pt x="365437" y="186962"/>
                  <a:pt x="291883" y="160239"/>
                  <a:pt x="261191" y="138808"/>
                </a:cubicBezTo>
                <a:cubicBezTo>
                  <a:pt x="230499" y="117377"/>
                  <a:pt x="204041" y="82981"/>
                  <a:pt x="175466" y="61021"/>
                </a:cubicBezTo>
                <a:cubicBezTo>
                  <a:pt x="146891" y="39061"/>
                  <a:pt x="118316" y="14719"/>
                  <a:pt x="89741" y="7046"/>
                </a:cubicBezTo>
                <a:cubicBezTo>
                  <a:pt x="61166" y="-627"/>
                  <a:pt x="-8419" y="-3273"/>
                  <a:pt x="841" y="545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: 図形 288">
            <a:extLst>
              <a:ext uri="{FF2B5EF4-FFF2-40B4-BE49-F238E27FC236}">
                <a16:creationId xmlns:a16="http://schemas.microsoft.com/office/drawing/2014/main" id="{A4C633BC-8F6F-42C8-9955-B4870B4D8DF0}"/>
              </a:ext>
            </a:extLst>
          </p:cNvPr>
          <p:cNvSpPr/>
          <p:nvPr/>
        </p:nvSpPr>
        <p:spPr>
          <a:xfrm>
            <a:off x="2555682" y="4559030"/>
            <a:ext cx="395777" cy="186183"/>
          </a:xfrm>
          <a:custGeom>
            <a:avLst/>
            <a:gdLst>
              <a:gd name="connsiteX0" fmla="*/ 393893 w 395777"/>
              <a:gd name="connsiteY0" fmla="*/ 270 h 186183"/>
              <a:gd name="connsiteX1" fmla="*/ 274831 w 395777"/>
              <a:gd name="connsiteY1" fmla="*/ 132033 h 186183"/>
              <a:gd name="connsiteX2" fmla="*/ 189106 w 395777"/>
              <a:gd name="connsiteY2" fmla="*/ 186008 h 186183"/>
              <a:gd name="connsiteX3" fmla="*/ 93856 w 395777"/>
              <a:gd name="connsiteY3" fmla="*/ 146320 h 186183"/>
              <a:gd name="connsiteX4" fmla="*/ 193 w 395777"/>
              <a:gd name="connsiteY4" fmla="*/ 66945 h 186183"/>
              <a:gd name="connsiteX5" fmla="*/ 119256 w 395777"/>
              <a:gd name="connsiteY5" fmla="*/ 143145 h 186183"/>
              <a:gd name="connsiteX6" fmla="*/ 173231 w 395777"/>
              <a:gd name="connsiteY6" fmla="*/ 170133 h 186183"/>
              <a:gd name="connsiteX7" fmla="*/ 393893 w 395777"/>
              <a:gd name="connsiteY7" fmla="*/ 270 h 186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77" h="186183">
                <a:moveTo>
                  <a:pt x="393893" y="270"/>
                </a:moveTo>
                <a:cubicBezTo>
                  <a:pt x="410826" y="-6080"/>
                  <a:pt x="308962" y="101077"/>
                  <a:pt x="274831" y="132033"/>
                </a:cubicBezTo>
                <a:cubicBezTo>
                  <a:pt x="240700" y="162989"/>
                  <a:pt x="219268" y="183627"/>
                  <a:pt x="189106" y="186008"/>
                </a:cubicBezTo>
                <a:cubicBezTo>
                  <a:pt x="158943" y="188389"/>
                  <a:pt x="125341" y="166164"/>
                  <a:pt x="93856" y="146320"/>
                </a:cubicBezTo>
                <a:cubicBezTo>
                  <a:pt x="62370" y="126476"/>
                  <a:pt x="-4040" y="67474"/>
                  <a:pt x="193" y="66945"/>
                </a:cubicBezTo>
                <a:cubicBezTo>
                  <a:pt x="4426" y="66416"/>
                  <a:pt x="90416" y="125947"/>
                  <a:pt x="119256" y="143145"/>
                </a:cubicBezTo>
                <a:cubicBezTo>
                  <a:pt x="148096" y="160343"/>
                  <a:pt x="129046" y="190506"/>
                  <a:pt x="173231" y="170133"/>
                </a:cubicBezTo>
                <a:cubicBezTo>
                  <a:pt x="217416" y="149760"/>
                  <a:pt x="376960" y="6620"/>
                  <a:pt x="393893" y="27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78B7DBFE-A7B5-4C16-82A2-A894F055D767}"/>
              </a:ext>
            </a:extLst>
          </p:cNvPr>
          <p:cNvSpPr/>
          <p:nvPr/>
        </p:nvSpPr>
        <p:spPr>
          <a:xfrm>
            <a:off x="2902328" y="4699984"/>
            <a:ext cx="422854" cy="172125"/>
          </a:xfrm>
          <a:custGeom>
            <a:avLst/>
            <a:gdLst>
              <a:gd name="connsiteX0" fmla="*/ 20260 w 422854"/>
              <a:gd name="connsiteY0" fmla="*/ 604 h 172125"/>
              <a:gd name="connsiteX1" fmla="*/ 190122 w 422854"/>
              <a:gd name="connsiteY1" fmla="*/ 43466 h 172125"/>
              <a:gd name="connsiteX2" fmla="*/ 359985 w 422854"/>
              <a:gd name="connsiteY2" fmla="*/ 21241 h 172125"/>
              <a:gd name="connsiteX3" fmla="*/ 418722 w 422854"/>
              <a:gd name="connsiteY3" fmla="*/ 2191 h 172125"/>
              <a:gd name="connsiteX4" fmla="*/ 402847 w 422854"/>
              <a:gd name="connsiteY4" fmla="*/ 75216 h 172125"/>
              <a:gd name="connsiteX5" fmla="*/ 282197 w 422854"/>
              <a:gd name="connsiteY5" fmla="*/ 157766 h 172125"/>
              <a:gd name="connsiteX6" fmla="*/ 188535 w 422854"/>
              <a:gd name="connsiteY6" fmla="*/ 170466 h 172125"/>
              <a:gd name="connsiteX7" fmla="*/ 21847 w 422854"/>
              <a:gd name="connsiteY7" fmla="*/ 138716 h 172125"/>
              <a:gd name="connsiteX8" fmla="*/ 4385 w 422854"/>
              <a:gd name="connsiteY8" fmla="*/ 51404 h 172125"/>
              <a:gd name="connsiteX9" fmla="*/ 20260 w 422854"/>
              <a:gd name="connsiteY9" fmla="*/ 604 h 17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2854" h="172125">
                <a:moveTo>
                  <a:pt x="20260" y="604"/>
                </a:moveTo>
                <a:cubicBezTo>
                  <a:pt x="51216" y="-719"/>
                  <a:pt x="133501" y="40027"/>
                  <a:pt x="190122" y="43466"/>
                </a:cubicBezTo>
                <a:cubicBezTo>
                  <a:pt x="246743" y="46905"/>
                  <a:pt x="321885" y="28120"/>
                  <a:pt x="359985" y="21241"/>
                </a:cubicBezTo>
                <a:cubicBezTo>
                  <a:pt x="398085" y="14362"/>
                  <a:pt x="411578" y="-6805"/>
                  <a:pt x="418722" y="2191"/>
                </a:cubicBezTo>
                <a:cubicBezTo>
                  <a:pt x="425866" y="11187"/>
                  <a:pt x="425601" y="49287"/>
                  <a:pt x="402847" y="75216"/>
                </a:cubicBezTo>
                <a:cubicBezTo>
                  <a:pt x="380093" y="101145"/>
                  <a:pt x="317916" y="141891"/>
                  <a:pt x="282197" y="157766"/>
                </a:cubicBezTo>
                <a:cubicBezTo>
                  <a:pt x="246478" y="173641"/>
                  <a:pt x="231927" y="173641"/>
                  <a:pt x="188535" y="170466"/>
                </a:cubicBezTo>
                <a:cubicBezTo>
                  <a:pt x="145143" y="167291"/>
                  <a:pt x="52539" y="158560"/>
                  <a:pt x="21847" y="138716"/>
                </a:cubicBezTo>
                <a:cubicBezTo>
                  <a:pt x="-8845" y="118872"/>
                  <a:pt x="6237" y="70983"/>
                  <a:pt x="4385" y="51404"/>
                </a:cubicBezTo>
                <a:cubicBezTo>
                  <a:pt x="2533" y="31825"/>
                  <a:pt x="-10696" y="1927"/>
                  <a:pt x="20260" y="60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: 図形 290">
            <a:extLst>
              <a:ext uri="{FF2B5EF4-FFF2-40B4-BE49-F238E27FC236}">
                <a16:creationId xmlns:a16="http://schemas.microsoft.com/office/drawing/2014/main" id="{57FC295C-1412-42BA-A8B2-B91BA5959295}"/>
              </a:ext>
            </a:extLst>
          </p:cNvPr>
          <p:cNvSpPr/>
          <p:nvPr/>
        </p:nvSpPr>
        <p:spPr>
          <a:xfrm>
            <a:off x="2859062" y="4882248"/>
            <a:ext cx="275342" cy="33459"/>
          </a:xfrm>
          <a:custGeom>
            <a:avLst/>
            <a:gdLst>
              <a:gd name="connsiteX0" fmla="*/ 26 w 275342"/>
              <a:gd name="connsiteY0" fmla="*/ 10427 h 33459"/>
              <a:gd name="connsiteX1" fmla="*/ 198463 w 275342"/>
              <a:gd name="connsiteY1" fmla="*/ 8840 h 33459"/>
              <a:gd name="connsiteX2" fmla="*/ 242913 w 275342"/>
              <a:gd name="connsiteY2" fmla="*/ 902 h 33459"/>
              <a:gd name="connsiteX3" fmla="*/ 274663 w 275342"/>
              <a:gd name="connsiteY3" fmla="*/ 32652 h 33459"/>
              <a:gd name="connsiteX4" fmla="*/ 212751 w 275342"/>
              <a:gd name="connsiteY4" fmla="*/ 23127 h 33459"/>
              <a:gd name="connsiteX5" fmla="*/ 26 w 275342"/>
              <a:gd name="connsiteY5" fmla="*/ 10427 h 3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342" h="33459">
                <a:moveTo>
                  <a:pt x="26" y="10427"/>
                </a:moveTo>
                <a:cubicBezTo>
                  <a:pt x="-2355" y="8046"/>
                  <a:pt x="157982" y="10427"/>
                  <a:pt x="198463" y="8840"/>
                </a:cubicBezTo>
                <a:cubicBezTo>
                  <a:pt x="238944" y="7253"/>
                  <a:pt x="230213" y="-3067"/>
                  <a:pt x="242913" y="902"/>
                </a:cubicBezTo>
                <a:cubicBezTo>
                  <a:pt x="255613" y="4871"/>
                  <a:pt x="279690" y="28948"/>
                  <a:pt x="274663" y="32652"/>
                </a:cubicBezTo>
                <a:cubicBezTo>
                  <a:pt x="269636" y="36356"/>
                  <a:pt x="255613" y="26302"/>
                  <a:pt x="212751" y="23127"/>
                </a:cubicBezTo>
                <a:cubicBezTo>
                  <a:pt x="169889" y="19952"/>
                  <a:pt x="2407" y="12808"/>
                  <a:pt x="26" y="104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: 図形 291">
            <a:extLst>
              <a:ext uri="{FF2B5EF4-FFF2-40B4-BE49-F238E27FC236}">
                <a16:creationId xmlns:a16="http://schemas.microsoft.com/office/drawing/2014/main" id="{8146545B-5F72-4A9A-BA7E-178AB7CDDFD2}"/>
              </a:ext>
            </a:extLst>
          </p:cNvPr>
          <p:cNvSpPr/>
          <p:nvPr/>
        </p:nvSpPr>
        <p:spPr>
          <a:xfrm>
            <a:off x="3140882" y="4870280"/>
            <a:ext cx="330070" cy="41765"/>
          </a:xfrm>
          <a:custGeom>
            <a:avLst/>
            <a:gdLst>
              <a:gd name="connsiteX0" fmla="*/ 781 w 330070"/>
              <a:gd name="connsiteY0" fmla="*/ 41445 h 41765"/>
              <a:gd name="connsiteX1" fmla="*/ 115081 w 330070"/>
              <a:gd name="connsiteY1" fmla="*/ 11283 h 41765"/>
              <a:gd name="connsiteX2" fmla="*/ 221443 w 330070"/>
              <a:gd name="connsiteY2" fmla="*/ 33508 h 41765"/>
              <a:gd name="connsiteX3" fmla="*/ 299231 w 330070"/>
              <a:gd name="connsiteY3" fmla="*/ 17633 h 41765"/>
              <a:gd name="connsiteX4" fmla="*/ 326218 w 330070"/>
              <a:gd name="connsiteY4" fmla="*/ 170 h 41765"/>
              <a:gd name="connsiteX5" fmla="*/ 221443 w 330070"/>
              <a:gd name="connsiteY5" fmla="*/ 28745 h 41765"/>
              <a:gd name="connsiteX6" fmla="*/ 73806 w 330070"/>
              <a:gd name="connsiteY6" fmla="*/ 27158 h 41765"/>
              <a:gd name="connsiteX7" fmla="*/ 781 w 330070"/>
              <a:gd name="connsiteY7" fmla="*/ 41445 h 41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070" h="41765">
                <a:moveTo>
                  <a:pt x="781" y="41445"/>
                </a:moveTo>
                <a:cubicBezTo>
                  <a:pt x="7660" y="38799"/>
                  <a:pt x="78304" y="12606"/>
                  <a:pt x="115081" y="11283"/>
                </a:cubicBezTo>
                <a:cubicBezTo>
                  <a:pt x="151858" y="9960"/>
                  <a:pt x="190751" y="32450"/>
                  <a:pt x="221443" y="33508"/>
                </a:cubicBezTo>
                <a:cubicBezTo>
                  <a:pt x="252135" y="34566"/>
                  <a:pt x="281769" y="23189"/>
                  <a:pt x="299231" y="17633"/>
                </a:cubicBezTo>
                <a:cubicBezTo>
                  <a:pt x="316693" y="12077"/>
                  <a:pt x="339183" y="-1682"/>
                  <a:pt x="326218" y="170"/>
                </a:cubicBezTo>
                <a:cubicBezTo>
                  <a:pt x="313253" y="2022"/>
                  <a:pt x="263512" y="24247"/>
                  <a:pt x="221443" y="28745"/>
                </a:cubicBezTo>
                <a:cubicBezTo>
                  <a:pt x="179374" y="33243"/>
                  <a:pt x="114023" y="24777"/>
                  <a:pt x="73806" y="27158"/>
                </a:cubicBezTo>
                <a:cubicBezTo>
                  <a:pt x="33589" y="29539"/>
                  <a:pt x="-6098" y="44091"/>
                  <a:pt x="781" y="41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: 図形 292">
            <a:extLst>
              <a:ext uri="{FF2B5EF4-FFF2-40B4-BE49-F238E27FC236}">
                <a16:creationId xmlns:a16="http://schemas.microsoft.com/office/drawing/2014/main" id="{D4E2AC99-115D-4CF3-B86C-18793F4D9B84}"/>
              </a:ext>
            </a:extLst>
          </p:cNvPr>
          <p:cNvSpPr/>
          <p:nvPr/>
        </p:nvSpPr>
        <p:spPr>
          <a:xfrm>
            <a:off x="2879368" y="4919160"/>
            <a:ext cx="242250" cy="30857"/>
          </a:xfrm>
          <a:custGeom>
            <a:avLst/>
            <a:gdLst>
              <a:gd name="connsiteX0" fmla="*/ 357 w 242250"/>
              <a:gd name="connsiteY0" fmla="*/ 10028 h 30857"/>
              <a:gd name="connsiteX1" fmla="*/ 152757 w 242250"/>
              <a:gd name="connsiteY1" fmla="*/ 22728 h 30857"/>
              <a:gd name="connsiteX2" fmla="*/ 241657 w 242250"/>
              <a:gd name="connsiteY2" fmla="*/ 30665 h 30857"/>
              <a:gd name="connsiteX3" fmla="*/ 187682 w 242250"/>
              <a:gd name="connsiteY3" fmla="*/ 14790 h 30857"/>
              <a:gd name="connsiteX4" fmla="*/ 113070 w 242250"/>
              <a:gd name="connsiteY4" fmla="*/ 503 h 30857"/>
              <a:gd name="connsiteX5" fmla="*/ 357 w 242250"/>
              <a:gd name="connsiteY5" fmla="*/ 10028 h 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250" h="30857">
                <a:moveTo>
                  <a:pt x="357" y="10028"/>
                </a:moveTo>
                <a:cubicBezTo>
                  <a:pt x="6971" y="13732"/>
                  <a:pt x="112540" y="19289"/>
                  <a:pt x="152757" y="22728"/>
                </a:cubicBezTo>
                <a:cubicBezTo>
                  <a:pt x="192974" y="26168"/>
                  <a:pt x="235836" y="31988"/>
                  <a:pt x="241657" y="30665"/>
                </a:cubicBezTo>
                <a:cubicBezTo>
                  <a:pt x="247478" y="29342"/>
                  <a:pt x="209113" y="19817"/>
                  <a:pt x="187682" y="14790"/>
                </a:cubicBezTo>
                <a:cubicBezTo>
                  <a:pt x="166251" y="9763"/>
                  <a:pt x="145349" y="3149"/>
                  <a:pt x="113070" y="503"/>
                </a:cubicBezTo>
                <a:cubicBezTo>
                  <a:pt x="80791" y="-2143"/>
                  <a:pt x="-6257" y="6324"/>
                  <a:pt x="357" y="10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841F7377-BD3A-4AD9-8F87-40C5E47D5FB0}"/>
              </a:ext>
            </a:extLst>
          </p:cNvPr>
          <p:cNvSpPr/>
          <p:nvPr/>
        </p:nvSpPr>
        <p:spPr>
          <a:xfrm>
            <a:off x="3119867" y="4891058"/>
            <a:ext cx="336553" cy="57180"/>
          </a:xfrm>
          <a:custGeom>
            <a:avLst/>
            <a:gdLst>
              <a:gd name="connsiteX0" fmla="*/ 2746 w 336553"/>
              <a:gd name="connsiteY0" fmla="*/ 57180 h 57180"/>
              <a:gd name="connsiteX1" fmla="*/ 183721 w 336553"/>
              <a:gd name="connsiteY1" fmla="*/ 30192 h 57180"/>
              <a:gd name="connsiteX2" fmla="*/ 290083 w 336553"/>
              <a:gd name="connsiteY2" fmla="*/ 23842 h 57180"/>
              <a:gd name="connsiteX3" fmla="*/ 332946 w 336553"/>
              <a:gd name="connsiteY3" fmla="*/ 30 h 57180"/>
              <a:gd name="connsiteX4" fmla="*/ 202771 w 336553"/>
              <a:gd name="connsiteY4" fmla="*/ 19080 h 57180"/>
              <a:gd name="connsiteX5" fmla="*/ 83708 w 336553"/>
              <a:gd name="connsiteY5" fmla="*/ 30192 h 57180"/>
              <a:gd name="connsiteX6" fmla="*/ 2746 w 336553"/>
              <a:gd name="connsiteY6" fmla="*/ 57180 h 5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553" h="57180">
                <a:moveTo>
                  <a:pt x="2746" y="57180"/>
                </a:moveTo>
                <a:cubicBezTo>
                  <a:pt x="19415" y="57180"/>
                  <a:pt x="135832" y="35748"/>
                  <a:pt x="183721" y="30192"/>
                </a:cubicBezTo>
                <a:cubicBezTo>
                  <a:pt x="231610" y="24636"/>
                  <a:pt x="265212" y="28869"/>
                  <a:pt x="290083" y="23842"/>
                </a:cubicBezTo>
                <a:cubicBezTo>
                  <a:pt x="314954" y="18815"/>
                  <a:pt x="347498" y="824"/>
                  <a:pt x="332946" y="30"/>
                </a:cubicBezTo>
                <a:cubicBezTo>
                  <a:pt x="318394" y="-764"/>
                  <a:pt x="244311" y="14053"/>
                  <a:pt x="202771" y="19080"/>
                </a:cubicBezTo>
                <a:cubicBezTo>
                  <a:pt x="161231" y="24107"/>
                  <a:pt x="118104" y="25694"/>
                  <a:pt x="83708" y="30192"/>
                </a:cubicBezTo>
                <a:cubicBezTo>
                  <a:pt x="49312" y="34690"/>
                  <a:pt x="-13923" y="57180"/>
                  <a:pt x="2746" y="57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: 図形 294">
            <a:extLst>
              <a:ext uri="{FF2B5EF4-FFF2-40B4-BE49-F238E27FC236}">
                <a16:creationId xmlns:a16="http://schemas.microsoft.com/office/drawing/2014/main" id="{2A2B0B94-8FC4-41E9-A223-6634A29BC327}"/>
              </a:ext>
            </a:extLst>
          </p:cNvPr>
          <p:cNvSpPr/>
          <p:nvPr/>
        </p:nvSpPr>
        <p:spPr>
          <a:xfrm>
            <a:off x="2937938" y="4898946"/>
            <a:ext cx="549406" cy="77867"/>
          </a:xfrm>
          <a:custGeom>
            <a:avLst/>
            <a:gdLst>
              <a:gd name="connsiteX0" fmla="*/ 525 w 549406"/>
              <a:gd name="connsiteY0" fmla="*/ 77867 h 77867"/>
              <a:gd name="connsiteX1" fmla="*/ 141812 w 549406"/>
              <a:gd name="connsiteY1" fmla="*/ 61992 h 77867"/>
              <a:gd name="connsiteX2" fmla="*/ 286275 w 549406"/>
              <a:gd name="connsiteY2" fmla="*/ 55642 h 77867"/>
              <a:gd name="connsiteX3" fmla="*/ 379937 w 549406"/>
              <a:gd name="connsiteY3" fmla="*/ 44529 h 77867"/>
              <a:gd name="connsiteX4" fmla="*/ 492650 w 549406"/>
              <a:gd name="connsiteY4" fmla="*/ 36592 h 77867"/>
              <a:gd name="connsiteX5" fmla="*/ 545037 w 549406"/>
              <a:gd name="connsiteY5" fmla="*/ 79 h 77867"/>
              <a:gd name="connsiteX6" fmla="*/ 383112 w 549406"/>
              <a:gd name="connsiteY6" fmla="*/ 47704 h 77867"/>
              <a:gd name="connsiteX7" fmla="*/ 194200 w 549406"/>
              <a:gd name="connsiteY7" fmla="*/ 65167 h 77867"/>
              <a:gd name="connsiteX8" fmla="*/ 525 w 549406"/>
              <a:gd name="connsiteY8" fmla="*/ 77867 h 7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9406" h="77867">
                <a:moveTo>
                  <a:pt x="525" y="77867"/>
                </a:moveTo>
                <a:cubicBezTo>
                  <a:pt x="-8206" y="77338"/>
                  <a:pt x="94187" y="65696"/>
                  <a:pt x="141812" y="61992"/>
                </a:cubicBezTo>
                <a:cubicBezTo>
                  <a:pt x="189437" y="58288"/>
                  <a:pt x="246588" y="58552"/>
                  <a:pt x="286275" y="55642"/>
                </a:cubicBezTo>
                <a:cubicBezTo>
                  <a:pt x="325963" y="52731"/>
                  <a:pt x="345541" y="47704"/>
                  <a:pt x="379937" y="44529"/>
                </a:cubicBezTo>
                <a:cubicBezTo>
                  <a:pt x="414333" y="41354"/>
                  <a:pt x="465133" y="44000"/>
                  <a:pt x="492650" y="36592"/>
                </a:cubicBezTo>
                <a:cubicBezTo>
                  <a:pt x="520167" y="29184"/>
                  <a:pt x="563293" y="-1773"/>
                  <a:pt x="545037" y="79"/>
                </a:cubicBezTo>
                <a:cubicBezTo>
                  <a:pt x="526781" y="1931"/>
                  <a:pt x="441585" y="36856"/>
                  <a:pt x="383112" y="47704"/>
                </a:cubicBezTo>
                <a:cubicBezTo>
                  <a:pt x="324639" y="58552"/>
                  <a:pt x="259288" y="60934"/>
                  <a:pt x="194200" y="65167"/>
                </a:cubicBezTo>
                <a:lnTo>
                  <a:pt x="525" y="778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: 図形 295">
            <a:extLst>
              <a:ext uri="{FF2B5EF4-FFF2-40B4-BE49-F238E27FC236}">
                <a16:creationId xmlns:a16="http://schemas.microsoft.com/office/drawing/2014/main" id="{FA2BF54C-D4DA-45A5-8FED-BA4156BCC6C7}"/>
              </a:ext>
            </a:extLst>
          </p:cNvPr>
          <p:cNvSpPr/>
          <p:nvPr/>
        </p:nvSpPr>
        <p:spPr>
          <a:xfrm>
            <a:off x="2917799" y="4948643"/>
            <a:ext cx="484090" cy="117687"/>
          </a:xfrm>
          <a:custGeom>
            <a:avLst/>
            <a:gdLst>
              <a:gd name="connsiteX0" fmla="*/ 26 w 484090"/>
              <a:gd name="connsiteY0" fmla="*/ 37695 h 117687"/>
              <a:gd name="connsiteX1" fmla="*/ 176239 w 484090"/>
              <a:gd name="connsiteY1" fmla="*/ 109132 h 117687"/>
              <a:gd name="connsiteX2" fmla="*/ 311176 w 484090"/>
              <a:gd name="connsiteY2" fmla="*/ 104370 h 117687"/>
              <a:gd name="connsiteX3" fmla="*/ 482626 w 484090"/>
              <a:gd name="connsiteY3" fmla="*/ 1182 h 117687"/>
              <a:gd name="connsiteX4" fmla="*/ 398489 w 484090"/>
              <a:gd name="connsiteY4" fmla="*/ 45632 h 117687"/>
              <a:gd name="connsiteX5" fmla="*/ 292126 w 484090"/>
              <a:gd name="connsiteY5" fmla="*/ 96432 h 117687"/>
              <a:gd name="connsiteX6" fmla="*/ 188939 w 484090"/>
              <a:gd name="connsiteY6" fmla="*/ 94845 h 117687"/>
              <a:gd name="connsiteX7" fmla="*/ 26 w 484090"/>
              <a:gd name="connsiteY7" fmla="*/ 37695 h 11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4090" h="117687">
                <a:moveTo>
                  <a:pt x="26" y="37695"/>
                </a:moveTo>
                <a:cubicBezTo>
                  <a:pt x="-2091" y="40076"/>
                  <a:pt x="124381" y="98020"/>
                  <a:pt x="176239" y="109132"/>
                </a:cubicBezTo>
                <a:cubicBezTo>
                  <a:pt x="228097" y="120244"/>
                  <a:pt x="260112" y="122362"/>
                  <a:pt x="311176" y="104370"/>
                </a:cubicBezTo>
                <a:cubicBezTo>
                  <a:pt x="362241" y="86378"/>
                  <a:pt x="468074" y="10972"/>
                  <a:pt x="482626" y="1182"/>
                </a:cubicBezTo>
                <a:cubicBezTo>
                  <a:pt x="497178" y="-8608"/>
                  <a:pt x="398489" y="45632"/>
                  <a:pt x="398489" y="45632"/>
                </a:cubicBezTo>
                <a:cubicBezTo>
                  <a:pt x="366739" y="61507"/>
                  <a:pt x="327051" y="88230"/>
                  <a:pt x="292126" y="96432"/>
                </a:cubicBezTo>
                <a:cubicBezTo>
                  <a:pt x="257201" y="104634"/>
                  <a:pt x="238152" y="104370"/>
                  <a:pt x="188939" y="94845"/>
                </a:cubicBezTo>
                <a:cubicBezTo>
                  <a:pt x="139726" y="85320"/>
                  <a:pt x="2143" y="35314"/>
                  <a:pt x="26" y="37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: 図形 296">
            <a:extLst>
              <a:ext uri="{FF2B5EF4-FFF2-40B4-BE49-F238E27FC236}">
                <a16:creationId xmlns:a16="http://schemas.microsoft.com/office/drawing/2014/main" id="{95DEA1E6-0879-47AD-9685-B875549D8B92}"/>
              </a:ext>
            </a:extLst>
          </p:cNvPr>
          <p:cNvSpPr/>
          <p:nvPr/>
        </p:nvSpPr>
        <p:spPr>
          <a:xfrm>
            <a:off x="2562351" y="3377631"/>
            <a:ext cx="432979" cy="578874"/>
          </a:xfrm>
          <a:custGeom>
            <a:avLst/>
            <a:gdLst>
              <a:gd name="connsiteX0" fmla="*/ 403099 w 432979"/>
              <a:gd name="connsiteY0" fmla="*/ 569 h 578874"/>
              <a:gd name="connsiteX1" fmla="*/ 331662 w 432979"/>
              <a:gd name="connsiteY1" fmla="*/ 151382 h 578874"/>
              <a:gd name="connsiteX2" fmla="*/ 130049 w 432979"/>
              <a:gd name="connsiteY2" fmla="*/ 335532 h 578874"/>
              <a:gd name="connsiteX3" fmla="*/ 37974 w 432979"/>
              <a:gd name="connsiteY3" fmla="*/ 472057 h 578874"/>
              <a:gd name="connsiteX4" fmla="*/ 4637 w 432979"/>
              <a:gd name="connsiteY4" fmla="*/ 575244 h 578874"/>
              <a:gd name="connsiteX5" fmla="*/ 133224 w 432979"/>
              <a:gd name="connsiteY5" fmla="*/ 338707 h 578874"/>
              <a:gd name="connsiteX6" fmla="*/ 411037 w 432979"/>
              <a:gd name="connsiteY6" fmla="*/ 108519 h 578874"/>
              <a:gd name="connsiteX7" fmla="*/ 403099 w 432979"/>
              <a:gd name="connsiteY7" fmla="*/ 569 h 57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79" h="578874">
                <a:moveTo>
                  <a:pt x="403099" y="569"/>
                </a:moveTo>
                <a:cubicBezTo>
                  <a:pt x="389870" y="7713"/>
                  <a:pt x="377170" y="95555"/>
                  <a:pt x="331662" y="151382"/>
                </a:cubicBezTo>
                <a:cubicBezTo>
                  <a:pt x="286154" y="207209"/>
                  <a:pt x="178997" y="282086"/>
                  <a:pt x="130049" y="335532"/>
                </a:cubicBezTo>
                <a:cubicBezTo>
                  <a:pt x="81101" y="388978"/>
                  <a:pt x="58876" y="432105"/>
                  <a:pt x="37974" y="472057"/>
                </a:cubicBezTo>
                <a:cubicBezTo>
                  <a:pt x="17072" y="512009"/>
                  <a:pt x="-11238" y="597469"/>
                  <a:pt x="4637" y="575244"/>
                </a:cubicBezTo>
                <a:cubicBezTo>
                  <a:pt x="20512" y="553019"/>
                  <a:pt x="65491" y="416494"/>
                  <a:pt x="133224" y="338707"/>
                </a:cubicBezTo>
                <a:cubicBezTo>
                  <a:pt x="200957" y="260920"/>
                  <a:pt x="363677" y="162229"/>
                  <a:pt x="411037" y="108519"/>
                </a:cubicBezTo>
                <a:cubicBezTo>
                  <a:pt x="458397" y="54809"/>
                  <a:pt x="416328" y="-6575"/>
                  <a:pt x="403099" y="5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: 図形 297">
            <a:extLst>
              <a:ext uri="{FF2B5EF4-FFF2-40B4-BE49-F238E27FC236}">
                <a16:creationId xmlns:a16="http://schemas.microsoft.com/office/drawing/2014/main" id="{BF35016B-0F93-4B60-BEF1-13F6B96E4EB7}"/>
              </a:ext>
            </a:extLst>
          </p:cNvPr>
          <p:cNvSpPr/>
          <p:nvPr/>
        </p:nvSpPr>
        <p:spPr>
          <a:xfrm>
            <a:off x="3000454" y="3472886"/>
            <a:ext cx="407345" cy="64870"/>
          </a:xfrm>
          <a:custGeom>
            <a:avLst/>
            <a:gdLst>
              <a:gd name="connsiteX0" fmla="*/ 6271 w 407345"/>
              <a:gd name="connsiteY0" fmla="*/ 564 h 64870"/>
              <a:gd name="connsiteX1" fmla="*/ 388859 w 407345"/>
              <a:gd name="connsiteY1" fmla="*/ 22789 h 64870"/>
              <a:gd name="connsiteX2" fmla="*/ 328534 w 407345"/>
              <a:gd name="connsiteY2" fmla="*/ 64064 h 64870"/>
              <a:gd name="connsiteX3" fmla="*/ 165021 w 407345"/>
              <a:gd name="connsiteY3" fmla="*/ 45014 h 64870"/>
              <a:gd name="connsiteX4" fmla="*/ 6271 w 407345"/>
              <a:gd name="connsiteY4" fmla="*/ 564 h 6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345" h="64870">
                <a:moveTo>
                  <a:pt x="6271" y="564"/>
                </a:moveTo>
                <a:cubicBezTo>
                  <a:pt x="43577" y="-3140"/>
                  <a:pt x="335149" y="12206"/>
                  <a:pt x="388859" y="22789"/>
                </a:cubicBezTo>
                <a:cubicBezTo>
                  <a:pt x="442569" y="33372"/>
                  <a:pt x="365840" y="60360"/>
                  <a:pt x="328534" y="64064"/>
                </a:cubicBezTo>
                <a:cubicBezTo>
                  <a:pt x="291228" y="67768"/>
                  <a:pt x="222171" y="58243"/>
                  <a:pt x="165021" y="45014"/>
                </a:cubicBezTo>
                <a:cubicBezTo>
                  <a:pt x="107871" y="31785"/>
                  <a:pt x="-31035" y="4268"/>
                  <a:pt x="6271" y="5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: 図形 298">
            <a:extLst>
              <a:ext uri="{FF2B5EF4-FFF2-40B4-BE49-F238E27FC236}">
                <a16:creationId xmlns:a16="http://schemas.microsoft.com/office/drawing/2014/main" id="{7BB9E360-D3C1-4CA6-9297-B91A21EE18ED}"/>
              </a:ext>
            </a:extLst>
          </p:cNvPr>
          <p:cNvSpPr/>
          <p:nvPr/>
        </p:nvSpPr>
        <p:spPr>
          <a:xfrm>
            <a:off x="3366012" y="3537996"/>
            <a:ext cx="457337" cy="586386"/>
          </a:xfrm>
          <a:custGeom>
            <a:avLst/>
            <a:gdLst>
              <a:gd name="connsiteX0" fmla="*/ 1076 w 457337"/>
              <a:gd name="connsiteY0" fmla="*/ 542 h 586386"/>
              <a:gd name="connsiteX1" fmla="*/ 170938 w 457337"/>
              <a:gd name="connsiteY1" fmla="*/ 173579 h 586386"/>
              <a:gd name="connsiteX2" fmla="*/ 315401 w 457337"/>
              <a:gd name="connsiteY2" fmla="*/ 262479 h 586386"/>
              <a:gd name="connsiteX3" fmla="*/ 456688 w 457337"/>
              <a:gd name="connsiteY3" fmla="*/ 586329 h 586386"/>
              <a:gd name="connsiteX4" fmla="*/ 256663 w 457337"/>
              <a:gd name="connsiteY4" fmla="*/ 235492 h 586386"/>
              <a:gd name="connsiteX5" fmla="*/ 1076 w 457337"/>
              <a:gd name="connsiteY5" fmla="*/ 542 h 58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337" h="586386">
                <a:moveTo>
                  <a:pt x="1076" y="542"/>
                </a:moveTo>
                <a:cubicBezTo>
                  <a:pt x="-13211" y="-9777"/>
                  <a:pt x="118551" y="129923"/>
                  <a:pt x="170938" y="173579"/>
                </a:cubicBezTo>
                <a:cubicBezTo>
                  <a:pt x="223325" y="217235"/>
                  <a:pt x="267776" y="193687"/>
                  <a:pt x="315401" y="262479"/>
                </a:cubicBezTo>
                <a:cubicBezTo>
                  <a:pt x="363026" y="331271"/>
                  <a:pt x="466478" y="590827"/>
                  <a:pt x="456688" y="586329"/>
                </a:cubicBezTo>
                <a:cubicBezTo>
                  <a:pt x="446898" y="581831"/>
                  <a:pt x="328101" y="331800"/>
                  <a:pt x="256663" y="235492"/>
                </a:cubicBezTo>
                <a:cubicBezTo>
                  <a:pt x="185226" y="139184"/>
                  <a:pt x="15363" y="10861"/>
                  <a:pt x="1076" y="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: 図形 299">
            <a:extLst>
              <a:ext uri="{FF2B5EF4-FFF2-40B4-BE49-F238E27FC236}">
                <a16:creationId xmlns:a16="http://schemas.microsoft.com/office/drawing/2014/main" id="{800B8596-55A4-43CD-82F3-FD37A26DC2A3}"/>
              </a:ext>
            </a:extLst>
          </p:cNvPr>
          <p:cNvSpPr/>
          <p:nvPr/>
        </p:nvSpPr>
        <p:spPr>
          <a:xfrm>
            <a:off x="2505099" y="3942783"/>
            <a:ext cx="82795" cy="651624"/>
          </a:xfrm>
          <a:custGeom>
            <a:avLst/>
            <a:gdLst>
              <a:gd name="connsiteX0" fmla="*/ 80939 w 82795"/>
              <a:gd name="connsiteY0" fmla="*/ 5330 h 651624"/>
              <a:gd name="connsiteX1" fmla="*/ 55539 w 82795"/>
              <a:gd name="connsiteY1" fmla="*/ 162492 h 651624"/>
              <a:gd name="connsiteX2" fmla="*/ 31726 w 82795"/>
              <a:gd name="connsiteY2" fmla="*/ 319655 h 651624"/>
              <a:gd name="connsiteX3" fmla="*/ 34901 w 82795"/>
              <a:gd name="connsiteY3" fmla="*/ 645092 h 651624"/>
              <a:gd name="connsiteX4" fmla="*/ 25376 w 82795"/>
              <a:gd name="connsiteY4" fmla="*/ 524442 h 651624"/>
              <a:gd name="connsiteX5" fmla="*/ 1564 w 82795"/>
              <a:gd name="connsiteY5" fmla="*/ 367280 h 651624"/>
              <a:gd name="connsiteX6" fmla="*/ 80939 w 82795"/>
              <a:gd name="connsiteY6" fmla="*/ 5330 h 65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795" h="651624">
                <a:moveTo>
                  <a:pt x="80939" y="5330"/>
                </a:moveTo>
                <a:cubicBezTo>
                  <a:pt x="89935" y="-28801"/>
                  <a:pt x="63741" y="110105"/>
                  <a:pt x="55539" y="162492"/>
                </a:cubicBezTo>
                <a:cubicBezTo>
                  <a:pt x="47337" y="214880"/>
                  <a:pt x="35166" y="239222"/>
                  <a:pt x="31726" y="319655"/>
                </a:cubicBezTo>
                <a:cubicBezTo>
                  <a:pt x="28286" y="400088"/>
                  <a:pt x="35959" y="610961"/>
                  <a:pt x="34901" y="645092"/>
                </a:cubicBezTo>
                <a:cubicBezTo>
                  <a:pt x="33843" y="679223"/>
                  <a:pt x="30932" y="570744"/>
                  <a:pt x="25376" y="524442"/>
                </a:cubicBezTo>
                <a:cubicBezTo>
                  <a:pt x="19820" y="478140"/>
                  <a:pt x="-6638" y="451947"/>
                  <a:pt x="1564" y="367280"/>
                </a:cubicBezTo>
                <a:cubicBezTo>
                  <a:pt x="9766" y="282613"/>
                  <a:pt x="71943" y="39461"/>
                  <a:pt x="80939" y="5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: 図形 300">
            <a:extLst>
              <a:ext uri="{FF2B5EF4-FFF2-40B4-BE49-F238E27FC236}">
                <a16:creationId xmlns:a16="http://schemas.microsoft.com/office/drawing/2014/main" id="{A5F8FD9C-1895-424E-A608-3531346389AC}"/>
              </a:ext>
            </a:extLst>
          </p:cNvPr>
          <p:cNvSpPr/>
          <p:nvPr/>
        </p:nvSpPr>
        <p:spPr>
          <a:xfrm>
            <a:off x="3752821" y="4048037"/>
            <a:ext cx="42944" cy="631519"/>
          </a:xfrm>
          <a:custGeom>
            <a:avLst/>
            <a:gdLst>
              <a:gd name="connsiteX0" fmla="*/ 42892 w 42944"/>
              <a:gd name="connsiteY0" fmla="*/ 88 h 631519"/>
              <a:gd name="connsiteX1" fmla="*/ 9554 w 42944"/>
              <a:gd name="connsiteY1" fmla="*/ 308063 h 631519"/>
              <a:gd name="connsiteX2" fmla="*/ 41304 w 42944"/>
              <a:gd name="connsiteY2" fmla="*/ 622388 h 631519"/>
              <a:gd name="connsiteX3" fmla="*/ 33367 w 42944"/>
              <a:gd name="connsiteY3" fmla="*/ 528726 h 631519"/>
              <a:gd name="connsiteX4" fmla="*/ 29 w 42944"/>
              <a:gd name="connsiteY4" fmla="*/ 338226 h 631519"/>
              <a:gd name="connsiteX5" fmla="*/ 42892 w 42944"/>
              <a:gd name="connsiteY5" fmla="*/ 88 h 63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44" h="631519">
                <a:moveTo>
                  <a:pt x="42892" y="88"/>
                </a:moveTo>
                <a:cubicBezTo>
                  <a:pt x="44479" y="-4939"/>
                  <a:pt x="9819" y="204346"/>
                  <a:pt x="9554" y="308063"/>
                </a:cubicBezTo>
                <a:cubicBezTo>
                  <a:pt x="9289" y="411780"/>
                  <a:pt x="37335" y="585611"/>
                  <a:pt x="41304" y="622388"/>
                </a:cubicBezTo>
                <a:cubicBezTo>
                  <a:pt x="45273" y="659165"/>
                  <a:pt x="40246" y="576086"/>
                  <a:pt x="33367" y="528726"/>
                </a:cubicBezTo>
                <a:cubicBezTo>
                  <a:pt x="26488" y="481366"/>
                  <a:pt x="-1029" y="425803"/>
                  <a:pt x="29" y="338226"/>
                </a:cubicBezTo>
                <a:cubicBezTo>
                  <a:pt x="1087" y="250649"/>
                  <a:pt x="41305" y="5115"/>
                  <a:pt x="42892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: 図形 301">
            <a:extLst>
              <a:ext uri="{FF2B5EF4-FFF2-40B4-BE49-F238E27FC236}">
                <a16:creationId xmlns:a16="http://schemas.microsoft.com/office/drawing/2014/main" id="{C0B1BD1D-2C3E-4AAA-84AA-C7852EE084B1}"/>
              </a:ext>
            </a:extLst>
          </p:cNvPr>
          <p:cNvSpPr/>
          <p:nvPr/>
        </p:nvSpPr>
        <p:spPr>
          <a:xfrm>
            <a:off x="3490817" y="4537606"/>
            <a:ext cx="297693" cy="696383"/>
          </a:xfrm>
          <a:custGeom>
            <a:avLst/>
            <a:gdLst>
              <a:gd name="connsiteX0" fmla="*/ 295371 w 297693"/>
              <a:gd name="connsiteY0" fmla="*/ 89957 h 696383"/>
              <a:gd name="connsiteX1" fmla="*/ 290608 w 297693"/>
              <a:gd name="connsiteY1" fmla="*/ 316969 h 696383"/>
              <a:gd name="connsiteX2" fmla="*/ 222346 w 297693"/>
              <a:gd name="connsiteY2" fmla="*/ 421744 h 696383"/>
              <a:gd name="connsiteX3" fmla="*/ 96 w 297693"/>
              <a:gd name="connsiteY3" fmla="*/ 696382 h 696383"/>
              <a:gd name="connsiteX4" fmla="*/ 195358 w 297693"/>
              <a:gd name="connsiteY4" fmla="*/ 424919 h 696383"/>
              <a:gd name="connsiteX5" fmla="*/ 276321 w 297693"/>
              <a:gd name="connsiteY5" fmla="*/ 286807 h 696383"/>
              <a:gd name="connsiteX6" fmla="*/ 289021 w 297693"/>
              <a:gd name="connsiteY6" fmla="*/ 12169 h 696383"/>
              <a:gd name="connsiteX7" fmla="*/ 295371 w 297693"/>
              <a:gd name="connsiteY7" fmla="*/ 89957 h 69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693" h="696383">
                <a:moveTo>
                  <a:pt x="295371" y="89957"/>
                </a:moveTo>
                <a:cubicBezTo>
                  <a:pt x="295636" y="140757"/>
                  <a:pt x="302779" y="261671"/>
                  <a:pt x="290608" y="316969"/>
                </a:cubicBezTo>
                <a:cubicBezTo>
                  <a:pt x="278437" y="372267"/>
                  <a:pt x="270765" y="358509"/>
                  <a:pt x="222346" y="421744"/>
                </a:cubicBezTo>
                <a:cubicBezTo>
                  <a:pt x="173927" y="484979"/>
                  <a:pt x="4594" y="695853"/>
                  <a:pt x="96" y="696382"/>
                </a:cubicBezTo>
                <a:cubicBezTo>
                  <a:pt x="-4402" y="696911"/>
                  <a:pt x="149321" y="493181"/>
                  <a:pt x="195358" y="424919"/>
                </a:cubicBezTo>
                <a:cubicBezTo>
                  <a:pt x="241395" y="356657"/>
                  <a:pt x="260711" y="355599"/>
                  <a:pt x="276321" y="286807"/>
                </a:cubicBezTo>
                <a:cubicBezTo>
                  <a:pt x="291931" y="218015"/>
                  <a:pt x="286375" y="52121"/>
                  <a:pt x="289021" y="12169"/>
                </a:cubicBezTo>
                <a:cubicBezTo>
                  <a:pt x="291667" y="-27783"/>
                  <a:pt x="295106" y="39157"/>
                  <a:pt x="295371" y="89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: 図形 302">
            <a:extLst>
              <a:ext uri="{FF2B5EF4-FFF2-40B4-BE49-F238E27FC236}">
                <a16:creationId xmlns:a16="http://schemas.microsoft.com/office/drawing/2014/main" id="{53BECF7F-53F9-4065-A775-37AA457A3076}"/>
              </a:ext>
            </a:extLst>
          </p:cNvPr>
          <p:cNvSpPr/>
          <p:nvPr/>
        </p:nvSpPr>
        <p:spPr>
          <a:xfrm>
            <a:off x="3042955" y="5097426"/>
            <a:ext cx="490426" cy="206523"/>
          </a:xfrm>
          <a:custGeom>
            <a:avLst/>
            <a:gdLst>
              <a:gd name="connsiteX0" fmla="*/ 487645 w 490426"/>
              <a:gd name="connsiteY0" fmla="*/ 37 h 206523"/>
              <a:gd name="connsiteX1" fmla="*/ 298733 w 490426"/>
              <a:gd name="connsiteY1" fmla="*/ 154024 h 206523"/>
              <a:gd name="connsiteX2" fmla="*/ 143158 w 490426"/>
              <a:gd name="connsiteY2" fmla="*/ 192124 h 206523"/>
              <a:gd name="connsiteX3" fmla="*/ 1870 w 490426"/>
              <a:gd name="connsiteY3" fmla="*/ 206412 h 206523"/>
              <a:gd name="connsiteX4" fmla="*/ 247933 w 490426"/>
              <a:gd name="connsiteY4" fmla="*/ 185774 h 206523"/>
              <a:gd name="connsiteX5" fmla="*/ 400333 w 490426"/>
              <a:gd name="connsiteY5" fmla="*/ 139737 h 206523"/>
              <a:gd name="connsiteX6" fmla="*/ 487645 w 490426"/>
              <a:gd name="connsiteY6" fmla="*/ 37 h 20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426" h="206523">
                <a:moveTo>
                  <a:pt x="487645" y="37"/>
                </a:moveTo>
                <a:cubicBezTo>
                  <a:pt x="470712" y="2418"/>
                  <a:pt x="356147" y="122010"/>
                  <a:pt x="298733" y="154024"/>
                </a:cubicBezTo>
                <a:cubicBezTo>
                  <a:pt x="241318" y="186039"/>
                  <a:pt x="192635" y="183393"/>
                  <a:pt x="143158" y="192124"/>
                </a:cubicBezTo>
                <a:cubicBezTo>
                  <a:pt x="93681" y="200855"/>
                  <a:pt x="-15592" y="207470"/>
                  <a:pt x="1870" y="206412"/>
                </a:cubicBezTo>
                <a:cubicBezTo>
                  <a:pt x="19332" y="205354"/>
                  <a:pt x="181522" y="196887"/>
                  <a:pt x="247933" y="185774"/>
                </a:cubicBezTo>
                <a:cubicBezTo>
                  <a:pt x="314343" y="174662"/>
                  <a:pt x="360381" y="169370"/>
                  <a:pt x="400333" y="139737"/>
                </a:cubicBezTo>
                <a:cubicBezTo>
                  <a:pt x="440285" y="110104"/>
                  <a:pt x="504578" y="-2344"/>
                  <a:pt x="487645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: 図形 303">
            <a:extLst>
              <a:ext uri="{FF2B5EF4-FFF2-40B4-BE49-F238E27FC236}">
                <a16:creationId xmlns:a16="http://schemas.microsoft.com/office/drawing/2014/main" id="{5195B9D1-CB7F-4E09-B8E4-16CFD2CBC9A2}"/>
              </a:ext>
            </a:extLst>
          </p:cNvPr>
          <p:cNvSpPr/>
          <p:nvPr/>
        </p:nvSpPr>
        <p:spPr>
          <a:xfrm>
            <a:off x="2513515" y="4538651"/>
            <a:ext cx="264800" cy="530522"/>
          </a:xfrm>
          <a:custGeom>
            <a:avLst/>
            <a:gdLst>
              <a:gd name="connsiteX0" fmla="*/ 1085 w 264800"/>
              <a:gd name="connsiteY0" fmla="*/ 12 h 530522"/>
              <a:gd name="connsiteX1" fmla="*/ 45535 w 264800"/>
              <a:gd name="connsiteY1" fmla="*/ 273062 h 530522"/>
              <a:gd name="connsiteX2" fmla="*/ 104273 w 264800"/>
              <a:gd name="connsiteY2" fmla="*/ 409587 h 530522"/>
              <a:gd name="connsiteX3" fmla="*/ 263023 w 264800"/>
              <a:gd name="connsiteY3" fmla="*/ 530237 h 530522"/>
              <a:gd name="connsiteX4" fmla="*/ 183648 w 264800"/>
              <a:gd name="connsiteY4" fmla="*/ 438162 h 530522"/>
              <a:gd name="connsiteX5" fmla="*/ 91573 w 264800"/>
              <a:gd name="connsiteY5" fmla="*/ 284174 h 530522"/>
              <a:gd name="connsiteX6" fmla="*/ 1085 w 264800"/>
              <a:gd name="connsiteY6" fmla="*/ 12 h 53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800" h="530522">
                <a:moveTo>
                  <a:pt x="1085" y="12"/>
                </a:moveTo>
                <a:cubicBezTo>
                  <a:pt x="-6588" y="-1840"/>
                  <a:pt x="28337" y="204799"/>
                  <a:pt x="45535" y="273062"/>
                </a:cubicBezTo>
                <a:cubicBezTo>
                  <a:pt x="62733" y="341325"/>
                  <a:pt x="68025" y="366724"/>
                  <a:pt x="104273" y="409587"/>
                </a:cubicBezTo>
                <a:cubicBezTo>
                  <a:pt x="140521" y="452450"/>
                  <a:pt x="249794" y="525475"/>
                  <a:pt x="263023" y="530237"/>
                </a:cubicBezTo>
                <a:cubicBezTo>
                  <a:pt x="276252" y="534999"/>
                  <a:pt x="212223" y="479172"/>
                  <a:pt x="183648" y="438162"/>
                </a:cubicBezTo>
                <a:cubicBezTo>
                  <a:pt x="155073" y="397152"/>
                  <a:pt x="121735" y="356934"/>
                  <a:pt x="91573" y="284174"/>
                </a:cubicBezTo>
                <a:cubicBezTo>
                  <a:pt x="61411" y="211414"/>
                  <a:pt x="8758" y="1864"/>
                  <a:pt x="1085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: 図形 304">
            <a:extLst>
              <a:ext uri="{FF2B5EF4-FFF2-40B4-BE49-F238E27FC236}">
                <a16:creationId xmlns:a16="http://schemas.microsoft.com/office/drawing/2014/main" id="{9F846386-FA84-4066-8695-ACCEAA138399}"/>
              </a:ext>
            </a:extLst>
          </p:cNvPr>
          <p:cNvSpPr/>
          <p:nvPr/>
        </p:nvSpPr>
        <p:spPr>
          <a:xfrm>
            <a:off x="2790957" y="5078373"/>
            <a:ext cx="268574" cy="214415"/>
          </a:xfrm>
          <a:custGeom>
            <a:avLst/>
            <a:gdLst>
              <a:gd name="connsiteX0" fmla="*/ 1456 w 268574"/>
              <a:gd name="connsiteY0" fmla="*/ 40 h 214415"/>
              <a:gd name="connsiteX1" fmla="*/ 122106 w 268574"/>
              <a:gd name="connsiteY1" fmla="*/ 114340 h 214415"/>
              <a:gd name="connsiteX2" fmla="*/ 264981 w 268574"/>
              <a:gd name="connsiteY2" fmla="*/ 214352 h 214415"/>
              <a:gd name="connsiteX3" fmla="*/ 206243 w 268574"/>
              <a:gd name="connsiteY3" fmla="*/ 127040 h 214415"/>
              <a:gd name="connsiteX4" fmla="*/ 1456 w 268574"/>
              <a:gd name="connsiteY4" fmla="*/ 40 h 214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" h="214415">
                <a:moveTo>
                  <a:pt x="1456" y="40"/>
                </a:moveTo>
                <a:cubicBezTo>
                  <a:pt x="-12567" y="-2077"/>
                  <a:pt x="78185" y="78621"/>
                  <a:pt x="122106" y="114340"/>
                </a:cubicBezTo>
                <a:cubicBezTo>
                  <a:pt x="166027" y="150059"/>
                  <a:pt x="250958" y="212235"/>
                  <a:pt x="264981" y="214352"/>
                </a:cubicBezTo>
                <a:cubicBezTo>
                  <a:pt x="279004" y="216469"/>
                  <a:pt x="250428" y="164875"/>
                  <a:pt x="206243" y="127040"/>
                </a:cubicBezTo>
                <a:cubicBezTo>
                  <a:pt x="162058" y="89205"/>
                  <a:pt x="15479" y="2157"/>
                  <a:pt x="1456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: 図形 305">
            <a:extLst>
              <a:ext uri="{FF2B5EF4-FFF2-40B4-BE49-F238E27FC236}">
                <a16:creationId xmlns:a16="http://schemas.microsoft.com/office/drawing/2014/main" id="{59821070-2399-4647-A55F-9FDA1F0DE998}"/>
              </a:ext>
            </a:extLst>
          </p:cNvPr>
          <p:cNvSpPr/>
          <p:nvPr/>
        </p:nvSpPr>
        <p:spPr>
          <a:xfrm>
            <a:off x="2554127" y="4641059"/>
            <a:ext cx="263907" cy="226558"/>
          </a:xfrm>
          <a:custGeom>
            <a:avLst/>
            <a:gdLst>
              <a:gd name="connsiteX0" fmla="*/ 161 w 263907"/>
              <a:gd name="connsiteY0" fmla="*/ 791 h 226558"/>
              <a:gd name="connsiteX1" fmla="*/ 171611 w 263907"/>
              <a:gd name="connsiteY1" fmla="*/ 100804 h 226558"/>
              <a:gd name="connsiteX2" fmla="*/ 238286 w 263907"/>
              <a:gd name="connsiteY2" fmla="*/ 100804 h 226558"/>
              <a:gd name="connsiteX3" fmla="*/ 263686 w 263907"/>
              <a:gd name="connsiteY3" fmla="*/ 86516 h 226558"/>
              <a:gd name="connsiteX4" fmla="*/ 250986 w 263907"/>
              <a:gd name="connsiteY4" fmla="*/ 183354 h 226558"/>
              <a:gd name="connsiteX5" fmla="*/ 257336 w 263907"/>
              <a:gd name="connsiteY5" fmla="*/ 226216 h 226558"/>
              <a:gd name="connsiteX6" fmla="*/ 143036 w 263907"/>
              <a:gd name="connsiteY6" fmla="*/ 162716 h 226558"/>
              <a:gd name="connsiteX7" fmla="*/ 161 w 263907"/>
              <a:gd name="connsiteY7" fmla="*/ 791 h 226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907" h="226558">
                <a:moveTo>
                  <a:pt x="161" y="791"/>
                </a:moveTo>
                <a:cubicBezTo>
                  <a:pt x="4923" y="-9528"/>
                  <a:pt x="131924" y="84135"/>
                  <a:pt x="171611" y="100804"/>
                </a:cubicBezTo>
                <a:cubicBezTo>
                  <a:pt x="211298" y="117473"/>
                  <a:pt x="222940" y="103185"/>
                  <a:pt x="238286" y="100804"/>
                </a:cubicBezTo>
                <a:cubicBezTo>
                  <a:pt x="253632" y="98423"/>
                  <a:pt x="261569" y="72758"/>
                  <a:pt x="263686" y="86516"/>
                </a:cubicBezTo>
                <a:cubicBezTo>
                  <a:pt x="265803" y="100274"/>
                  <a:pt x="252044" y="160071"/>
                  <a:pt x="250986" y="183354"/>
                </a:cubicBezTo>
                <a:cubicBezTo>
                  <a:pt x="249928" y="206637"/>
                  <a:pt x="275328" y="229656"/>
                  <a:pt x="257336" y="226216"/>
                </a:cubicBezTo>
                <a:cubicBezTo>
                  <a:pt x="239344" y="222776"/>
                  <a:pt x="189073" y="196847"/>
                  <a:pt x="143036" y="162716"/>
                </a:cubicBezTo>
                <a:cubicBezTo>
                  <a:pt x="96999" y="128585"/>
                  <a:pt x="-4601" y="11110"/>
                  <a:pt x="161" y="79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: 図形 306">
            <a:extLst>
              <a:ext uri="{FF2B5EF4-FFF2-40B4-BE49-F238E27FC236}">
                <a16:creationId xmlns:a16="http://schemas.microsoft.com/office/drawing/2014/main" id="{D0958BD4-8D86-4019-B9C4-EF6712720396}"/>
              </a:ext>
            </a:extLst>
          </p:cNvPr>
          <p:cNvSpPr/>
          <p:nvPr/>
        </p:nvSpPr>
        <p:spPr>
          <a:xfrm>
            <a:off x="3303585" y="4586620"/>
            <a:ext cx="381982" cy="324051"/>
          </a:xfrm>
          <a:custGeom>
            <a:avLst/>
            <a:gdLst>
              <a:gd name="connsiteX0" fmla="*/ 3 w 381982"/>
              <a:gd name="connsiteY0" fmla="*/ 1255 h 324051"/>
              <a:gd name="connsiteX1" fmla="*/ 179390 w 381982"/>
              <a:gd name="connsiteY1" fmla="*/ 142543 h 324051"/>
              <a:gd name="connsiteX2" fmla="*/ 365128 w 381982"/>
              <a:gd name="connsiteY2" fmla="*/ 161593 h 324051"/>
              <a:gd name="connsiteX3" fmla="*/ 358778 w 381982"/>
              <a:gd name="connsiteY3" fmla="*/ 158418 h 324051"/>
              <a:gd name="connsiteX4" fmla="*/ 236540 w 381982"/>
              <a:gd name="connsiteY4" fmla="*/ 293355 h 324051"/>
              <a:gd name="connsiteX5" fmla="*/ 212728 w 381982"/>
              <a:gd name="connsiteY5" fmla="*/ 320343 h 324051"/>
              <a:gd name="connsiteX6" fmla="*/ 174628 w 381982"/>
              <a:gd name="connsiteY6" fmla="*/ 234618 h 324051"/>
              <a:gd name="connsiteX7" fmla="*/ 3 w 381982"/>
              <a:gd name="connsiteY7" fmla="*/ 1255 h 324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982" h="324051">
                <a:moveTo>
                  <a:pt x="3" y="1255"/>
                </a:moveTo>
                <a:cubicBezTo>
                  <a:pt x="797" y="-14091"/>
                  <a:pt x="118536" y="115820"/>
                  <a:pt x="179390" y="142543"/>
                </a:cubicBezTo>
                <a:cubicBezTo>
                  <a:pt x="240244" y="169266"/>
                  <a:pt x="335230" y="158947"/>
                  <a:pt x="365128" y="161593"/>
                </a:cubicBezTo>
                <a:cubicBezTo>
                  <a:pt x="395026" y="164239"/>
                  <a:pt x="380209" y="136458"/>
                  <a:pt x="358778" y="158418"/>
                </a:cubicBezTo>
                <a:cubicBezTo>
                  <a:pt x="337347" y="180378"/>
                  <a:pt x="260882" y="266368"/>
                  <a:pt x="236540" y="293355"/>
                </a:cubicBezTo>
                <a:cubicBezTo>
                  <a:pt x="212198" y="320342"/>
                  <a:pt x="223047" y="330132"/>
                  <a:pt x="212728" y="320343"/>
                </a:cubicBezTo>
                <a:cubicBezTo>
                  <a:pt x="202409" y="310554"/>
                  <a:pt x="207436" y="281714"/>
                  <a:pt x="174628" y="234618"/>
                </a:cubicBezTo>
                <a:cubicBezTo>
                  <a:pt x="141820" y="187522"/>
                  <a:pt x="-791" y="16601"/>
                  <a:pt x="3" y="125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: 図形 307">
            <a:extLst>
              <a:ext uri="{FF2B5EF4-FFF2-40B4-BE49-F238E27FC236}">
                <a16:creationId xmlns:a16="http://schemas.microsoft.com/office/drawing/2014/main" id="{73DEEB80-464D-4AD0-BB06-0825094CC177}"/>
              </a:ext>
            </a:extLst>
          </p:cNvPr>
          <p:cNvSpPr/>
          <p:nvPr/>
        </p:nvSpPr>
        <p:spPr>
          <a:xfrm>
            <a:off x="2714615" y="4894490"/>
            <a:ext cx="752154" cy="337263"/>
          </a:xfrm>
          <a:custGeom>
            <a:avLst/>
            <a:gdLst>
              <a:gd name="connsiteX0" fmla="*/ 10 w 752154"/>
              <a:gd name="connsiteY0" fmla="*/ 1360 h 337263"/>
              <a:gd name="connsiteX1" fmla="*/ 247660 w 752154"/>
              <a:gd name="connsiteY1" fmla="*/ 137885 h 337263"/>
              <a:gd name="connsiteX2" fmla="*/ 422285 w 752154"/>
              <a:gd name="connsiteY2" fmla="*/ 174398 h 337263"/>
              <a:gd name="connsiteX3" fmla="*/ 750898 w 752154"/>
              <a:gd name="connsiteY3" fmla="*/ 142648 h 337263"/>
              <a:gd name="connsiteX4" fmla="*/ 530235 w 752154"/>
              <a:gd name="connsiteY4" fmla="*/ 212498 h 337263"/>
              <a:gd name="connsiteX5" fmla="*/ 400060 w 752154"/>
              <a:gd name="connsiteY5" fmla="*/ 247423 h 337263"/>
              <a:gd name="connsiteX6" fmla="*/ 338148 w 752154"/>
              <a:gd name="connsiteY6" fmla="*/ 331560 h 337263"/>
              <a:gd name="connsiteX7" fmla="*/ 339735 w 752154"/>
              <a:gd name="connsiteY7" fmla="*/ 318860 h 337263"/>
              <a:gd name="connsiteX8" fmla="*/ 257185 w 752154"/>
              <a:gd name="connsiteY8" fmla="*/ 231548 h 337263"/>
              <a:gd name="connsiteX9" fmla="*/ 10 w 752154"/>
              <a:gd name="connsiteY9" fmla="*/ 1360 h 33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154" h="337263">
                <a:moveTo>
                  <a:pt x="10" y="1360"/>
                </a:moveTo>
                <a:cubicBezTo>
                  <a:pt x="-1578" y="-14251"/>
                  <a:pt x="177281" y="109045"/>
                  <a:pt x="247660" y="137885"/>
                </a:cubicBezTo>
                <a:cubicBezTo>
                  <a:pt x="318039" y="166725"/>
                  <a:pt x="338412" y="173604"/>
                  <a:pt x="422285" y="174398"/>
                </a:cubicBezTo>
                <a:cubicBezTo>
                  <a:pt x="506158" y="175192"/>
                  <a:pt x="732906" y="136298"/>
                  <a:pt x="750898" y="142648"/>
                </a:cubicBezTo>
                <a:cubicBezTo>
                  <a:pt x="768890" y="148998"/>
                  <a:pt x="588708" y="195036"/>
                  <a:pt x="530235" y="212498"/>
                </a:cubicBezTo>
                <a:cubicBezTo>
                  <a:pt x="471762" y="229960"/>
                  <a:pt x="432074" y="227579"/>
                  <a:pt x="400060" y="247423"/>
                </a:cubicBezTo>
                <a:cubicBezTo>
                  <a:pt x="368046" y="267267"/>
                  <a:pt x="348202" y="319654"/>
                  <a:pt x="338148" y="331560"/>
                </a:cubicBezTo>
                <a:cubicBezTo>
                  <a:pt x="328094" y="343466"/>
                  <a:pt x="353229" y="335529"/>
                  <a:pt x="339735" y="318860"/>
                </a:cubicBezTo>
                <a:cubicBezTo>
                  <a:pt x="326241" y="302191"/>
                  <a:pt x="316452" y="284465"/>
                  <a:pt x="257185" y="231548"/>
                </a:cubicBezTo>
                <a:cubicBezTo>
                  <a:pt x="197918" y="178631"/>
                  <a:pt x="1598" y="16971"/>
                  <a:pt x="10" y="136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: 図形 308">
            <a:extLst>
              <a:ext uri="{FF2B5EF4-FFF2-40B4-BE49-F238E27FC236}">
                <a16:creationId xmlns:a16="http://schemas.microsoft.com/office/drawing/2014/main" id="{DE2372CA-EF25-4CA8-BC7F-569F6CC00E4C}"/>
              </a:ext>
            </a:extLst>
          </p:cNvPr>
          <p:cNvSpPr/>
          <p:nvPr/>
        </p:nvSpPr>
        <p:spPr>
          <a:xfrm>
            <a:off x="3501687" y="4514676"/>
            <a:ext cx="277166" cy="694442"/>
          </a:xfrm>
          <a:custGeom>
            <a:avLst/>
            <a:gdLst>
              <a:gd name="connsiteX0" fmla="*/ 255926 w 277166"/>
              <a:gd name="connsiteY0" fmla="*/ 174 h 694442"/>
              <a:gd name="connsiteX1" fmla="*/ 213063 w 277166"/>
              <a:gd name="connsiteY1" fmla="*/ 266874 h 694442"/>
              <a:gd name="connsiteX2" fmla="*/ 62251 w 277166"/>
              <a:gd name="connsiteY2" fmla="*/ 452612 h 694442"/>
              <a:gd name="connsiteX3" fmla="*/ 3513 w 277166"/>
              <a:gd name="connsiteY3" fmla="*/ 693912 h 694442"/>
              <a:gd name="connsiteX4" fmla="*/ 155913 w 277166"/>
              <a:gd name="connsiteY4" fmla="*/ 511349 h 694442"/>
              <a:gd name="connsiteX5" fmla="*/ 270213 w 277166"/>
              <a:gd name="connsiteY5" fmla="*/ 308149 h 694442"/>
              <a:gd name="connsiteX6" fmla="*/ 255926 w 277166"/>
              <a:gd name="connsiteY6" fmla="*/ 174 h 69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166" h="694442">
                <a:moveTo>
                  <a:pt x="255926" y="174"/>
                </a:moveTo>
                <a:cubicBezTo>
                  <a:pt x="246401" y="-6705"/>
                  <a:pt x="245342" y="191468"/>
                  <a:pt x="213063" y="266874"/>
                </a:cubicBezTo>
                <a:cubicBezTo>
                  <a:pt x="180784" y="342280"/>
                  <a:pt x="97176" y="381439"/>
                  <a:pt x="62251" y="452612"/>
                </a:cubicBezTo>
                <a:cubicBezTo>
                  <a:pt x="27326" y="523785"/>
                  <a:pt x="-12097" y="684123"/>
                  <a:pt x="3513" y="693912"/>
                </a:cubicBezTo>
                <a:cubicBezTo>
                  <a:pt x="19123" y="703701"/>
                  <a:pt x="111463" y="575643"/>
                  <a:pt x="155913" y="511349"/>
                </a:cubicBezTo>
                <a:cubicBezTo>
                  <a:pt x="200363" y="447055"/>
                  <a:pt x="251692" y="390170"/>
                  <a:pt x="270213" y="308149"/>
                </a:cubicBezTo>
                <a:cubicBezTo>
                  <a:pt x="288734" y="226128"/>
                  <a:pt x="265451" y="7053"/>
                  <a:pt x="255926" y="17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: 図形 309">
            <a:extLst>
              <a:ext uri="{FF2B5EF4-FFF2-40B4-BE49-F238E27FC236}">
                <a16:creationId xmlns:a16="http://schemas.microsoft.com/office/drawing/2014/main" id="{EC42D16E-C118-484C-8FFC-8F2DA92DE1EF}"/>
              </a:ext>
            </a:extLst>
          </p:cNvPr>
          <p:cNvSpPr/>
          <p:nvPr/>
        </p:nvSpPr>
        <p:spPr>
          <a:xfrm>
            <a:off x="2512912" y="3712485"/>
            <a:ext cx="189376" cy="884566"/>
          </a:xfrm>
          <a:custGeom>
            <a:avLst/>
            <a:gdLst>
              <a:gd name="connsiteX0" fmla="*/ 189013 w 189376"/>
              <a:gd name="connsiteY0" fmla="*/ 14965 h 884566"/>
              <a:gd name="connsiteX1" fmla="*/ 69951 w 189376"/>
              <a:gd name="connsiteY1" fmla="*/ 386440 h 884566"/>
              <a:gd name="connsiteX2" fmla="*/ 62013 w 189376"/>
              <a:gd name="connsiteY2" fmla="*/ 872215 h 884566"/>
              <a:gd name="connsiteX3" fmla="*/ 41376 w 189376"/>
              <a:gd name="connsiteY3" fmla="*/ 713465 h 884566"/>
              <a:gd name="connsiteX4" fmla="*/ 1688 w 189376"/>
              <a:gd name="connsiteY4" fmla="*/ 427715 h 884566"/>
              <a:gd name="connsiteX5" fmla="*/ 103288 w 189376"/>
              <a:gd name="connsiteY5" fmla="*/ 107040 h 884566"/>
              <a:gd name="connsiteX6" fmla="*/ 189013 w 189376"/>
              <a:gd name="connsiteY6" fmla="*/ 14965 h 88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376" h="884566">
                <a:moveTo>
                  <a:pt x="189013" y="14965"/>
                </a:moveTo>
                <a:cubicBezTo>
                  <a:pt x="183457" y="61532"/>
                  <a:pt x="91118" y="243565"/>
                  <a:pt x="69951" y="386440"/>
                </a:cubicBezTo>
                <a:cubicBezTo>
                  <a:pt x="48784" y="529315"/>
                  <a:pt x="66775" y="817711"/>
                  <a:pt x="62013" y="872215"/>
                </a:cubicBezTo>
                <a:cubicBezTo>
                  <a:pt x="57251" y="926719"/>
                  <a:pt x="51430" y="787548"/>
                  <a:pt x="41376" y="713465"/>
                </a:cubicBezTo>
                <a:cubicBezTo>
                  <a:pt x="31322" y="639382"/>
                  <a:pt x="-8631" y="528786"/>
                  <a:pt x="1688" y="427715"/>
                </a:cubicBezTo>
                <a:cubicBezTo>
                  <a:pt x="12007" y="326644"/>
                  <a:pt x="71538" y="174773"/>
                  <a:pt x="103288" y="107040"/>
                </a:cubicBezTo>
                <a:cubicBezTo>
                  <a:pt x="135038" y="39307"/>
                  <a:pt x="194569" y="-31602"/>
                  <a:pt x="189013" y="1496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: 図形 310">
            <a:extLst>
              <a:ext uri="{FF2B5EF4-FFF2-40B4-BE49-F238E27FC236}">
                <a16:creationId xmlns:a16="http://schemas.microsoft.com/office/drawing/2014/main" id="{7D994239-0F8D-4D78-984A-AEFD2C9E8D77}"/>
              </a:ext>
            </a:extLst>
          </p:cNvPr>
          <p:cNvSpPr/>
          <p:nvPr/>
        </p:nvSpPr>
        <p:spPr>
          <a:xfrm>
            <a:off x="2578748" y="3343812"/>
            <a:ext cx="436776" cy="656891"/>
          </a:xfrm>
          <a:custGeom>
            <a:avLst/>
            <a:gdLst>
              <a:gd name="connsiteX0" fmla="*/ 433269 w 436776"/>
              <a:gd name="connsiteY0" fmla="*/ 521 h 656891"/>
              <a:gd name="connsiteX1" fmla="*/ 211019 w 436776"/>
              <a:gd name="connsiteY1" fmla="*/ 282038 h 656891"/>
              <a:gd name="connsiteX2" fmla="*/ 64969 w 436776"/>
              <a:gd name="connsiteY2" fmla="*/ 643988 h 656891"/>
              <a:gd name="connsiteX3" fmla="*/ 60735 w 436776"/>
              <a:gd name="connsiteY3" fmla="*/ 555088 h 656891"/>
              <a:gd name="connsiteX4" fmla="*/ 20519 w 436776"/>
              <a:gd name="connsiteY4" fmla="*/ 351888 h 656891"/>
              <a:gd name="connsiteX5" fmla="*/ 433269 w 436776"/>
              <a:gd name="connsiteY5" fmla="*/ 521 h 65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776" h="656891">
                <a:moveTo>
                  <a:pt x="433269" y="521"/>
                </a:moveTo>
                <a:cubicBezTo>
                  <a:pt x="465019" y="-11121"/>
                  <a:pt x="272402" y="174794"/>
                  <a:pt x="211019" y="282038"/>
                </a:cubicBezTo>
                <a:cubicBezTo>
                  <a:pt x="149636" y="389282"/>
                  <a:pt x="90016" y="598480"/>
                  <a:pt x="64969" y="643988"/>
                </a:cubicBezTo>
                <a:cubicBezTo>
                  <a:pt x="39922" y="689496"/>
                  <a:pt x="68143" y="603771"/>
                  <a:pt x="60735" y="555088"/>
                </a:cubicBezTo>
                <a:cubicBezTo>
                  <a:pt x="53327" y="506405"/>
                  <a:pt x="-40512" y="442552"/>
                  <a:pt x="20519" y="351888"/>
                </a:cubicBezTo>
                <a:cubicBezTo>
                  <a:pt x="81550" y="261224"/>
                  <a:pt x="401519" y="12163"/>
                  <a:pt x="433269" y="52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: 図形 311">
            <a:extLst>
              <a:ext uri="{FF2B5EF4-FFF2-40B4-BE49-F238E27FC236}">
                <a16:creationId xmlns:a16="http://schemas.microsoft.com/office/drawing/2014/main" id="{865890FF-1BC4-4951-8CFB-9D5AD5274457}"/>
              </a:ext>
            </a:extLst>
          </p:cNvPr>
          <p:cNvSpPr/>
          <p:nvPr/>
        </p:nvSpPr>
        <p:spPr>
          <a:xfrm>
            <a:off x="2978568" y="3378798"/>
            <a:ext cx="796213" cy="822223"/>
          </a:xfrm>
          <a:custGeom>
            <a:avLst/>
            <a:gdLst>
              <a:gd name="connsiteX0" fmla="*/ 17045 w 796213"/>
              <a:gd name="connsiteY0" fmla="*/ 2577 h 822223"/>
              <a:gd name="connsiteX1" fmla="*/ 617120 w 796213"/>
              <a:gd name="connsiteY1" fmla="*/ 237527 h 822223"/>
              <a:gd name="connsiteX2" fmla="*/ 775870 w 796213"/>
              <a:gd name="connsiteY2" fmla="*/ 596302 h 822223"/>
              <a:gd name="connsiteX3" fmla="*/ 793332 w 796213"/>
              <a:gd name="connsiteY3" fmla="*/ 801090 h 822223"/>
              <a:gd name="connsiteX4" fmla="*/ 785395 w 796213"/>
              <a:gd name="connsiteY4" fmla="*/ 786802 h 822223"/>
              <a:gd name="connsiteX5" fmla="*/ 693320 w 796213"/>
              <a:gd name="connsiteY5" fmla="*/ 545502 h 822223"/>
              <a:gd name="connsiteX6" fmla="*/ 212307 w 796213"/>
              <a:gd name="connsiteY6" fmla="*/ 137515 h 822223"/>
              <a:gd name="connsiteX7" fmla="*/ 17045 w 796213"/>
              <a:gd name="connsiteY7" fmla="*/ 2577 h 822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6213" h="822223">
                <a:moveTo>
                  <a:pt x="17045" y="2577"/>
                </a:moveTo>
                <a:cubicBezTo>
                  <a:pt x="84514" y="19246"/>
                  <a:pt x="490649" y="138573"/>
                  <a:pt x="617120" y="237527"/>
                </a:cubicBezTo>
                <a:cubicBezTo>
                  <a:pt x="743591" y="336481"/>
                  <a:pt x="746501" y="502375"/>
                  <a:pt x="775870" y="596302"/>
                </a:cubicBezTo>
                <a:cubicBezTo>
                  <a:pt x="805239" y="690229"/>
                  <a:pt x="791744" y="769340"/>
                  <a:pt x="793332" y="801090"/>
                </a:cubicBezTo>
                <a:cubicBezTo>
                  <a:pt x="794920" y="832840"/>
                  <a:pt x="802064" y="829400"/>
                  <a:pt x="785395" y="786802"/>
                </a:cubicBezTo>
                <a:cubicBezTo>
                  <a:pt x="768726" y="744204"/>
                  <a:pt x="788835" y="653717"/>
                  <a:pt x="693320" y="545502"/>
                </a:cubicBezTo>
                <a:cubicBezTo>
                  <a:pt x="597805" y="437288"/>
                  <a:pt x="328194" y="222711"/>
                  <a:pt x="212307" y="137515"/>
                </a:cubicBezTo>
                <a:cubicBezTo>
                  <a:pt x="96420" y="52319"/>
                  <a:pt x="-50424" y="-14092"/>
                  <a:pt x="17045" y="257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: 図形 312">
            <a:extLst>
              <a:ext uri="{FF2B5EF4-FFF2-40B4-BE49-F238E27FC236}">
                <a16:creationId xmlns:a16="http://schemas.microsoft.com/office/drawing/2014/main" id="{C7B43413-5D8A-4DBE-A42E-F9734AB6943E}"/>
              </a:ext>
            </a:extLst>
          </p:cNvPr>
          <p:cNvSpPr/>
          <p:nvPr/>
        </p:nvSpPr>
        <p:spPr>
          <a:xfrm>
            <a:off x="3669448" y="3998567"/>
            <a:ext cx="134876" cy="960857"/>
          </a:xfrm>
          <a:custGeom>
            <a:avLst/>
            <a:gdLst>
              <a:gd name="connsiteX0" fmla="*/ 127852 w 134876"/>
              <a:gd name="connsiteY0" fmla="*/ 346 h 960857"/>
              <a:gd name="connsiteX1" fmla="*/ 119915 w 134876"/>
              <a:gd name="connsiteY1" fmla="*/ 381346 h 960857"/>
              <a:gd name="connsiteX2" fmla="*/ 115152 w 134876"/>
              <a:gd name="connsiteY2" fmla="*/ 798858 h 960857"/>
              <a:gd name="connsiteX3" fmla="*/ 26252 w 134876"/>
              <a:gd name="connsiteY3" fmla="*/ 960783 h 960857"/>
              <a:gd name="connsiteX4" fmla="*/ 18315 w 134876"/>
              <a:gd name="connsiteY4" fmla="*/ 782983 h 960857"/>
              <a:gd name="connsiteX5" fmla="*/ 7202 w 134876"/>
              <a:gd name="connsiteY5" fmla="*/ 448021 h 960857"/>
              <a:gd name="connsiteX6" fmla="*/ 127852 w 134876"/>
              <a:gd name="connsiteY6" fmla="*/ 346 h 96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876" h="960857">
                <a:moveTo>
                  <a:pt x="127852" y="346"/>
                </a:moveTo>
                <a:cubicBezTo>
                  <a:pt x="146638" y="-10767"/>
                  <a:pt x="122032" y="248261"/>
                  <a:pt x="119915" y="381346"/>
                </a:cubicBezTo>
                <a:cubicBezTo>
                  <a:pt x="117798" y="514431"/>
                  <a:pt x="130763" y="702285"/>
                  <a:pt x="115152" y="798858"/>
                </a:cubicBezTo>
                <a:cubicBezTo>
                  <a:pt x="99541" y="895431"/>
                  <a:pt x="42391" y="963429"/>
                  <a:pt x="26252" y="960783"/>
                </a:cubicBezTo>
                <a:cubicBezTo>
                  <a:pt x="10113" y="958137"/>
                  <a:pt x="21490" y="868443"/>
                  <a:pt x="18315" y="782983"/>
                </a:cubicBezTo>
                <a:cubicBezTo>
                  <a:pt x="15140" y="697523"/>
                  <a:pt x="-12906" y="576608"/>
                  <a:pt x="7202" y="448021"/>
                </a:cubicBezTo>
                <a:cubicBezTo>
                  <a:pt x="27310" y="319434"/>
                  <a:pt x="109066" y="11459"/>
                  <a:pt x="127852" y="34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: 図形 313">
            <a:extLst>
              <a:ext uri="{FF2B5EF4-FFF2-40B4-BE49-F238E27FC236}">
                <a16:creationId xmlns:a16="http://schemas.microsoft.com/office/drawing/2014/main" id="{2AD34A26-DE21-4405-A5AF-DDF13EFBB782}"/>
              </a:ext>
            </a:extLst>
          </p:cNvPr>
          <p:cNvSpPr/>
          <p:nvPr/>
        </p:nvSpPr>
        <p:spPr>
          <a:xfrm>
            <a:off x="3146621" y="5039797"/>
            <a:ext cx="239557" cy="208110"/>
          </a:xfrm>
          <a:custGeom>
            <a:avLst/>
            <a:gdLst>
              <a:gd name="connsiteX0" fmla="*/ 239517 w 239557"/>
              <a:gd name="connsiteY0" fmla="*/ 516 h 208110"/>
              <a:gd name="connsiteX1" fmla="*/ 87117 w 239557"/>
              <a:gd name="connsiteY1" fmla="*/ 191016 h 208110"/>
              <a:gd name="connsiteX2" fmla="*/ 45842 w 239557"/>
              <a:gd name="connsiteY2" fmla="*/ 197366 h 208110"/>
              <a:gd name="connsiteX3" fmla="*/ 1392 w 239557"/>
              <a:gd name="connsiteY3" fmla="*/ 176728 h 208110"/>
              <a:gd name="connsiteX4" fmla="*/ 101404 w 239557"/>
              <a:gd name="connsiteY4" fmla="*/ 135453 h 208110"/>
              <a:gd name="connsiteX5" fmla="*/ 239517 w 239557"/>
              <a:gd name="connsiteY5" fmla="*/ 516 h 20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557" h="208110">
                <a:moveTo>
                  <a:pt x="239517" y="516"/>
                </a:moveTo>
                <a:cubicBezTo>
                  <a:pt x="237136" y="9777"/>
                  <a:pt x="119396" y="158208"/>
                  <a:pt x="87117" y="191016"/>
                </a:cubicBezTo>
                <a:cubicBezTo>
                  <a:pt x="54838" y="223824"/>
                  <a:pt x="60129" y="199747"/>
                  <a:pt x="45842" y="197366"/>
                </a:cubicBezTo>
                <a:cubicBezTo>
                  <a:pt x="31555" y="194985"/>
                  <a:pt x="-7868" y="187047"/>
                  <a:pt x="1392" y="176728"/>
                </a:cubicBezTo>
                <a:cubicBezTo>
                  <a:pt x="10652" y="166409"/>
                  <a:pt x="64362" y="161647"/>
                  <a:pt x="101404" y="135453"/>
                </a:cubicBezTo>
                <a:cubicBezTo>
                  <a:pt x="138446" y="109259"/>
                  <a:pt x="241898" y="-8745"/>
                  <a:pt x="239517" y="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: 図形 314">
            <a:extLst>
              <a:ext uri="{FF2B5EF4-FFF2-40B4-BE49-F238E27FC236}">
                <a16:creationId xmlns:a16="http://schemas.microsoft.com/office/drawing/2014/main" id="{B612619F-539D-449D-B4DF-5EE579363318}"/>
              </a:ext>
            </a:extLst>
          </p:cNvPr>
          <p:cNvSpPr/>
          <p:nvPr/>
        </p:nvSpPr>
        <p:spPr>
          <a:xfrm>
            <a:off x="2594050" y="4865478"/>
            <a:ext cx="916643" cy="432750"/>
          </a:xfrm>
          <a:custGeom>
            <a:avLst/>
            <a:gdLst>
              <a:gd name="connsiteX0" fmla="*/ 141213 w 916643"/>
              <a:gd name="connsiteY0" fmla="*/ 81172 h 432750"/>
              <a:gd name="connsiteX1" fmla="*/ 453950 w 916643"/>
              <a:gd name="connsiteY1" fmla="*/ 289135 h 432750"/>
              <a:gd name="connsiteX2" fmla="*/ 753988 w 916643"/>
              <a:gd name="connsiteY2" fmla="*/ 306597 h 432750"/>
              <a:gd name="connsiteX3" fmla="*/ 909563 w 916643"/>
              <a:gd name="connsiteY3" fmla="*/ 289135 h 432750"/>
              <a:gd name="connsiteX4" fmla="*/ 531738 w 916643"/>
              <a:gd name="connsiteY4" fmla="*/ 430422 h 432750"/>
              <a:gd name="connsiteX5" fmla="*/ 368225 w 916643"/>
              <a:gd name="connsiteY5" fmla="*/ 349460 h 432750"/>
              <a:gd name="connsiteX6" fmla="*/ 9450 w 916643"/>
              <a:gd name="connsiteY6" fmla="*/ 14497 h 432750"/>
              <a:gd name="connsiteX7" fmla="*/ 141213 w 916643"/>
              <a:gd name="connsiteY7" fmla="*/ 81172 h 43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6643" h="432750">
                <a:moveTo>
                  <a:pt x="141213" y="81172"/>
                </a:moveTo>
                <a:cubicBezTo>
                  <a:pt x="215296" y="126945"/>
                  <a:pt x="351821" y="251564"/>
                  <a:pt x="453950" y="289135"/>
                </a:cubicBezTo>
                <a:cubicBezTo>
                  <a:pt x="556079" y="326706"/>
                  <a:pt x="678053" y="306597"/>
                  <a:pt x="753988" y="306597"/>
                </a:cubicBezTo>
                <a:cubicBezTo>
                  <a:pt x="829923" y="306597"/>
                  <a:pt x="946605" y="268497"/>
                  <a:pt x="909563" y="289135"/>
                </a:cubicBezTo>
                <a:cubicBezTo>
                  <a:pt x="872521" y="309773"/>
                  <a:pt x="621961" y="420368"/>
                  <a:pt x="531738" y="430422"/>
                </a:cubicBezTo>
                <a:cubicBezTo>
                  <a:pt x="441515" y="440476"/>
                  <a:pt x="455273" y="418781"/>
                  <a:pt x="368225" y="349460"/>
                </a:cubicBezTo>
                <a:cubicBezTo>
                  <a:pt x="281177" y="280139"/>
                  <a:pt x="49931" y="58153"/>
                  <a:pt x="9450" y="14497"/>
                </a:cubicBezTo>
                <a:cubicBezTo>
                  <a:pt x="-31031" y="-29159"/>
                  <a:pt x="67130" y="35399"/>
                  <a:pt x="141213" y="8117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: 図形 315">
            <a:extLst>
              <a:ext uri="{FF2B5EF4-FFF2-40B4-BE49-F238E27FC236}">
                <a16:creationId xmlns:a16="http://schemas.microsoft.com/office/drawing/2014/main" id="{6E175814-F153-48DD-AD72-96CC22791019}"/>
              </a:ext>
            </a:extLst>
          </p:cNvPr>
          <p:cNvSpPr/>
          <p:nvPr/>
        </p:nvSpPr>
        <p:spPr>
          <a:xfrm>
            <a:off x="2967542" y="3989858"/>
            <a:ext cx="294294" cy="69911"/>
          </a:xfrm>
          <a:custGeom>
            <a:avLst/>
            <a:gdLst>
              <a:gd name="connsiteX0" fmla="*/ 25 w 294294"/>
              <a:gd name="connsiteY0" fmla="*/ 59 h 69911"/>
              <a:gd name="connsiteX1" fmla="*/ 175708 w 294294"/>
              <a:gd name="connsiteY1" fmla="*/ 57209 h 69911"/>
              <a:gd name="connsiteX2" fmla="*/ 294241 w 294294"/>
              <a:gd name="connsiteY2" fmla="*/ 23342 h 69911"/>
              <a:gd name="connsiteX3" fmla="*/ 188408 w 294294"/>
              <a:gd name="connsiteY3" fmla="*/ 69909 h 69911"/>
              <a:gd name="connsiteX4" fmla="*/ 25 w 294294"/>
              <a:gd name="connsiteY4" fmla="*/ 59 h 6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294" h="69911">
                <a:moveTo>
                  <a:pt x="25" y="59"/>
                </a:moveTo>
                <a:cubicBezTo>
                  <a:pt x="-2092" y="-2058"/>
                  <a:pt x="126672" y="53329"/>
                  <a:pt x="175708" y="57209"/>
                </a:cubicBezTo>
                <a:cubicBezTo>
                  <a:pt x="224744" y="61089"/>
                  <a:pt x="292124" y="21225"/>
                  <a:pt x="294241" y="23342"/>
                </a:cubicBezTo>
                <a:cubicBezTo>
                  <a:pt x="296358" y="25459"/>
                  <a:pt x="235680" y="70262"/>
                  <a:pt x="188408" y="69909"/>
                </a:cubicBezTo>
                <a:cubicBezTo>
                  <a:pt x="141136" y="69556"/>
                  <a:pt x="2142" y="2176"/>
                  <a:pt x="25" y="5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: 図形 316">
            <a:extLst>
              <a:ext uri="{FF2B5EF4-FFF2-40B4-BE49-F238E27FC236}">
                <a16:creationId xmlns:a16="http://schemas.microsoft.com/office/drawing/2014/main" id="{3E263EC9-BBFD-420A-A346-701BD09CFE5F}"/>
              </a:ext>
            </a:extLst>
          </p:cNvPr>
          <p:cNvSpPr/>
          <p:nvPr/>
        </p:nvSpPr>
        <p:spPr>
          <a:xfrm>
            <a:off x="3255031" y="3712632"/>
            <a:ext cx="74487" cy="246675"/>
          </a:xfrm>
          <a:custGeom>
            <a:avLst/>
            <a:gdLst>
              <a:gd name="connsiteX0" fmla="*/ 74486 w 74487"/>
              <a:gd name="connsiteY0" fmla="*/ 1 h 246675"/>
              <a:gd name="connsiteX1" fmla="*/ 17336 w 74487"/>
              <a:gd name="connsiteY1" fmla="*/ 110068 h 246675"/>
              <a:gd name="connsiteX2" fmla="*/ 25802 w 74487"/>
              <a:gd name="connsiteY2" fmla="*/ 245535 h 246675"/>
              <a:gd name="connsiteX3" fmla="*/ 402 w 74487"/>
              <a:gd name="connsiteY3" fmla="*/ 171451 h 246675"/>
              <a:gd name="connsiteX4" fmla="*/ 15219 w 74487"/>
              <a:gd name="connsiteY4" fmla="*/ 107951 h 246675"/>
              <a:gd name="connsiteX5" fmla="*/ 74486 w 74487"/>
              <a:gd name="connsiteY5" fmla="*/ 1 h 2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87" h="246675">
                <a:moveTo>
                  <a:pt x="74486" y="1"/>
                </a:moveTo>
                <a:cubicBezTo>
                  <a:pt x="74839" y="354"/>
                  <a:pt x="25450" y="69146"/>
                  <a:pt x="17336" y="110068"/>
                </a:cubicBezTo>
                <a:cubicBezTo>
                  <a:pt x="9222" y="150990"/>
                  <a:pt x="28624" y="235304"/>
                  <a:pt x="25802" y="245535"/>
                </a:cubicBezTo>
                <a:cubicBezTo>
                  <a:pt x="22980" y="255766"/>
                  <a:pt x="2166" y="194382"/>
                  <a:pt x="402" y="171451"/>
                </a:cubicBezTo>
                <a:cubicBezTo>
                  <a:pt x="-1362" y="148520"/>
                  <a:pt x="2519" y="133704"/>
                  <a:pt x="15219" y="107951"/>
                </a:cubicBezTo>
                <a:cubicBezTo>
                  <a:pt x="27919" y="82198"/>
                  <a:pt x="74133" y="-352"/>
                  <a:pt x="74486" y="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: 図形 317">
            <a:extLst>
              <a:ext uri="{FF2B5EF4-FFF2-40B4-BE49-F238E27FC236}">
                <a16:creationId xmlns:a16="http://schemas.microsoft.com/office/drawing/2014/main" id="{DC708435-5144-4749-9D5F-594EAA32A4CB}"/>
              </a:ext>
            </a:extLst>
          </p:cNvPr>
          <p:cNvSpPr/>
          <p:nvPr/>
        </p:nvSpPr>
        <p:spPr>
          <a:xfrm>
            <a:off x="3757075" y="3299752"/>
            <a:ext cx="194761" cy="327277"/>
          </a:xfrm>
          <a:custGeom>
            <a:avLst/>
            <a:gdLst>
              <a:gd name="connsiteX0" fmla="*/ 194742 w 194761"/>
              <a:gd name="connsiteY0" fmla="*/ 326098 h 327277"/>
              <a:gd name="connsiteX1" fmla="*/ 129125 w 194761"/>
              <a:gd name="connsiteY1" fmla="*/ 175815 h 327277"/>
              <a:gd name="connsiteX2" fmla="*/ 69858 w 194761"/>
              <a:gd name="connsiteY2" fmla="*/ 50931 h 327277"/>
              <a:gd name="connsiteX3" fmla="*/ 8 w 194761"/>
              <a:gd name="connsiteY3" fmla="*/ 131 h 327277"/>
              <a:gd name="connsiteX4" fmla="*/ 65625 w 194761"/>
              <a:gd name="connsiteY4" fmla="*/ 63631 h 327277"/>
              <a:gd name="connsiteX5" fmla="*/ 135475 w 194761"/>
              <a:gd name="connsiteY5" fmla="*/ 237198 h 327277"/>
              <a:gd name="connsiteX6" fmla="*/ 194742 w 194761"/>
              <a:gd name="connsiteY6" fmla="*/ 326098 h 32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761" h="327277">
                <a:moveTo>
                  <a:pt x="194742" y="326098"/>
                </a:moveTo>
                <a:cubicBezTo>
                  <a:pt x="193684" y="315867"/>
                  <a:pt x="149939" y="221676"/>
                  <a:pt x="129125" y="175815"/>
                </a:cubicBezTo>
                <a:cubicBezTo>
                  <a:pt x="108311" y="129954"/>
                  <a:pt x="91377" y="80212"/>
                  <a:pt x="69858" y="50931"/>
                </a:cubicBezTo>
                <a:cubicBezTo>
                  <a:pt x="48339" y="21650"/>
                  <a:pt x="713" y="-1986"/>
                  <a:pt x="8" y="131"/>
                </a:cubicBezTo>
                <a:cubicBezTo>
                  <a:pt x="-698" y="2248"/>
                  <a:pt x="43047" y="24120"/>
                  <a:pt x="65625" y="63631"/>
                </a:cubicBezTo>
                <a:cubicBezTo>
                  <a:pt x="88203" y="103142"/>
                  <a:pt x="117130" y="196628"/>
                  <a:pt x="135475" y="237198"/>
                </a:cubicBezTo>
                <a:cubicBezTo>
                  <a:pt x="153819" y="277767"/>
                  <a:pt x="195800" y="336329"/>
                  <a:pt x="194742" y="326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: 図形 318">
            <a:extLst>
              <a:ext uri="{FF2B5EF4-FFF2-40B4-BE49-F238E27FC236}">
                <a16:creationId xmlns:a16="http://schemas.microsoft.com/office/drawing/2014/main" id="{381B8B0E-80BC-4455-8608-D2572AF557FC}"/>
              </a:ext>
            </a:extLst>
          </p:cNvPr>
          <p:cNvSpPr/>
          <p:nvPr/>
        </p:nvSpPr>
        <p:spPr>
          <a:xfrm>
            <a:off x="2987714" y="3108057"/>
            <a:ext cx="426826" cy="380333"/>
          </a:xfrm>
          <a:custGeom>
            <a:avLst/>
            <a:gdLst>
              <a:gd name="connsiteX0" fmla="*/ 24303 w 426826"/>
              <a:gd name="connsiteY0" fmla="*/ 380210 h 380333"/>
              <a:gd name="connsiteX1" fmla="*/ 17953 w 426826"/>
              <a:gd name="connsiteY1" fmla="*/ 234160 h 380333"/>
              <a:gd name="connsiteX2" fmla="*/ 265603 w 426826"/>
              <a:gd name="connsiteY2" fmla="*/ 11910 h 380333"/>
              <a:gd name="connsiteX3" fmla="*/ 426469 w 426826"/>
              <a:gd name="connsiteY3" fmla="*/ 30960 h 380333"/>
              <a:gd name="connsiteX4" fmla="*/ 301586 w 426826"/>
              <a:gd name="connsiteY4" fmla="*/ 37310 h 380333"/>
              <a:gd name="connsiteX5" fmla="*/ 64519 w 426826"/>
              <a:gd name="connsiteY5" fmla="*/ 210876 h 380333"/>
              <a:gd name="connsiteX6" fmla="*/ 24303 w 426826"/>
              <a:gd name="connsiteY6" fmla="*/ 380210 h 38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6826" h="380333">
                <a:moveTo>
                  <a:pt x="24303" y="380210"/>
                </a:moveTo>
                <a:cubicBezTo>
                  <a:pt x="16542" y="384091"/>
                  <a:pt x="-22264" y="295543"/>
                  <a:pt x="17953" y="234160"/>
                </a:cubicBezTo>
                <a:cubicBezTo>
                  <a:pt x="58170" y="172777"/>
                  <a:pt x="197517" y="45777"/>
                  <a:pt x="265603" y="11910"/>
                </a:cubicBezTo>
                <a:cubicBezTo>
                  <a:pt x="333689" y="-21957"/>
                  <a:pt x="420472" y="26727"/>
                  <a:pt x="426469" y="30960"/>
                </a:cubicBezTo>
                <a:cubicBezTo>
                  <a:pt x="432466" y="35193"/>
                  <a:pt x="361911" y="7324"/>
                  <a:pt x="301586" y="37310"/>
                </a:cubicBezTo>
                <a:cubicBezTo>
                  <a:pt x="241261" y="67296"/>
                  <a:pt x="113908" y="155843"/>
                  <a:pt x="64519" y="210876"/>
                </a:cubicBezTo>
                <a:cubicBezTo>
                  <a:pt x="15130" y="265909"/>
                  <a:pt x="32064" y="376329"/>
                  <a:pt x="24303" y="380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: 図形 319">
            <a:extLst>
              <a:ext uri="{FF2B5EF4-FFF2-40B4-BE49-F238E27FC236}">
                <a16:creationId xmlns:a16="http://schemas.microsoft.com/office/drawing/2014/main" id="{CDE98B9F-8F93-4B4B-86A0-14CBF5A8B05A}"/>
              </a:ext>
            </a:extLst>
          </p:cNvPr>
          <p:cNvSpPr/>
          <p:nvPr/>
        </p:nvSpPr>
        <p:spPr>
          <a:xfrm>
            <a:off x="3103393" y="3138272"/>
            <a:ext cx="311199" cy="297114"/>
          </a:xfrm>
          <a:custGeom>
            <a:avLst/>
            <a:gdLst>
              <a:gd name="connsiteX0" fmla="*/ 18690 w 311199"/>
              <a:gd name="connsiteY0" fmla="*/ 297078 h 297114"/>
              <a:gd name="connsiteX1" fmla="*/ 41974 w 311199"/>
              <a:gd name="connsiteY1" fmla="*/ 187011 h 297114"/>
              <a:gd name="connsiteX2" fmla="*/ 308674 w 311199"/>
              <a:gd name="connsiteY2" fmla="*/ 4978 h 297114"/>
              <a:gd name="connsiteX3" fmla="*/ 166857 w 311199"/>
              <a:gd name="connsiteY3" fmla="*/ 62128 h 297114"/>
              <a:gd name="connsiteX4" fmla="*/ 12340 w 311199"/>
              <a:gd name="connsiteY4" fmla="*/ 176428 h 297114"/>
              <a:gd name="connsiteX5" fmla="*/ 18690 w 311199"/>
              <a:gd name="connsiteY5" fmla="*/ 297078 h 29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199" h="297114">
                <a:moveTo>
                  <a:pt x="18690" y="297078"/>
                </a:moveTo>
                <a:cubicBezTo>
                  <a:pt x="23629" y="298842"/>
                  <a:pt x="-6357" y="235694"/>
                  <a:pt x="41974" y="187011"/>
                </a:cubicBezTo>
                <a:cubicBezTo>
                  <a:pt x="90305" y="138328"/>
                  <a:pt x="287860" y="25792"/>
                  <a:pt x="308674" y="4978"/>
                </a:cubicBezTo>
                <a:cubicBezTo>
                  <a:pt x="329488" y="-15836"/>
                  <a:pt x="216246" y="33553"/>
                  <a:pt x="166857" y="62128"/>
                </a:cubicBezTo>
                <a:cubicBezTo>
                  <a:pt x="117468" y="90703"/>
                  <a:pt x="41268" y="135858"/>
                  <a:pt x="12340" y="176428"/>
                </a:cubicBezTo>
                <a:cubicBezTo>
                  <a:pt x="-16588" y="216997"/>
                  <a:pt x="13751" y="295314"/>
                  <a:pt x="18690" y="297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: 図形 320">
            <a:extLst>
              <a:ext uri="{FF2B5EF4-FFF2-40B4-BE49-F238E27FC236}">
                <a16:creationId xmlns:a16="http://schemas.microsoft.com/office/drawing/2014/main" id="{1FB0E31D-CA04-4C44-9AB5-317A4BBEE523}"/>
              </a:ext>
            </a:extLst>
          </p:cNvPr>
          <p:cNvSpPr/>
          <p:nvPr/>
        </p:nvSpPr>
        <p:spPr>
          <a:xfrm>
            <a:off x="3180966" y="3149472"/>
            <a:ext cx="276322" cy="311894"/>
          </a:xfrm>
          <a:custGeom>
            <a:avLst/>
            <a:gdLst>
              <a:gd name="connsiteX0" fmla="*/ 15201 w 276322"/>
              <a:gd name="connsiteY0" fmla="*/ 311278 h 311894"/>
              <a:gd name="connsiteX1" fmla="*/ 25784 w 276322"/>
              <a:gd name="connsiteY1" fmla="*/ 194861 h 311894"/>
              <a:gd name="connsiteX2" fmla="*/ 267084 w 276322"/>
              <a:gd name="connsiteY2" fmla="*/ 6478 h 311894"/>
              <a:gd name="connsiteX3" fmla="*/ 214167 w 276322"/>
              <a:gd name="connsiteY3" fmla="*/ 53045 h 311894"/>
              <a:gd name="connsiteX4" fmla="*/ 99867 w 276322"/>
              <a:gd name="connsiteY4" fmla="*/ 146178 h 311894"/>
              <a:gd name="connsiteX5" fmla="*/ 15201 w 276322"/>
              <a:gd name="connsiteY5" fmla="*/ 311278 h 311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322" h="311894">
                <a:moveTo>
                  <a:pt x="15201" y="311278"/>
                </a:moveTo>
                <a:cubicBezTo>
                  <a:pt x="2854" y="319392"/>
                  <a:pt x="-16197" y="245661"/>
                  <a:pt x="25784" y="194861"/>
                </a:cubicBezTo>
                <a:cubicBezTo>
                  <a:pt x="67765" y="144061"/>
                  <a:pt x="235687" y="30114"/>
                  <a:pt x="267084" y="6478"/>
                </a:cubicBezTo>
                <a:cubicBezTo>
                  <a:pt x="298481" y="-17158"/>
                  <a:pt x="242036" y="29762"/>
                  <a:pt x="214167" y="53045"/>
                </a:cubicBezTo>
                <a:cubicBezTo>
                  <a:pt x="186298" y="76328"/>
                  <a:pt x="134086" y="103492"/>
                  <a:pt x="99867" y="146178"/>
                </a:cubicBezTo>
                <a:cubicBezTo>
                  <a:pt x="65648" y="188864"/>
                  <a:pt x="27548" y="303164"/>
                  <a:pt x="15201" y="311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: 図形 321">
            <a:extLst>
              <a:ext uri="{FF2B5EF4-FFF2-40B4-BE49-F238E27FC236}">
                <a16:creationId xmlns:a16="http://schemas.microsoft.com/office/drawing/2014/main" id="{AFF99531-D405-41BC-815D-06DB1E937350}"/>
              </a:ext>
            </a:extLst>
          </p:cNvPr>
          <p:cNvSpPr/>
          <p:nvPr/>
        </p:nvSpPr>
        <p:spPr>
          <a:xfrm>
            <a:off x="3318776" y="3183048"/>
            <a:ext cx="345265" cy="275806"/>
          </a:xfrm>
          <a:custGeom>
            <a:avLst/>
            <a:gdLst>
              <a:gd name="connsiteX0" fmla="*/ 157 w 345265"/>
              <a:gd name="connsiteY0" fmla="*/ 275585 h 275806"/>
              <a:gd name="connsiteX1" fmla="*/ 82707 w 345265"/>
              <a:gd name="connsiteY1" fmla="*/ 57569 h 275806"/>
              <a:gd name="connsiteX2" fmla="*/ 241457 w 345265"/>
              <a:gd name="connsiteY2" fmla="*/ 419 h 275806"/>
              <a:gd name="connsiteX3" fmla="*/ 345174 w 345265"/>
              <a:gd name="connsiteY3" fmla="*/ 76619 h 275806"/>
              <a:gd name="connsiteX4" fmla="*/ 224524 w 345265"/>
              <a:gd name="connsiteY4" fmla="*/ 40635 h 275806"/>
              <a:gd name="connsiteX5" fmla="*/ 101757 w 345265"/>
              <a:gd name="connsiteY5" fmla="*/ 97785 h 275806"/>
              <a:gd name="connsiteX6" fmla="*/ 157 w 345265"/>
              <a:gd name="connsiteY6" fmla="*/ 275585 h 27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265" h="275806">
                <a:moveTo>
                  <a:pt x="157" y="275585"/>
                </a:moveTo>
                <a:cubicBezTo>
                  <a:pt x="-3018" y="268882"/>
                  <a:pt x="42490" y="103430"/>
                  <a:pt x="82707" y="57569"/>
                </a:cubicBezTo>
                <a:cubicBezTo>
                  <a:pt x="122924" y="11708"/>
                  <a:pt x="197713" y="-2756"/>
                  <a:pt x="241457" y="419"/>
                </a:cubicBezTo>
                <a:cubicBezTo>
                  <a:pt x="285201" y="3594"/>
                  <a:pt x="347996" y="69916"/>
                  <a:pt x="345174" y="76619"/>
                </a:cubicBezTo>
                <a:cubicBezTo>
                  <a:pt x="342352" y="83322"/>
                  <a:pt x="265094" y="37107"/>
                  <a:pt x="224524" y="40635"/>
                </a:cubicBezTo>
                <a:cubicBezTo>
                  <a:pt x="183955" y="44163"/>
                  <a:pt x="138446" y="60743"/>
                  <a:pt x="101757" y="97785"/>
                </a:cubicBezTo>
                <a:cubicBezTo>
                  <a:pt x="65068" y="134827"/>
                  <a:pt x="3332" y="282288"/>
                  <a:pt x="157" y="275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: 図形 322">
            <a:extLst>
              <a:ext uri="{FF2B5EF4-FFF2-40B4-BE49-F238E27FC236}">
                <a16:creationId xmlns:a16="http://schemas.microsoft.com/office/drawing/2014/main" id="{5C358423-C43C-4262-ADAF-6DC9427CA8E0}"/>
              </a:ext>
            </a:extLst>
          </p:cNvPr>
          <p:cNvSpPr/>
          <p:nvPr/>
        </p:nvSpPr>
        <p:spPr>
          <a:xfrm>
            <a:off x="3399691" y="3264091"/>
            <a:ext cx="413086" cy="184636"/>
          </a:xfrm>
          <a:custGeom>
            <a:avLst/>
            <a:gdLst>
              <a:gd name="connsiteX0" fmla="*/ 6026 w 413086"/>
              <a:gd name="connsiteY0" fmla="*/ 179726 h 184636"/>
              <a:gd name="connsiteX1" fmla="*/ 61059 w 413086"/>
              <a:gd name="connsiteY1" fmla="*/ 137392 h 184636"/>
              <a:gd name="connsiteX2" fmla="*/ 196526 w 413086"/>
              <a:gd name="connsiteY2" fmla="*/ 4042 h 184636"/>
              <a:gd name="connsiteX3" fmla="*/ 380676 w 413086"/>
              <a:gd name="connsiteY3" fmla="*/ 35792 h 184636"/>
              <a:gd name="connsiteX4" fmla="*/ 395492 w 413086"/>
              <a:gd name="connsiteY4" fmla="*/ 48492 h 184636"/>
              <a:gd name="connsiteX5" fmla="*/ 196526 w 413086"/>
              <a:gd name="connsiteY5" fmla="*/ 35792 h 184636"/>
              <a:gd name="connsiteX6" fmla="*/ 6026 w 413086"/>
              <a:gd name="connsiteY6" fmla="*/ 179726 h 18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086" h="184636">
                <a:moveTo>
                  <a:pt x="6026" y="179726"/>
                </a:moveTo>
                <a:cubicBezTo>
                  <a:pt x="-16552" y="196659"/>
                  <a:pt x="29309" y="166673"/>
                  <a:pt x="61059" y="137392"/>
                </a:cubicBezTo>
                <a:cubicBezTo>
                  <a:pt x="92809" y="108111"/>
                  <a:pt x="143257" y="20975"/>
                  <a:pt x="196526" y="4042"/>
                </a:cubicBezTo>
                <a:cubicBezTo>
                  <a:pt x="249795" y="-12891"/>
                  <a:pt x="347515" y="28384"/>
                  <a:pt x="380676" y="35792"/>
                </a:cubicBezTo>
                <a:cubicBezTo>
                  <a:pt x="413837" y="43200"/>
                  <a:pt x="426184" y="48492"/>
                  <a:pt x="395492" y="48492"/>
                </a:cubicBezTo>
                <a:cubicBezTo>
                  <a:pt x="364800" y="48492"/>
                  <a:pt x="262495" y="10039"/>
                  <a:pt x="196526" y="35792"/>
                </a:cubicBezTo>
                <a:cubicBezTo>
                  <a:pt x="130557" y="61545"/>
                  <a:pt x="28604" y="162793"/>
                  <a:pt x="6026" y="179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: 図形 323">
            <a:extLst>
              <a:ext uri="{FF2B5EF4-FFF2-40B4-BE49-F238E27FC236}">
                <a16:creationId xmlns:a16="http://schemas.microsoft.com/office/drawing/2014/main" id="{5F3B2C43-BC0C-43E9-A252-D35B9F223960}"/>
              </a:ext>
            </a:extLst>
          </p:cNvPr>
          <p:cNvSpPr/>
          <p:nvPr/>
        </p:nvSpPr>
        <p:spPr>
          <a:xfrm>
            <a:off x="3433052" y="3348343"/>
            <a:ext cx="431127" cy="126557"/>
          </a:xfrm>
          <a:custGeom>
            <a:avLst/>
            <a:gdLst>
              <a:gd name="connsiteX0" fmla="*/ 2298 w 431127"/>
              <a:gd name="connsiteY0" fmla="*/ 125107 h 126557"/>
              <a:gd name="connsiteX1" fmla="*/ 279581 w 431127"/>
              <a:gd name="connsiteY1" fmla="*/ 224 h 126557"/>
              <a:gd name="connsiteX2" fmla="*/ 429865 w 431127"/>
              <a:gd name="connsiteY2" fmla="*/ 93357 h 126557"/>
              <a:gd name="connsiteX3" fmla="*/ 340965 w 431127"/>
              <a:gd name="connsiteY3" fmla="*/ 51024 h 126557"/>
              <a:gd name="connsiteX4" fmla="*/ 158931 w 431127"/>
              <a:gd name="connsiteY4" fmla="*/ 65840 h 126557"/>
              <a:gd name="connsiteX5" fmla="*/ 2298 w 431127"/>
              <a:gd name="connsiteY5" fmla="*/ 125107 h 12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1127" h="126557">
                <a:moveTo>
                  <a:pt x="2298" y="125107"/>
                </a:moveTo>
                <a:cubicBezTo>
                  <a:pt x="22406" y="114171"/>
                  <a:pt x="208320" y="5516"/>
                  <a:pt x="279581" y="224"/>
                </a:cubicBezTo>
                <a:cubicBezTo>
                  <a:pt x="350842" y="-5068"/>
                  <a:pt x="419634" y="84890"/>
                  <a:pt x="429865" y="93357"/>
                </a:cubicBezTo>
                <a:cubicBezTo>
                  <a:pt x="440096" y="101824"/>
                  <a:pt x="386121" y="55610"/>
                  <a:pt x="340965" y="51024"/>
                </a:cubicBezTo>
                <a:cubicBezTo>
                  <a:pt x="295809" y="46438"/>
                  <a:pt x="218903" y="49612"/>
                  <a:pt x="158931" y="65840"/>
                </a:cubicBezTo>
                <a:cubicBezTo>
                  <a:pt x="98959" y="82068"/>
                  <a:pt x="-17810" y="136043"/>
                  <a:pt x="2298" y="125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: 図形 324">
            <a:extLst>
              <a:ext uri="{FF2B5EF4-FFF2-40B4-BE49-F238E27FC236}">
                <a16:creationId xmlns:a16="http://schemas.microsoft.com/office/drawing/2014/main" id="{7633E288-51E5-41C5-8561-C801203082A1}"/>
              </a:ext>
            </a:extLst>
          </p:cNvPr>
          <p:cNvSpPr/>
          <p:nvPr/>
        </p:nvSpPr>
        <p:spPr>
          <a:xfrm>
            <a:off x="3467090" y="3456265"/>
            <a:ext cx="429703" cy="113404"/>
          </a:xfrm>
          <a:custGeom>
            <a:avLst/>
            <a:gdLst>
              <a:gd name="connsiteX0" fmla="*/ 10 w 429703"/>
              <a:gd name="connsiteY0" fmla="*/ 112435 h 113404"/>
              <a:gd name="connsiteX1" fmla="*/ 224377 w 429703"/>
              <a:gd name="connsiteY1" fmla="*/ 2368 h 113404"/>
              <a:gd name="connsiteX2" fmla="*/ 429693 w 429703"/>
              <a:gd name="connsiteY2" fmla="*/ 38352 h 113404"/>
              <a:gd name="connsiteX3" fmla="*/ 215910 w 429703"/>
              <a:gd name="connsiteY3" fmla="*/ 55285 h 113404"/>
              <a:gd name="connsiteX4" fmla="*/ 10 w 429703"/>
              <a:gd name="connsiteY4" fmla="*/ 112435 h 11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03" h="113404">
                <a:moveTo>
                  <a:pt x="10" y="112435"/>
                </a:moveTo>
                <a:cubicBezTo>
                  <a:pt x="1421" y="103615"/>
                  <a:pt x="152763" y="14715"/>
                  <a:pt x="224377" y="2368"/>
                </a:cubicBezTo>
                <a:cubicBezTo>
                  <a:pt x="295991" y="-9979"/>
                  <a:pt x="431104" y="29532"/>
                  <a:pt x="429693" y="38352"/>
                </a:cubicBezTo>
                <a:cubicBezTo>
                  <a:pt x="428282" y="47172"/>
                  <a:pt x="288229" y="43291"/>
                  <a:pt x="215910" y="55285"/>
                </a:cubicBezTo>
                <a:cubicBezTo>
                  <a:pt x="143591" y="67279"/>
                  <a:pt x="-1401" y="121255"/>
                  <a:pt x="10" y="112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: 図形 325">
            <a:extLst>
              <a:ext uri="{FF2B5EF4-FFF2-40B4-BE49-F238E27FC236}">
                <a16:creationId xmlns:a16="http://schemas.microsoft.com/office/drawing/2014/main" id="{5C197CCE-78A5-45D8-8BEB-B7BB823F4B69}"/>
              </a:ext>
            </a:extLst>
          </p:cNvPr>
          <p:cNvSpPr/>
          <p:nvPr/>
        </p:nvSpPr>
        <p:spPr>
          <a:xfrm>
            <a:off x="3604387" y="3507311"/>
            <a:ext cx="300230" cy="180001"/>
          </a:xfrm>
          <a:custGeom>
            <a:avLst/>
            <a:gdLst>
              <a:gd name="connsiteX0" fmla="*/ 2413 w 300230"/>
              <a:gd name="connsiteY0" fmla="*/ 173572 h 180001"/>
              <a:gd name="connsiteX1" fmla="*/ 260646 w 300230"/>
              <a:gd name="connsiteY1" fmla="*/ 82556 h 180001"/>
              <a:gd name="connsiteX2" fmla="*/ 288163 w 300230"/>
              <a:gd name="connsiteY2" fmla="*/ 6 h 180001"/>
              <a:gd name="connsiteX3" fmla="*/ 288163 w 300230"/>
              <a:gd name="connsiteY3" fmla="*/ 86789 h 180001"/>
              <a:gd name="connsiteX4" fmla="*/ 139996 w 300230"/>
              <a:gd name="connsiteY4" fmla="*/ 162989 h 180001"/>
              <a:gd name="connsiteX5" fmla="*/ 2413 w 300230"/>
              <a:gd name="connsiteY5" fmla="*/ 173572 h 18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230" h="180001">
                <a:moveTo>
                  <a:pt x="2413" y="173572"/>
                </a:moveTo>
                <a:cubicBezTo>
                  <a:pt x="22521" y="160166"/>
                  <a:pt x="213021" y="111484"/>
                  <a:pt x="260646" y="82556"/>
                </a:cubicBezTo>
                <a:cubicBezTo>
                  <a:pt x="308271" y="53628"/>
                  <a:pt x="283577" y="-700"/>
                  <a:pt x="288163" y="6"/>
                </a:cubicBezTo>
                <a:cubicBezTo>
                  <a:pt x="292749" y="711"/>
                  <a:pt x="312857" y="59625"/>
                  <a:pt x="288163" y="86789"/>
                </a:cubicBezTo>
                <a:cubicBezTo>
                  <a:pt x="263469" y="113953"/>
                  <a:pt x="186915" y="148525"/>
                  <a:pt x="139996" y="162989"/>
                </a:cubicBezTo>
                <a:cubicBezTo>
                  <a:pt x="93077" y="177453"/>
                  <a:pt x="-17695" y="186978"/>
                  <a:pt x="2413" y="173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: 図形 326">
            <a:extLst>
              <a:ext uri="{FF2B5EF4-FFF2-40B4-BE49-F238E27FC236}">
                <a16:creationId xmlns:a16="http://schemas.microsoft.com/office/drawing/2014/main" id="{E4C75AE5-2D41-49C1-B03E-619014054CF7}"/>
              </a:ext>
            </a:extLst>
          </p:cNvPr>
          <p:cNvSpPr/>
          <p:nvPr/>
        </p:nvSpPr>
        <p:spPr>
          <a:xfrm>
            <a:off x="3599760" y="3519982"/>
            <a:ext cx="299438" cy="84727"/>
          </a:xfrm>
          <a:custGeom>
            <a:avLst/>
            <a:gdLst>
              <a:gd name="connsiteX0" fmla="*/ 690 w 299438"/>
              <a:gd name="connsiteY0" fmla="*/ 84701 h 84727"/>
              <a:gd name="connsiteX1" fmla="*/ 248340 w 299438"/>
              <a:gd name="connsiteY1" fmla="*/ 40251 h 84727"/>
              <a:gd name="connsiteX2" fmla="*/ 294907 w 299438"/>
              <a:gd name="connsiteY2" fmla="*/ 35 h 84727"/>
              <a:gd name="connsiteX3" fmla="*/ 178490 w 299438"/>
              <a:gd name="connsiteY3" fmla="*/ 33901 h 84727"/>
              <a:gd name="connsiteX4" fmla="*/ 690 w 299438"/>
              <a:gd name="connsiteY4" fmla="*/ 84701 h 8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438" h="84727">
                <a:moveTo>
                  <a:pt x="690" y="84701"/>
                </a:moveTo>
                <a:cubicBezTo>
                  <a:pt x="12332" y="85759"/>
                  <a:pt x="199304" y="54362"/>
                  <a:pt x="248340" y="40251"/>
                </a:cubicBezTo>
                <a:cubicBezTo>
                  <a:pt x="297376" y="26140"/>
                  <a:pt x="306549" y="1093"/>
                  <a:pt x="294907" y="35"/>
                </a:cubicBezTo>
                <a:cubicBezTo>
                  <a:pt x="283265" y="-1023"/>
                  <a:pt x="229290" y="21554"/>
                  <a:pt x="178490" y="33901"/>
                </a:cubicBezTo>
                <a:cubicBezTo>
                  <a:pt x="127690" y="46248"/>
                  <a:pt x="-10952" y="83643"/>
                  <a:pt x="690" y="84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: 図形 327">
            <a:extLst>
              <a:ext uri="{FF2B5EF4-FFF2-40B4-BE49-F238E27FC236}">
                <a16:creationId xmlns:a16="http://schemas.microsoft.com/office/drawing/2014/main" id="{54FCAFF4-044C-4BE2-BE77-6BA3AC2348EB}"/>
              </a:ext>
            </a:extLst>
          </p:cNvPr>
          <p:cNvSpPr/>
          <p:nvPr/>
        </p:nvSpPr>
        <p:spPr>
          <a:xfrm>
            <a:off x="3701675" y="3595817"/>
            <a:ext cx="210936" cy="230335"/>
          </a:xfrm>
          <a:custGeom>
            <a:avLst/>
            <a:gdLst>
              <a:gd name="connsiteX0" fmla="*/ 375 w 210936"/>
              <a:gd name="connsiteY0" fmla="*/ 226883 h 230335"/>
              <a:gd name="connsiteX1" fmla="*/ 78692 w 210936"/>
              <a:gd name="connsiteY1" fmla="*/ 186666 h 230335"/>
              <a:gd name="connsiteX2" fmla="*/ 190875 w 210936"/>
              <a:gd name="connsiteY2" fmla="*/ 74483 h 230335"/>
              <a:gd name="connsiteX3" fmla="*/ 203575 w 210936"/>
              <a:gd name="connsiteY3" fmla="*/ 400 h 230335"/>
              <a:gd name="connsiteX4" fmla="*/ 110442 w 210936"/>
              <a:gd name="connsiteY4" fmla="*/ 106233 h 230335"/>
              <a:gd name="connsiteX5" fmla="*/ 375 w 210936"/>
              <a:gd name="connsiteY5" fmla="*/ 226883 h 230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36" h="230335">
                <a:moveTo>
                  <a:pt x="375" y="226883"/>
                </a:moveTo>
                <a:cubicBezTo>
                  <a:pt x="-4917" y="240288"/>
                  <a:pt x="46942" y="212066"/>
                  <a:pt x="78692" y="186666"/>
                </a:cubicBezTo>
                <a:cubicBezTo>
                  <a:pt x="110442" y="161266"/>
                  <a:pt x="170061" y="105527"/>
                  <a:pt x="190875" y="74483"/>
                </a:cubicBezTo>
                <a:cubicBezTo>
                  <a:pt x="211689" y="43439"/>
                  <a:pt x="216980" y="-4892"/>
                  <a:pt x="203575" y="400"/>
                </a:cubicBezTo>
                <a:cubicBezTo>
                  <a:pt x="190170" y="5692"/>
                  <a:pt x="144661" y="70603"/>
                  <a:pt x="110442" y="106233"/>
                </a:cubicBezTo>
                <a:cubicBezTo>
                  <a:pt x="76223" y="141863"/>
                  <a:pt x="5667" y="213478"/>
                  <a:pt x="375" y="2268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: 図形 328">
            <a:extLst>
              <a:ext uri="{FF2B5EF4-FFF2-40B4-BE49-F238E27FC236}">
                <a16:creationId xmlns:a16="http://schemas.microsoft.com/office/drawing/2014/main" id="{568CCB9D-9E40-47A8-B3FD-9083F024B4FB}"/>
              </a:ext>
            </a:extLst>
          </p:cNvPr>
          <p:cNvSpPr/>
          <p:nvPr/>
        </p:nvSpPr>
        <p:spPr>
          <a:xfrm>
            <a:off x="2953716" y="3128810"/>
            <a:ext cx="289475" cy="233494"/>
          </a:xfrm>
          <a:custGeom>
            <a:avLst/>
            <a:gdLst>
              <a:gd name="connsiteX0" fmla="*/ 45601 w 289475"/>
              <a:gd name="connsiteY0" fmla="*/ 232457 h 233494"/>
              <a:gd name="connsiteX1" fmla="*/ 20201 w 289475"/>
              <a:gd name="connsiteY1" fmla="*/ 132973 h 233494"/>
              <a:gd name="connsiteX2" fmla="*/ 87934 w 289475"/>
              <a:gd name="connsiteY2" fmla="*/ 71590 h 233494"/>
              <a:gd name="connsiteX3" fmla="*/ 289017 w 289475"/>
              <a:gd name="connsiteY3" fmla="*/ 3857 h 233494"/>
              <a:gd name="connsiteX4" fmla="*/ 138734 w 289475"/>
              <a:gd name="connsiteY4" fmla="*/ 14440 h 233494"/>
              <a:gd name="connsiteX5" fmla="*/ 3267 w 289475"/>
              <a:gd name="connsiteY5" fmla="*/ 65240 h 233494"/>
              <a:gd name="connsiteX6" fmla="*/ 45601 w 289475"/>
              <a:gd name="connsiteY6" fmla="*/ 232457 h 23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475" h="233494">
                <a:moveTo>
                  <a:pt x="45601" y="232457"/>
                </a:moveTo>
                <a:cubicBezTo>
                  <a:pt x="48423" y="243746"/>
                  <a:pt x="13146" y="159784"/>
                  <a:pt x="20201" y="132973"/>
                </a:cubicBezTo>
                <a:cubicBezTo>
                  <a:pt x="27256" y="106162"/>
                  <a:pt x="43131" y="93109"/>
                  <a:pt x="87934" y="71590"/>
                </a:cubicBezTo>
                <a:cubicBezTo>
                  <a:pt x="132737" y="50071"/>
                  <a:pt x="280550" y="13382"/>
                  <a:pt x="289017" y="3857"/>
                </a:cubicBezTo>
                <a:cubicBezTo>
                  <a:pt x="297484" y="-5668"/>
                  <a:pt x="186359" y="4209"/>
                  <a:pt x="138734" y="14440"/>
                </a:cubicBezTo>
                <a:cubicBezTo>
                  <a:pt x="91109" y="24670"/>
                  <a:pt x="20553" y="26787"/>
                  <a:pt x="3267" y="65240"/>
                </a:cubicBezTo>
                <a:cubicBezTo>
                  <a:pt x="-14019" y="103693"/>
                  <a:pt x="42779" y="221168"/>
                  <a:pt x="45601" y="232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: 図形 331">
            <a:extLst>
              <a:ext uri="{FF2B5EF4-FFF2-40B4-BE49-F238E27FC236}">
                <a16:creationId xmlns:a16="http://schemas.microsoft.com/office/drawing/2014/main" id="{E4005F0F-6975-453B-91D2-BE633C44C3CC}"/>
              </a:ext>
            </a:extLst>
          </p:cNvPr>
          <p:cNvSpPr/>
          <p:nvPr/>
        </p:nvSpPr>
        <p:spPr>
          <a:xfrm>
            <a:off x="2707196" y="3208939"/>
            <a:ext cx="264641" cy="175681"/>
          </a:xfrm>
          <a:custGeom>
            <a:avLst/>
            <a:gdLst>
              <a:gd name="connsiteX0" fmla="*/ 264604 w 264641"/>
              <a:gd name="connsiteY0" fmla="*/ 175611 h 175681"/>
              <a:gd name="connsiteX1" fmla="*/ 160887 w 264641"/>
              <a:gd name="connsiteY1" fmla="*/ 4161 h 175681"/>
              <a:gd name="connsiteX2" fmla="*/ 21 w 264641"/>
              <a:gd name="connsiteY2" fmla="*/ 50728 h 175681"/>
              <a:gd name="connsiteX3" fmla="*/ 150304 w 264641"/>
              <a:gd name="connsiteY3" fmla="*/ 25328 h 175681"/>
              <a:gd name="connsiteX4" fmla="*/ 264604 w 264641"/>
              <a:gd name="connsiteY4" fmla="*/ 175611 h 17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641" h="175681">
                <a:moveTo>
                  <a:pt x="264604" y="175611"/>
                </a:moveTo>
                <a:cubicBezTo>
                  <a:pt x="266368" y="172083"/>
                  <a:pt x="204984" y="24975"/>
                  <a:pt x="160887" y="4161"/>
                </a:cubicBezTo>
                <a:cubicBezTo>
                  <a:pt x="116790" y="-16653"/>
                  <a:pt x="1785" y="47200"/>
                  <a:pt x="21" y="50728"/>
                </a:cubicBezTo>
                <a:cubicBezTo>
                  <a:pt x="-1743" y="54256"/>
                  <a:pt x="104443" y="2045"/>
                  <a:pt x="150304" y="25328"/>
                </a:cubicBezTo>
                <a:cubicBezTo>
                  <a:pt x="196165" y="48611"/>
                  <a:pt x="262840" y="179139"/>
                  <a:pt x="264604" y="175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: 図形 332">
            <a:extLst>
              <a:ext uri="{FF2B5EF4-FFF2-40B4-BE49-F238E27FC236}">
                <a16:creationId xmlns:a16="http://schemas.microsoft.com/office/drawing/2014/main" id="{F696715E-B330-4EBB-A927-30D4015A95B4}"/>
              </a:ext>
            </a:extLst>
          </p:cNvPr>
          <p:cNvSpPr/>
          <p:nvPr/>
        </p:nvSpPr>
        <p:spPr>
          <a:xfrm>
            <a:off x="2556300" y="3303591"/>
            <a:ext cx="374592" cy="146837"/>
          </a:xfrm>
          <a:custGeom>
            <a:avLst/>
            <a:gdLst>
              <a:gd name="connsiteX0" fmla="*/ 373167 w 374592"/>
              <a:gd name="connsiteY0" fmla="*/ 95776 h 146837"/>
              <a:gd name="connsiteX1" fmla="*/ 182667 w 374592"/>
              <a:gd name="connsiteY1" fmla="*/ 526 h 146837"/>
              <a:gd name="connsiteX2" fmla="*/ 633 w 374592"/>
              <a:gd name="connsiteY2" fmla="*/ 146576 h 146837"/>
              <a:gd name="connsiteX3" fmla="*/ 127633 w 374592"/>
              <a:gd name="connsiteY3" fmla="*/ 36509 h 146837"/>
              <a:gd name="connsiteX4" fmla="*/ 260983 w 374592"/>
              <a:gd name="connsiteY4" fmla="*/ 44976 h 146837"/>
              <a:gd name="connsiteX5" fmla="*/ 373167 w 374592"/>
              <a:gd name="connsiteY5" fmla="*/ 95776 h 14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592" h="146837">
                <a:moveTo>
                  <a:pt x="373167" y="95776"/>
                </a:moveTo>
                <a:cubicBezTo>
                  <a:pt x="360114" y="88368"/>
                  <a:pt x="244756" y="-7941"/>
                  <a:pt x="182667" y="526"/>
                </a:cubicBezTo>
                <a:cubicBezTo>
                  <a:pt x="120578" y="8993"/>
                  <a:pt x="9805" y="140579"/>
                  <a:pt x="633" y="146576"/>
                </a:cubicBezTo>
                <a:cubicBezTo>
                  <a:pt x="-8539" y="152573"/>
                  <a:pt x="84241" y="53442"/>
                  <a:pt x="127633" y="36509"/>
                </a:cubicBezTo>
                <a:cubicBezTo>
                  <a:pt x="171025" y="19576"/>
                  <a:pt x="215475" y="32982"/>
                  <a:pt x="260983" y="44976"/>
                </a:cubicBezTo>
                <a:cubicBezTo>
                  <a:pt x="306491" y="56970"/>
                  <a:pt x="386220" y="103184"/>
                  <a:pt x="373167" y="95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: 図形 333">
            <a:extLst>
              <a:ext uri="{FF2B5EF4-FFF2-40B4-BE49-F238E27FC236}">
                <a16:creationId xmlns:a16="http://schemas.microsoft.com/office/drawing/2014/main" id="{69370BE9-F7E3-4D2B-9108-38AC6194D951}"/>
              </a:ext>
            </a:extLst>
          </p:cNvPr>
          <p:cNvSpPr/>
          <p:nvPr/>
        </p:nvSpPr>
        <p:spPr>
          <a:xfrm>
            <a:off x="2493410" y="3409933"/>
            <a:ext cx="412825" cy="222329"/>
          </a:xfrm>
          <a:custGeom>
            <a:avLst/>
            <a:gdLst>
              <a:gd name="connsiteX0" fmla="*/ 412773 w 412825"/>
              <a:gd name="connsiteY0" fmla="*/ 61400 h 222329"/>
              <a:gd name="connsiteX1" fmla="*/ 203223 w 412825"/>
              <a:gd name="connsiteY1" fmla="*/ 17 h 222329"/>
              <a:gd name="connsiteX2" fmla="*/ 67757 w 412825"/>
              <a:gd name="connsiteY2" fmla="*/ 57167 h 222329"/>
              <a:gd name="connsiteX3" fmla="*/ 23 w 412825"/>
              <a:gd name="connsiteY3" fmla="*/ 222267 h 222329"/>
              <a:gd name="connsiteX4" fmla="*/ 74107 w 412825"/>
              <a:gd name="connsiteY4" fmla="*/ 76217 h 222329"/>
              <a:gd name="connsiteX5" fmla="*/ 222273 w 412825"/>
              <a:gd name="connsiteY5" fmla="*/ 44467 h 222329"/>
              <a:gd name="connsiteX6" fmla="*/ 412773 w 412825"/>
              <a:gd name="connsiteY6" fmla="*/ 61400 h 22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825" h="222329">
                <a:moveTo>
                  <a:pt x="412773" y="61400"/>
                </a:moveTo>
                <a:cubicBezTo>
                  <a:pt x="409598" y="53992"/>
                  <a:pt x="260726" y="722"/>
                  <a:pt x="203223" y="17"/>
                </a:cubicBezTo>
                <a:cubicBezTo>
                  <a:pt x="145720" y="-689"/>
                  <a:pt x="101624" y="20125"/>
                  <a:pt x="67757" y="57167"/>
                </a:cubicBezTo>
                <a:cubicBezTo>
                  <a:pt x="33890" y="94209"/>
                  <a:pt x="-1035" y="219092"/>
                  <a:pt x="23" y="222267"/>
                </a:cubicBezTo>
                <a:cubicBezTo>
                  <a:pt x="1081" y="225442"/>
                  <a:pt x="37065" y="105850"/>
                  <a:pt x="74107" y="76217"/>
                </a:cubicBezTo>
                <a:cubicBezTo>
                  <a:pt x="111149" y="46584"/>
                  <a:pt x="170767" y="47289"/>
                  <a:pt x="222273" y="44467"/>
                </a:cubicBezTo>
                <a:cubicBezTo>
                  <a:pt x="273778" y="41645"/>
                  <a:pt x="415948" y="68808"/>
                  <a:pt x="412773" y="61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: 図形 334">
            <a:extLst>
              <a:ext uri="{FF2B5EF4-FFF2-40B4-BE49-F238E27FC236}">
                <a16:creationId xmlns:a16="http://schemas.microsoft.com/office/drawing/2014/main" id="{AD0E0617-9355-493D-9209-C612A23A6F6A}"/>
              </a:ext>
            </a:extLst>
          </p:cNvPr>
          <p:cNvSpPr/>
          <p:nvPr/>
        </p:nvSpPr>
        <p:spPr>
          <a:xfrm>
            <a:off x="2472934" y="3528106"/>
            <a:ext cx="270271" cy="326652"/>
          </a:xfrm>
          <a:custGeom>
            <a:avLst/>
            <a:gdLst>
              <a:gd name="connsiteX0" fmla="*/ 270266 w 270271"/>
              <a:gd name="connsiteY0" fmla="*/ 377 h 326652"/>
              <a:gd name="connsiteX1" fmla="*/ 71299 w 270271"/>
              <a:gd name="connsiteY1" fmla="*/ 61761 h 326652"/>
              <a:gd name="connsiteX2" fmla="*/ 12033 w 270271"/>
              <a:gd name="connsiteY2" fmla="*/ 201461 h 326652"/>
              <a:gd name="connsiteX3" fmla="*/ 5683 w 270271"/>
              <a:gd name="connsiteY3" fmla="*/ 324227 h 326652"/>
              <a:gd name="connsiteX4" fmla="*/ 77649 w 270271"/>
              <a:gd name="connsiteY4" fmla="*/ 87161 h 326652"/>
              <a:gd name="connsiteX5" fmla="*/ 270266 w 270271"/>
              <a:gd name="connsiteY5" fmla="*/ 377 h 326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271" h="326652">
                <a:moveTo>
                  <a:pt x="270266" y="377"/>
                </a:moveTo>
                <a:cubicBezTo>
                  <a:pt x="269208" y="-3856"/>
                  <a:pt x="114338" y="28247"/>
                  <a:pt x="71299" y="61761"/>
                </a:cubicBezTo>
                <a:cubicBezTo>
                  <a:pt x="28260" y="95275"/>
                  <a:pt x="22969" y="157717"/>
                  <a:pt x="12033" y="201461"/>
                </a:cubicBezTo>
                <a:cubicBezTo>
                  <a:pt x="1097" y="245205"/>
                  <a:pt x="-5253" y="343277"/>
                  <a:pt x="5683" y="324227"/>
                </a:cubicBezTo>
                <a:cubicBezTo>
                  <a:pt x="16619" y="305177"/>
                  <a:pt x="38138" y="138314"/>
                  <a:pt x="77649" y="87161"/>
                </a:cubicBezTo>
                <a:cubicBezTo>
                  <a:pt x="117160" y="36008"/>
                  <a:pt x="271324" y="4610"/>
                  <a:pt x="270266" y="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: 図形 335">
            <a:extLst>
              <a:ext uri="{FF2B5EF4-FFF2-40B4-BE49-F238E27FC236}">
                <a16:creationId xmlns:a16="http://schemas.microsoft.com/office/drawing/2014/main" id="{ACFC1029-3BE5-4282-BA87-9968573AD49D}"/>
              </a:ext>
            </a:extLst>
          </p:cNvPr>
          <p:cNvSpPr/>
          <p:nvPr/>
        </p:nvSpPr>
        <p:spPr>
          <a:xfrm>
            <a:off x="2568482" y="3572043"/>
            <a:ext cx="145212" cy="220577"/>
          </a:xfrm>
          <a:custGeom>
            <a:avLst/>
            <a:gdLst>
              <a:gd name="connsiteX0" fmla="*/ 145085 w 145212"/>
              <a:gd name="connsiteY0" fmla="*/ 3007 h 220577"/>
              <a:gd name="connsiteX1" fmla="*/ 18085 w 145212"/>
              <a:gd name="connsiteY1" fmla="*/ 161757 h 220577"/>
              <a:gd name="connsiteX2" fmla="*/ 3268 w 145212"/>
              <a:gd name="connsiteY2" fmla="*/ 216790 h 220577"/>
              <a:gd name="connsiteX3" fmla="*/ 41368 w 145212"/>
              <a:gd name="connsiteY3" fmla="*/ 68624 h 220577"/>
              <a:gd name="connsiteX4" fmla="*/ 145085 w 145212"/>
              <a:gd name="connsiteY4" fmla="*/ 3007 h 22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212" h="220577">
                <a:moveTo>
                  <a:pt x="145085" y="3007"/>
                </a:moveTo>
                <a:cubicBezTo>
                  <a:pt x="141204" y="18529"/>
                  <a:pt x="41721" y="126127"/>
                  <a:pt x="18085" y="161757"/>
                </a:cubicBezTo>
                <a:cubicBezTo>
                  <a:pt x="-5551" y="197387"/>
                  <a:pt x="-613" y="232312"/>
                  <a:pt x="3268" y="216790"/>
                </a:cubicBezTo>
                <a:cubicBezTo>
                  <a:pt x="7148" y="201268"/>
                  <a:pt x="19849" y="101785"/>
                  <a:pt x="41368" y="68624"/>
                </a:cubicBezTo>
                <a:cubicBezTo>
                  <a:pt x="62887" y="35463"/>
                  <a:pt x="148966" y="-12515"/>
                  <a:pt x="145085" y="30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: 図形 336">
            <a:extLst>
              <a:ext uri="{FF2B5EF4-FFF2-40B4-BE49-F238E27FC236}">
                <a16:creationId xmlns:a16="http://schemas.microsoft.com/office/drawing/2014/main" id="{9BBDFFEC-B405-480A-8E40-6DF0B6AAD5FA}"/>
              </a:ext>
            </a:extLst>
          </p:cNvPr>
          <p:cNvSpPr/>
          <p:nvPr/>
        </p:nvSpPr>
        <p:spPr>
          <a:xfrm>
            <a:off x="2419005" y="3845947"/>
            <a:ext cx="95795" cy="306982"/>
          </a:xfrm>
          <a:custGeom>
            <a:avLst/>
            <a:gdLst>
              <a:gd name="connsiteX0" fmla="*/ 57495 w 95795"/>
              <a:gd name="connsiteY0" fmla="*/ 36 h 306982"/>
              <a:gd name="connsiteX1" fmla="*/ 61728 w 95795"/>
              <a:gd name="connsiteY1" fmla="*/ 146086 h 306982"/>
              <a:gd name="connsiteX2" fmla="*/ 345 w 95795"/>
              <a:gd name="connsiteY2" fmla="*/ 306953 h 306982"/>
              <a:gd name="connsiteX3" fmla="*/ 93478 w 95795"/>
              <a:gd name="connsiteY3" fmla="*/ 133386 h 306982"/>
              <a:gd name="connsiteX4" fmla="*/ 57495 w 95795"/>
              <a:gd name="connsiteY4" fmla="*/ 36 h 30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95" h="306982">
                <a:moveTo>
                  <a:pt x="57495" y="36"/>
                </a:moveTo>
                <a:cubicBezTo>
                  <a:pt x="52203" y="2153"/>
                  <a:pt x="71253" y="94933"/>
                  <a:pt x="61728" y="146086"/>
                </a:cubicBezTo>
                <a:cubicBezTo>
                  <a:pt x="52203" y="197239"/>
                  <a:pt x="-4947" y="309070"/>
                  <a:pt x="345" y="306953"/>
                </a:cubicBezTo>
                <a:cubicBezTo>
                  <a:pt x="5637" y="304836"/>
                  <a:pt x="80778" y="178894"/>
                  <a:pt x="93478" y="133386"/>
                </a:cubicBezTo>
                <a:cubicBezTo>
                  <a:pt x="106178" y="87878"/>
                  <a:pt x="62787" y="-2081"/>
                  <a:pt x="57495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: 図形 337">
            <a:extLst>
              <a:ext uri="{FF2B5EF4-FFF2-40B4-BE49-F238E27FC236}">
                <a16:creationId xmlns:a16="http://schemas.microsoft.com/office/drawing/2014/main" id="{734DFCC7-42B9-4AEB-A22D-DDE97A198265}"/>
              </a:ext>
            </a:extLst>
          </p:cNvPr>
          <p:cNvSpPr/>
          <p:nvPr/>
        </p:nvSpPr>
        <p:spPr>
          <a:xfrm>
            <a:off x="2509807" y="3643307"/>
            <a:ext cx="64082" cy="276761"/>
          </a:xfrm>
          <a:custGeom>
            <a:avLst/>
            <a:gdLst>
              <a:gd name="connsiteX0" fmla="*/ 64060 w 64082"/>
              <a:gd name="connsiteY0" fmla="*/ 1593 h 276761"/>
              <a:gd name="connsiteX1" fmla="*/ 23843 w 64082"/>
              <a:gd name="connsiteY1" fmla="*/ 179393 h 276761"/>
              <a:gd name="connsiteX2" fmla="*/ 36543 w 64082"/>
              <a:gd name="connsiteY2" fmla="*/ 276760 h 276761"/>
              <a:gd name="connsiteX3" fmla="*/ 560 w 64082"/>
              <a:gd name="connsiteY3" fmla="*/ 181510 h 276761"/>
              <a:gd name="connsiteX4" fmla="*/ 17493 w 64082"/>
              <a:gd name="connsiteY4" fmla="*/ 96843 h 276761"/>
              <a:gd name="connsiteX5" fmla="*/ 64060 w 64082"/>
              <a:gd name="connsiteY5" fmla="*/ 1593 h 27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82" h="276761">
                <a:moveTo>
                  <a:pt x="64060" y="1593"/>
                </a:moveTo>
                <a:cubicBezTo>
                  <a:pt x="65118" y="15351"/>
                  <a:pt x="28429" y="133532"/>
                  <a:pt x="23843" y="179393"/>
                </a:cubicBezTo>
                <a:cubicBezTo>
                  <a:pt x="19257" y="225254"/>
                  <a:pt x="40423" y="276407"/>
                  <a:pt x="36543" y="276760"/>
                </a:cubicBezTo>
                <a:cubicBezTo>
                  <a:pt x="32663" y="277113"/>
                  <a:pt x="3735" y="211496"/>
                  <a:pt x="560" y="181510"/>
                </a:cubicBezTo>
                <a:cubicBezTo>
                  <a:pt x="-2615" y="151524"/>
                  <a:pt x="8321" y="126829"/>
                  <a:pt x="17493" y="96843"/>
                </a:cubicBezTo>
                <a:cubicBezTo>
                  <a:pt x="26665" y="66857"/>
                  <a:pt x="63002" y="-12165"/>
                  <a:pt x="64060" y="1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: 図形 338">
            <a:extLst>
              <a:ext uri="{FF2B5EF4-FFF2-40B4-BE49-F238E27FC236}">
                <a16:creationId xmlns:a16="http://schemas.microsoft.com/office/drawing/2014/main" id="{A26D9E8F-6E41-4BFA-B398-A744F8024626}"/>
              </a:ext>
            </a:extLst>
          </p:cNvPr>
          <p:cNvSpPr/>
          <p:nvPr/>
        </p:nvSpPr>
        <p:spPr>
          <a:xfrm>
            <a:off x="2398174" y="4072019"/>
            <a:ext cx="106239" cy="501238"/>
          </a:xfrm>
          <a:custGeom>
            <a:avLst/>
            <a:gdLst>
              <a:gd name="connsiteX0" fmla="*/ 88909 w 106239"/>
              <a:gd name="connsiteY0" fmla="*/ 448 h 501238"/>
              <a:gd name="connsiteX1" fmla="*/ 9 w 106239"/>
              <a:gd name="connsiteY1" fmla="*/ 161314 h 501238"/>
              <a:gd name="connsiteX2" fmla="*/ 95259 w 106239"/>
              <a:gd name="connsiteY2" fmla="*/ 392031 h 501238"/>
              <a:gd name="connsiteX3" fmla="*/ 103726 w 106239"/>
              <a:gd name="connsiteY3" fmla="*/ 499981 h 501238"/>
              <a:gd name="connsiteX4" fmla="*/ 91026 w 106239"/>
              <a:gd name="connsiteY4" fmla="*/ 326414 h 501238"/>
              <a:gd name="connsiteX5" fmla="*/ 23293 w 106239"/>
              <a:gd name="connsiteY5" fmla="*/ 209998 h 501238"/>
              <a:gd name="connsiteX6" fmla="*/ 88909 w 106239"/>
              <a:gd name="connsiteY6" fmla="*/ 448 h 50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239" h="501238">
                <a:moveTo>
                  <a:pt x="88909" y="448"/>
                </a:moveTo>
                <a:cubicBezTo>
                  <a:pt x="85028" y="-7666"/>
                  <a:pt x="-1049" y="96050"/>
                  <a:pt x="9" y="161314"/>
                </a:cubicBezTo>
                <a:cubicBezTo>
                  <a:pt x="1067" y="226578"/>
                  <a:pt x="77973" y="335587"/>
                  <a:pt x="95259" y="392031"/>
                </a:cubicBezTo>
                <a:cubicBezTo>
                  <a:pt x="112545" y="448475"/>
                  <a:pt x="104431" y="510917"/>
                  <a:pt x="103726" y="499981"/>
                </a:cubicBezTo>
                <a:cubicBezTo>
                  <a:pt x="103021" y="489045"/>
                  <a:pt x="104431" y="374744"/>
                  <a:pt x="91026" y="326414"/>
                </a:cubicBezTo>
                <a:cubicBezTo>
                  <a:pt x="77621" y="278084"/>
                  <a:pt x="23998" y="260445"/>
                  <a:pt x="23293" y="209998"/>
                </a:cubicBezTo>
                <a:cubicBezTo>
                  <a:pt x="22588" y="159551"/>
                  <a:pt x="92790" y="8562"/>
                  <a:pt x="88909" y="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: 図形 339">
            <a:extLst>
              <a:ext uri="{FF2B5EF4-FFF2-40B4-BE49-F238E27FC236}">
                <a16:creationId xmlns:a16="http://schemas.microsoft.com/office/drawing/2014/main" id="{173B4501-E22B-4760-BEFB-C866A7AD60B4}"/>
              </a:ext>
            </a:extLst>
          </p:cNvPr>
          <p:cNvSpPr/>
          <p:nvPr/>
        </p:nvSpPr>
        <p:spPr>
          <a:xfrm>
            <a:off x="2287507" y="4170989"/>
            <a:ext cx="176438" cy="338532"/>
          </a:xfrm>
          <a:custGeom>
            <a:avLst/>
            <a:gdLst>
              <a:gd name="connsiteX0" fmla="*/ 148776 w 176438"/>
              <a:gd name="connsiteY0" fmla="*/ 3078 h 338532"/>
              <a:gd name="connsiteX1" fmla="*/ 4843 w 176438"/>
              <a:gd name="connsiteY1" fmla="*/ 24244 h 338532"/>
              <a:gd name="connsiteX2" fmla="*/ 47176 w 176438"/>
              <a:gd name="connsiteY2" fmla="*/ 206278 h 338532"/>
              <a:gd name="connsiteX3" fmla="*/ 176293 w 176438"/>
              <a:gd name="connsiteY3" fmla="*/ 337511 h 338532"/>
              <a:gd name="connsiteX4" fmla="*/ 19660 w 176438"/>
              <a:gd name="connsiteY4" fmla="*/ 136428 h 338532"/>
              <a:gd name="connsiteX5" fmla="*/ 59876 w 176438"/>
              <a:gd name="connsiteY5" fmla="*/ 34828 h 338532"/>
              <a:gd name="connsiteX6" fmla="*/ 148776 w 176438"/>
              <a:gd name="connsiteY6" fmla="*/ 3078 h 338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438" h="338532">
                <a:moveTo>
                  <a:pt x="148776" y="3078"/>
                </a:moveTo>
                <a:cubicBezTo>
                  <a:pt x="139604" y="1314"/>
                  <a:pt x="21776" y="-9623"/>
                  <a:pt x="4843" y="24244"/>
                </a:cubicBezTo>
                <a:cubicBezTo>
                  <a:pt x="-12090" y="58111"/>
                  <a:pt x="18601" y="154067"/>
                  <a:pt x="47176" y="206278"/>
                </a:cubicBezTo>
                <a:cubicBezTo>
                  <a:pt x="75751" y="258489"/>
                  <a:pt x="180879" y="349153"/>
                  <a:pt x="176293" y="337511"/>
                </a:cubicBezTo>
                <a:cubicBezTo>
                  <a:pt x="171707" y="325869"/>
                  <a:pt x="39063" y="186875"/>
                  <a:pt x="19660" y="136428"/>
                </a:cubicBezTo>
                <a:cubicBezTo>
                  <a:pt x="257" y="85981"/>
                  <a:pt x="36946" y="54584"/>
                  <a:pt x="59876" y="34828"/>
                </a:cubicBezTo>
                <a:cubicBezTo>
                  <a:pt x="82806" y="15072"/>
                  <a:pt x="157948" y="4842"/>
                  <a:pt x="148776" y="3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: 図形 340">
            <a:extLst>
              <a:ext uri="{FF2B5EF4-FFF2-40B4-BE49-F238E27FC236}">
                <a16:creationId xmlns:a16="http://schemas.microsoft.com/office/drawing/2014/main" id="{08613437-A2B6-4296-A7BC-93F90BB57FAB}"/>
              </a:ext>
            </a:extLst>
          </p:cNvPr>
          <p:cNvSpPr/>
          <p:nvPr/>
        </p:nvSpPr>
        <p:spPr>
          <a:xfrm>
            <a:off x="3128433" y="4592654"/>
            <a:ext cx="80522" cy="68246"/>
          </a:xfrm>
          <a:custGeom>
            <a:avLst/>
            <a:gdLst>
              <a:gd name="connsiteX0" fmla="*/ 0 w 80522"/>
              <a:gd name="connsiteY0" fmla="*/ 68246 h 68246"/>
              <a:gd name="connsiteX1" fmla="*/ 80434 w 80522"/>
              <a:gd name="connsiteY1" fmla="*/ 513 h 68246"/>
              <a:gd name="connsiteX2" fmla="*/ 0 w 80522"/>
              <a:gd name="connsiteY2" fmla="*/ 68246 h 6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522" h="68246">
                <a:moveTo>
                  <a:pt x="0" y="68246"/>
                </a:moveTo>
                <a:cubicBezTo>
                  <a:pt x="0" y="68246"/>
                  <a:pt x="77259" y="7921"/>
                  <a:pt x="80434" y="513"/>
                </a:cubicBezTo>
                <a:cubicBezTo>
                  <a:pt x="83609" y="-6895"/>
                  <a:pt x="0" y="68246"/>
                  <a:pt x="0" y="68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: 図形 341">
            <a:extLst>
              <a:ext uri="{FF2B5EF4-FFF2-40B4-BE49-F238E27FC236}">
                <a16:creationId xmlns:a16="http://schemas.microsoft.com/office/drawing/2014/main" id="{6B61F85F-C8CA-45AA-8ECA-6B9947C5EA12}"/>
              </a:ext>
            </a:extLst>
          </p:cNvPr>
          <p:cNvSpPr/>
          <p:nvPr/>
        </p:nvSpPr>
        <p:spPr>
          <a:xfrm>
            <a:off x="2881208" y="4895392"/>
            <a:ext cx="556176" cy="53013"/>
          </a:xfrm>
          <a:custGeom>
            <a:avLst/>
            <a:gdLst>
              <a:gd name="connsiteX0" fmla="*/ 105 w 556176"/>
              <a:gd name="connsiteY0" fmla="*/ 6808 h 53013"/>
              <a:gd name="connsiteX1" fmla="*/ 225530 w 556176"/>
              <a:gd name="connsiteY1" fmla="*/ 14746 h 53013"/>
              <a:gd name="connsiteX2" fmla="*/ 303317 w 556176"/>
              <a:gd name="connsiteY2" fmla="*/ 19508 h 53013"/>
              <a:gd name="connsiteX3" fmla="*/ 555730 w 556176"/>
              <a:gd name="connsiteY3" fmla="*/ 458 h 53013"/>
              <a:gd name="connsiteX4" fmla="*/ 360467 w 556176"/>
              <a:gd name="connsiteY4" fmla="*/ 9983 h 53013"/>
              <a:gd name="connsiteX5" fmla="*/ 198542 w 556176"/>
              <a:gd name="connsiteY5" fmla="*/ 52846 h 53013"/>
              <a:gd name="connsiteX6" fmla="*/ 105 w 556176"/>
              <a:gd name="connsiteY6" fmla="*/ 6808 h 5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6176" h="53013">
                <a:moveTo>
                  <a:pt x="105" y="6808"/>
                </a:moveTo>
                <a:cubicBezTo>
                  <a:pt x="4603" y="458"/>
                  <a:pt x="174995" y="12629"/>
                  <a:pt x="225530" y="14746"/>
                </a:cubicBezTo>
                <a:cubicBezTo>
                  <a:pt x="276065" y="16863"/>
                  <a:pt x="248284" y="21889"/>
                  <a:pt x="303317" y="19508"/>
                </a:cubicBezTo>
                <a:cubicBezTo>
                  <a:pt x="358350" y="17127"/>
                  <a:pt x="546205" y="2045"/>
                  <a:pt x="555730" y="458"/>
                </a:cubicBezTo>
                <a:cubicBezTo>
                  <a:pt x="565255" y="-1130"/>
                  <a:pt x="419998" y="1252"/>
                  <a:pt x="360467" y="9983"/>
                </a:cubicBezTo>
                <a:cubicBezTo>
                  <a:pt x="300936" y="18714"/>
                  <a:pt x="261248" y="49671"/>
                  <a:pt x="198542" y="52846"/>
                </a:cubicBezTo>
                <a:cubicBezTo>
                  <a:pt x="135836" y="56021"/>
                  <a:pt x="-4393" y="13158"/>
                  <a:pt x="105" y="6808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: 図形 342">
            <a:extLst>
              <a:ext uri="{FF2B5EF4-FFF2-40B4-BE49-F238E27FC236}">
                <a16:creationId xmlns:a16="http://schemas.microsoft.com/office/drawing/2014/main" id="{ED395ECC-CAF9-417C-9409-0DFA6AA91103}"/>
              </a:ext>
            </a:extLst>
          </p:cNvPr>
          <p:cNvSpPr/>
          <p:nvPr/>
        </p:nvSpPr>
        <p:spPr>
          <a:xfrm>
            <a:off x="2890375" y="4927935"/>
            <a:ext cx="556691" cy="151214"/>
          </a:xfrm>
          <a:custGeom>
            <a:avLst/>
            <a:gdLst>
              <a:gd name="connsiteX0" fmla="*/ 2050 w 556691"/>
              <a:gd name="connsiteY0" fmla="*/ 37765 h 151214"/>
              <a:gd name="connsiteX1" fmla="*/ 443375 w 556691"/>
              <a:gd name="connsiteY1" fmla="*/ 18715 h 151214"/>
              <a:gd name="connsiteX2" fmla="*/ 556088 w 556691"/>
              <a:gd name="connsiteY2" fmla="*/ 6015 h 151214"/>
              <a:gd name="connsiteX3" fmla="*/ 413213 w 556691"/>
              <a:gd name="connsiteY3" fmla="*/ 121903 h 151214"/>
              <a:gd name="connsiteX4" fmla="*/ 284625 w 556691"/>
              <a:gd name="connsiteY4" fmla="*/ 145715 h 151214"/>
              <a:gd name="connsiteX5" fmla="*/ 2050 w 556691"/>
              <a:gd name="connsiteY5" fmla="*/ 37765 h 15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691" h="151214">
                <a:moveTo>
                  <a:pt x="2050" y="37765"/>
                </a:moveTo>
                <a:cubicBezTo>
                  <a:pt x="28508" y="16598"/>
                  <a:pt x="351035" y="24007"/>
                  <a:pt x="443375" y="18715"/>
                </a:cubicBezTo>
                <a:cubicBezTo>
                  <a:pt x="535715" y="13423"/>
                  <a:pt x="561115" y="-11183"/>
                  <a:pt x="556088" y="6015"/>
                </a:cubicBezTo>
                <a:cubicBezTo>
                  <a:pt x="551061" y="23213"/>
                  <a:pt x="458457" y="98620"/>
                  <a:pt x="413213" y="121903"/>
                </a:cubicBezTo>
                <a:cubicBezTo>
                  <a:pt x="367969" y="145186"/>
                  <a:pt x="356592" y="159738"/>
                  <a:pt x="284625" y="145715"/>
                </a:cubicBezTo>
                <a:cubicBezTo>
                  <a:pt x="212658" y="131692"/>
                  <a:pt x="-24408" y="58932"/>
                  <a:pt x="2050" y="37765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: 図形 343">
            <a:extLst>
              <a:ext uri="{FF2B5EF4-FFF2-40B4-BE49-F238E27FC236}">
                <a16:creationId xmlns:a16="http://schemas.microsoft.com/office/drawing/2014/main" id="{5CFBF9B3-356E-4B4A-B6E0-3D014DC5C8AA}"/>
              </a:ext>
            </a:extLst>
          </p:cNvPr>
          <p:cNvSpPr/>
          <p:nvPr/>
        </p:nvSpPr>
        <p:spPr>
          <a:xfrm>
            <a:off x="3034049" y="4957285"/>
            <a:ext cx="266521" cy="38048"/>
          </a:xfrm>
          <a:custGeom>
            <a:avLst/>
            <a:gdLst>
              <a:gd name="connsiteX0" fmla="*/ 2839 w 266521"/>
              <a:gd name="connsiteY0" fmla="*/ 19528 h 38048"/>
              <a:gd name="connsiteX1" fmla="*/ 191751 w 266521"/>
              <a:gd name="connsiteY1" fmla="*/ 16353 h 38048"/>
              <a:gd name="connsiteX2" fmla="*/ 266364 w 266521"/>
              <a:gd name="connsiteY2" fmla="*/ 478 h 38048"/>
              <a:gd name="connsiteX3" fmla="*/ 207626 w 266521"/>
              <a:gd name="connsiteY3" fmla="*/ 36990 h 38048"/>
              <a:gd name="connsiteX4" fmla="*/ 85389 w 266521"/>
              <a:gd name="connsiteY4" fmla="*/ 27465 h 38048"/>
              <a:gd name="connsiteX5" fmla="*/ 2839 w 266521"/>
              <a:gd name="connsiteY5" fmla="*/ 19528 h 3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521" h="38048">
                <a:moveTo>
                  <a:pt x="2839" y="19528"/>
                </a:moveTo>
                <a:cubicBezTo>
                  <a:pt x="20566" y="17676"/>
                  <a:pt x="147830" y="19528"/>
                  <a:pt x="191751" y="16353"/>
                </a:cubicBezTo>
                <a:cubicBezTo>
                  <a:pt x="235672" y="13178"/>
                  <a:pt x="263718" y="-2962"/>
                  <a:pt x="266364" y="478"/>
                </a:cubicBezTo>
                <a:cubicBezTo>
                  <a:pt x="269010" y="3918"/>
                  <a:pt x="237789" y="32492"/>
                  <a:pt x="207626" y="36990"/>
                </a:cubicBezTo>
                <a:cubicBezTo>
                  <a:pt x="177464" y="41488"/>
                  <a:pt x="115816" y="30375"/>
                  <a:pt x="85389" y="27465"/>
                </a:cubicBezTo>
                <a:cubicBezTo>
                  <a:pt x="54962" y="24555"/>
                  <a:pt x="-14888" y="21380"/>
                  <a:pt x="2839" y="195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楕円 344">
            <a:extLst>
              <a:ext uri="{FF2B5EF4-FFF2-40B4-BE49-F238E27FC236}">
                <a16:creationId xmlns:a16="http://schemas.microsoft.com/office/drawing/2014/main" id="{6B9475D6-AF39-462F-9613-369672D11968}"/>
              </a:ext>
            </a:extLst>
          </p:cNvPr>
          <p:cNvSpPr/>
          <p:nvPr/>
        </p:nvSpPr>
        <p:spPr>
          <a:xfrm>
            <a:off x="3429000" y="4457700"/>
            <a:ext cx="269875" cy="269875"/>
          </a:xfrm>
          <a:prstGeom prst="ellipse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楕円 345">
            <a:extLst>
              <a:ext uri="{FF2B5EF4-FFF2-40B4-BE49-F238E27FC236}">
                <a16:creationId xmlns:a16="http://schemas.microsoft.com/office/drawing/2014/main" id="{0AC0CF41-D8DF-4A08-A257-BBFA78853D0E}"/>
              </a:ext>
            </a:extLst>
          </p:cNvPr>
          <p:cNvSpPr/>
          <p:nvPr/>
        </p:nvSpPr>
        <p:spPr>
          <a:xfrm>
            <a:off x="2593975" y="4454525"/>
            <a:ext cx="269875" cy="269875"/>
          </a:xfrm>
          <a:prstGeom prst="ellipse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: 図形 346">
            <a:extLst>
              <a:ext uri="{FF2B5EF4-FFF2-40B4-BE49-F238E27FC236}">
                <a16:creationId xmlns:a16="http://schemas.microsoft.com/office/drawing/2014/main" id="{F8013FD0-9A6E-4921-AE31-FF81C4215E4F}"/>
              </a:ext>
            </a:extLst>
          </p:cNvPr>
          <p:cNvSpPr/>
          <p:nvPr/>
        </p:nvSpPr>
        <p:spPr>
          <a:xfrm>
            <a:off x="2989247" y="3882782"/>
            <a:ext cx="239299" cy="28883"/>
          </a:xfrm>
          <a:custGeom>
            <a:avLst/>
            <a:gdLst>
              <a:gd name="connsiteX0" fmla="*/ 16 w 239299"/>
              <a:gd name="connsiteY0" fmla="*/ 243 h 28883"/>
              <a:gd name="connsiteX1" fmla="*/ 204803 w 239299"/>
              <a:gd name="connsiteY1" fmla="*/ 14531 h 28883"/>
              <a:gd name="connsiteX2" fmla="*/ 238141 w 239299"/>
              <a:gd name="connsiteY2" fmla="*/ 5006 h 28883"/>
              <a:gd name="connsiteX3" fmla="*/ 193691 w 239299"/>
              <a:gd name="connsiteY3" fmla="*/ 28818 h 28883"/>
              <a:gd name="connsiteX4" fmla="*/ 16 w 239299"/>
              <a:gd name="connsiteY4" fmla="*/ 243 h 2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99" h="28883">
                <a:moveTo>
                  <a:pt x="16" y="243"/>
                </a:moveTo>
                <a:cubicBezTo>
                  <a:pt x="1868" y="-2138"/>
                  <a:pt x="165116" y="13737"/>
                  <a:pt x="204803" y="14531"/>
                </a:cubicBezTo>
                <a:cubicBezTo>
                  <a:pt x="244490" y="15325"/>
                  <a:pt x="239993" y="2625"/>
                  <a:pt x="238141" y="5006"/>
                </a:cubicBezTo>
                <a:cubicBezTo>
                  <a:pt x="236289" y="7387"/>
                  <a:pt x="232056" y="27231"/>
                  <a:pt x="193691" y="28818"/>
                </a:cubicBezTo>
                <a:cubicBezTo>
                  <a:pt x="155326" y="30405"/>
                  <a:pt x="-1836" y="2624"/>
                  <a:pt x="16" y="24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: 図形 347">
            <a:extLst>
              <a:ext uri="{FF2B5EF4-FFF2-40B4-BE49-F238E27FC236}">
                <a16:creationId xmlns:a16="http://schemas.microsoft.com/office/drawing/2014/main" id="{67E1505D-9DBA-4D23-BF02-46AA31C9A4BA}"/>
              </a:ext>
            </a:extLst>
          </p:cNvPr>
          <p:cNvSpPr/>
          <p:nvPr/>
        </p:nvSpPr>
        <p:spPr>
          <a:xfrm>
            <a:off x="7251584" y="3179902"/>
            <a:ext cx="175682" cy="646020"/>
          </a:xfrm>
          <a:custGeom>
            <a:avLst/>
            <a:gdLst>
              <a:gd name="connsiteX0" fmla="*/ 116 w 175682"/>
              <a:gd name="connsiteY0" fmla="*/ 1448 h 646020"/>
              <a:gd name="connsiteX1" fmla="*/ 136641 w 175682"/>
              <a:gd name="connsiteY1" fmla="*/ 433248 h 646020"/>
              <a:gd name="connsiteX2" fmla="*/ 168391 w 175682"/>
              <a:gd name="connsiteY2" fmla="*/ 645973 h 646020"/>
              <a:gd name="connsiteX3" fmla="*/ 171566 w 175682"/>
              <a:gd name="connsiteY3" fmla="*/ 417373 h 646020"/>
              <a:gd name="connsiteX4" fmla="*/ 162041 w 175682"/>
              <a:gd name="connsiteY4" fmla="*/ 296723 h 646020"/>
              <a:gd name="connsiteX5" fmla="*/ 116 w 175682"/>
              <a:gd name="connsiteY5" fmla="*/ 1448 h 64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82" h="646020">
                <a:moveTo>
                  <a:pt x="116" y="1448"/>
                </a:moveTo>
                <a:cubicBezTo>
                  <a:pt x="-4117" y="24202"/>
                  <a:pt x="108595" y="325827"/>
                  <a:pt x="136641" y="433248"/>
                </a:cubicBezTo>
                <a:cubicBezTo>
                  <a:pt x="164687" y="540669"/>
                  <a:pt x="162570" y="648619"/>
                  <a:pt x="168391" y="645973"/>
                </a:cubicBezTo>
                <a:cubicBezTo>
                  <a:pt x="174212" y="643327"/>
                  <a:pt x="172624" y="475581"/>
                  <a:pt x="171566" y="417373"/>
                </a:cubicBezTo>
                <a:cubicBezTo>
                  <a:pt x="170508" y="359165"/>
                  <a:pt x="186383" y="362869"/>
                  <a:pt x="162041" y="296723"/>
                </a:cubicBezTo>
                <a:cubicBezTo>
                  <a:pt x="137699" y="230577"/>
                  <a:pt x="4349" y="-21306"/>
                  <a:pt x="116" y="1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: 図形 348">
            <a:extLst>
              <a:ext uri="{FF2B5EF4-FFF2-40B4-BE49-F238E27FC236}">
                <a16:creationId xmlns:a16="http://schemas.microsoft.com/office/drawing/2014/main" id="{598902BB-1EDC-482B-A934-9B3FD1D69BCE}"/>
              </a:ext>
            </a:extLst>
          </p:cNvPr>
          <p:cNvSpPr/>
          <p:nvPr/>
        </p:nvSpPr>
        <p:spPr>
          <a:xfrm>
            <a:off x="8373063" y="2990813"/>
            <a:ext cx="523896" cy="872703"/>
          </a:xfrm>
          <a:custGeom>
            <a:avLst/>
            <a:gdLst>
              <a:gd name="connsiteX0" fmla="*/ 234362 w 523896"/>
              <a:gd name="connsiteY0" fmla="*/ 37 h 872703"/>
              <a:gd name="connsiteX1" fmla="*/ 520112 w 523896"/>
              <a:gd name="connsiteY1" fmla="*/ 184187 h 872703"/>
              <a:gd name="connsiteX2" fmla="*/ 389937 w 523896"/>
              <a:gd name="connsiteY2" fmla="*/ 181012 h 872703"/>
              <a:gd name="connsiteX3" fmla="*/ 269287 w 523896"/>
              <a:gd name="connsiteY3" fmla="*/ 495337 h 872703"/>
              <a:gd name="connsiteX4" fmla="*/ 186737 w 523896"/>
              <a:gd name="connsiteY4" fmla="*/ 638212 h 872703"/>
              <a:gd name="connsiteX5" fmla="*/ 5762 w 523896"/>
              <a:gd name="connsiteY5" fmla="*/ 860462 h 872703"/>
              <a:gd name="connsiteX6" fmla="*/ 424862 w 523896"/>
              <a:gd name="connsiteY6" fmla="*/ 234987 h 872703"/>
              <a:gd name="connsiteX7" fmla="*/ 437562 w 523896"/>
              <a:gd name="connsiteY7" fmla="*/ 168312 h 872703"/>
              <a:gd name="connsiteX8" fmla="*/ 234362 w 523896"/>
              <a:gd name="connsiteY8" fmla="*/ 37 h 87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896" h="872703">
                <a:moveTo>
                  <a:pt x="234362" y="37"/>
                </a:moveTo>
                <a:cubicBezTo>
                  <a:pt x="248120" y="2683"/>
                  <a:pt x="494183" y="154025"/>
                  <a:pt x="520112" y="184187"/>
                </a:cubicBezTo>
                <a:cubicBezTo>
                  <a:pt x="546041" y="214349"/>
                  <a:pt x="431741" y="129154"/>
                  <a:pt x="389937" y="181012"/>
                </a:cubicBezTo>
                <a:cubicBezTo>
                  <a:pt x="348133" y="232870"/>
                  <a:pt x="303154" y="419137"/>
                  <a:pt x="269287" y="495337"/>
                </a:cubicBezTo>
                <a:cubicBezTo>
                  <a:pt x="235420" y="571537"/>
                  <a:pt x="230658" y="577358"/>
                  <a:pt x="186737" y="638212"/>
                </a:cubicBezTo>
                <a:cubicBezTo>
                  <a:pt x="142816" y="699066"/>
                  <a:pt x="-33926" y="927666"/>
                  <a:pt x="5762" y="860462"/>
                </a:cubicBezTo>
                <a:cubicBezTo>
                  <a:pt x="45450" y="793258"/>
                  <a:pt x="352895" y="350345"/>
                  <a:pt x="424862" y="234987"/>
                </a:cubicBezTo>
                <a:cubicBezTo>
                  <a:pt x="496829" y="119629"/>
                  <a:pt x="469312" y="202179"/>
                  <a:pt x="437562" y="168312"/>
                </a:cubicBezTo>
                <a:cubicBezTo>
                  <a:pt x="405812" y="134445"/>
                  <a:pt x="220604" y="-2609"/>
                  <a:pt x="234362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: 図形 349">
            <a:extLst>
              <a:ext uri="{FF2B5EF4-FFF2-40B4-BE49-F238E27FC236}">
                <a16:creationId xmlns:a16="http://schemas.microsoft.com/office/drawing/2014/main" id="{32F604F4-6E18-4970-8332-505FC877F461}"/>
              </a:ext>
            </a:extLst>
          </p:cNvPr>
          <p:cNvSpPr/>
          <p:nvPr/>
        </p:nvSpPr>
        <p:spPr>
          <a:xfrm>
            <a:off x="7426762" y="3799855"/>
            <a:ext cx="567915" cy="203474"/>
          </a:xfrm>
          <a:custGeom>
            <a:avLst/>
            <a:gdLst>
              <a:gd name="connsiteX0" fmla="*/ 2738 w 567915"/>
              <a:gd name="connsiteY0" fmla="*/ 3795 h 203474"/>
              <a:gd name="connsiteX1" fmla="*/ 440888 w 567915"/>
              <a:gd name="connsiteY1" fmla="*/ 175245 h 203474"/>
              <a:gd name="connsiteX2" fmla="*/ 567888 w 567915"/>
              <a:gd name="connsiteY2" fmla="*/ 200645 h 203474"/>
              <a:gd name="connsiteX3" fmla="*/ 450413 w 567915"/>
              <a:gd name="connsiteY3" fmla="*/ 146670 h 203474"/>
              <a:gd name="connsiteX4" fmla="*/ 263088 w 567915"/>
              <a:gd name="connsiteY4" fmla="*/ 64120 h 203474"/>
              <a:gd name="connsiteX5" fmla="*/ 2738 w 567915"/>
              <a:gd name="connsiteY5" fmla="*/ 3795 h 20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915" h="203474">
                <a:moveTo>
                  <a:pt x="2738" y="3795"/>
                </a:moveTo>
                <a:cubicBezTo>
                  <a:pt x="32371" y="22316"/>
                  <a:pt x="346696" y="142437"/>
                  <a:pt x="440888" y="175245"/>
                </a:cubicBezTo>
                <a:cubicBezTo>
                  <a:pt x="535080" y="208053"/>
                  <a:pt x="566301" y="205407"/>
                  <a:pt x="567888" y="200645"/>
                </a:cubicBezTo>
                <a:cubicBezTo>
                  <a:pt x="569475" y="195883"/>
                  <a:pt x="501213" y="169424"/>
                  <a:pt x="450413" y="146670"/>
                </a:cubicBezTo>
                <a:cubicBezTo>
                  <a:pt x="399613" y="123916"/>
                  <a:pt x="333996" y="88991"/>
                  <a:pt x="263088" y="64120"/>
                </a:cubicBezTo>
                <a:cubicBezTo>
                  <a:pt x="192180" y="39249"/>
                  <a:pt x="-26895" y="-14726"/>
                  <a:pt x="2738" y="3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: 図形 350">
            <a:extLst>
              <a:ext uri="{FF2B5EF4-FFF2-40B4-BE49-F238E27FC236}">
                <a16:creationId xmlns:a16="http://schemas.microsoft.com/office/drawing/2014/main" id="{74ADEAEC-34C0-480D-858A-BF7FF2CE91A4}"/>
              </a:ext>
            </a:extLst>
          </p:cNvPr>
          <p:cNvSpPr/>
          <p:nvPr/>
        </p:nvSpPr>
        <p:spPr>
          <a:xfrm>
            <a:off x="8006417" y="3789038"/>
            <a:ext cx="460539" cy="208584"/>
          </a:xfrm>
          <a:custGeom>
            <a:avLst/>
            <a:gdLst>
              <a:gd name="connsiteX0" fmla="*/ 4108 w 460539"/>
              <a:gd name="connsiteY0" fmla="*/ 208287 h 208584"/>
              <a:gd name="connsiteX1" fmla="*/ 454958 w 460539"/>
              <a:gd name="connsiteY1" fmla="*/ 8262 h 208584"/>
              <a:gd name="connsiteX2" fmla="*/ 242233 w 460539"/>
              <a:gd name="connsiteY2" fmla="*/ 52712 h 208584"/>
              <a:gd name="connsiteX3" fmla="*/ 4108 w 460539"/>
              <a:gd name="connsiteY3" fmla="*/ 208287 h 20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539" h="208584">
                <a:moveTo>
                  <a:pt x="4108" y="208287"/>
                </a:moveTo>
                <a:cubicBezTo>
                  <a:pt x="39562" y="200879"/>
                  <a:pt x="415271" y="34191"/>
                  <a:pt x="454958" y="8262"/>
                </a:cubicBezTo>
                <a:cubicBezTo>
                  <a:pt x="494645" y="-17667"/>
                  <a:pt x="312083" y="23079"/>
                  <a:pt x="242233" y="52712"/>
                </a:cubicBezTo>
                <a:cubicBezTo>
                  <a:pt x="172383" y="82345"/>
                  <a:pt x="-31346" y="215695"/>
                  <a:pt x="4108" y="208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: 図形 351">
            <a:extLst>
              <a:ext uri="{FF2B5EF4-FFF2-40B4-BE49-F238E27FC236}">
                <a16:creationId xmlns:a16="http://schemas.microsoft.com/office/drawing/2014/main" id="{D3C52A8F-DEDB-47B5-AC53-0A4E26951022}"/>
              </a:ext>
            </a:extLst>
          </p:cNvPr>
          <p:cNvSpPr/>
          <p:nvPr/>
        </p:nvSpPr>
        <p:spPr>
          <a:xfrm>
            <a:off x="8613297" y="2903414"/>
            <a:ext cx="406057" cy="56109"/>
          </a:xfrm>
          <a:custGeom>
            <a:avLst/>
            <a:gdLst>
              <a:gd name="connsiteX0" fmla="*/ 5241 w 406057"/>
              <a:gd name="connsiteY0" fmla="*/ 30286 h 56109"/>
              <a:gd name="connsiteX1" fmla="*/ 298928 w 406057"/>
              <a:gd name="connsiteY1" fmla="*/ 30286 h 56109"/>
              <a:gd name="connsiteX2" fmla="*/ 405291 w 406057"/>
              <a:gd name="connsiteY2" fmla="*/ 55686 h 56109"/>
              <a:gd name="connsiteX3" fmla="*/ 254478 w 406057"/>
              <a:gd name="connsiteY3" fmla="*/ 6474 h 56109"/>
              <a:gd name="connsiteX4" fmla="*/ 122716 w 406057"/>
              <a:gd name="connsiteY4" fmla="*/ 3299 h 56109"/>
              <a:gd name="connsiteX5" fmla="*/ 5241 w 406057"/>
              <a:gd name="connsiteY5" fmla="*/ 30286 h 5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057" h="56109">
                <a:moveTo>
                  <a:pt x="5241" y="30286"/>
                </a:moveTo>
                <a:cubicBezTo>
                  <a:pt x="34610" y="34784"/>
                  <a:pt x="232253" y="26053"/>
                  <a:pt x="298928" y="30286"/>
                </a:cubicBezTo>
                <a:cubicBezTo>
                  <a:pt x="365603" y="34519"/>
                  <a:pt x="412699" y="59655"/>
                  <a:pt x="405291" y="55686"/>
                </a:cubicBezTo>
                <a:cubicBezTo>
                  <a:pt x="397883" y="51717"/>
                  <a:pt x="301574" y="15205"/>
                  <a:pt x="254478" y="6474"/>
                </a:cubicBezTo>
                <a:cubicBezTo>
                  <a:pt x="207382" y="-2257"/>
                  <a:pt x="167960" y="-934"/>
                  <a:pt x="122716" y="3299"/>
                </a:cubicBezTo>
                <a:cubicBezTo>
                  <a:pt x="77472" y="7532"/>
                  <a:pt x="-24128" y="25788"/>
                  <a:pt x="5241" y="30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: 図形 352">
            <a:extLst>
              <a:ext uri="{FF2B5EF4-FFF2-40B4-BE49-F238E27FC236}">
                <a16:creationId xmlns:a16="http://schemas.microsoft.com/office/drawing/2014/main" id="{C509BC1A-EC51-4624-AD9E-E5C7878D930D}"/>
              </a:ext>
            </a:extLst>
          </p:cNvPr>
          <p:cNvSpPr/>
          <p:nvPr/>
        </p:nvSpPr>
        <p:spPr>
          <a:xfrm>
            <a:off x="7157525" y="3382315"/>
            <a:ext cx="164032" cy="253426"/>
          </a:xfrm>
          <a:custGeom>
            <a:avLst/>
            <a:gdLst>
              <a:gd name="connsiteX0" fmla="*/ 164025 w 164032"/>
              <a:gd name="connsiteY0" fmla="*/ 648 h 253426"/>
              <a:gd name="connsiteX1" fmla="*/ 32263 w 164032"/>
              <a:gd name="connsiteY1" fmla="*/ 126060 h 253426"/>
              <a:gd name="connsiteX2" fmla="*/ 513 w 164032"/>
              <a:gd name="connsiteY2" fmla="*/ 253060 h 253426"/>
              <a:gd name="connsiteX3" fmla="*/ 25913 w 164032"/>
              <a:gd name="connsiteY3" fmla="*/ 84785 h 253426"/>
              <a:gd name="connsiteX4" fmla="*/ 164025 w 164032"/>
              <a:gd name="connsiteY4" fmla="*/ 648 h 25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032" h="253426">
                <a:moveTo>
                  <a:pt x="164025" y="648"/>
                </a:moveTo>
                <a:cubicBezTo>
                  <a:pt x="165083" y="7527"/>
                  <a:pt x="59515" y="83991"/>
                  <a:pt x="32263" y="126060"/>
                </a:cubicBezTo>
                <a:cubicBezTo>
                  <a:pt x="5011" y="168129"/>
                  <a:pt x="1571" y="259939"/>
                  <a:pt x="513" y="253060"/>
                </a:cubicBezTo>
                <a:cubicBezTo>
                  <a:pt x="-545" y="246181"/>
                  <a:pt x="-2662" y="126589"/>
                  <a:pt x="25913" y="84785"/>
                </a:cubicBezTo>
                <a:cubicBezTo>
                  <a:pt x="54488" y="42981"/>
                  <a:pt x="162967" y="-6231"/>
                  <a:pt x="164025" y="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: 図形 353">
            <a:extLst>
              <a:ext uri="{FF2B5EF4-FFF2-40B4-BE49-F238E27FC236}">
                <a16:creationId xmlns:a16="http://schemas.microsoft.com/office/drawing/2014/main" id="{DB49928A-B662-4733-8B7D-EB27AD7AB25A}"/>
              </a:ext>
            </a:extLst>
          </p:cNvPr>
          <p:cNvSpPr/>
          <p:nvPr/>
        </p:nvSpPr>
        <p:spPr>
          <a:xfrm>
            <a:off x="7130539" y="3299429"/>
            <a:ext cx="167206" cy="284809"/>
          </a:xfrm>
          <a:custGeom>
            <a:avLst/>
            <a:gdLst>
              <a:gd name="connsiteX0" fmla="*/ 167199 w 167206"/>
              <a:gd name="connsiteY0" fmla="*/ 984 h 284809"/>
              <a:gd name="connsiteX1" fmla="*/ 27499 w 167206"/>
              <a:gd name="connsiteY1" fmla="*/ 24796 h 284809"/>
              <a:gd name="connsiteX2" fmla="*/ 511 w 167206"/>
              <a:gd name="connsiteY2" fmla="*/ 134334 h 284809"/>
              <a:gd name="connsiteX3" fmla="*/ 11624 w 167206"/>
              <a:gd name="connsiteY3" fmla="*/ 283559 h 284809"/>
              <a:gd name="connsiteX4" fmla="*/ 33849 w 167206"/>
              <a:gd name="connsiteY4" fmla="*/ 45434 h 284809"/>
              <a:gd name="connsiteX5" fmla="*/ 167199 w 167206"/>
              <a:gd name="connsiteY5" fmla="*/ 984 h 28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206" h="284809">
                <a:moveTo>
                  <a:pt x="167199" y="984"/>
                </a:moveTo>
                <a:cubicBezTo>
                  <a:pt x="166141" y="-2455"/>
                  <a:pt x="55280" y="2571"/>
                  <a:pt x="27499" y="24796"/>
                </a:cubicBezTo>
                <a:cubicBezTo>
                  <a:pt x="-282" y="47021"/>
                  <a:pt x="3157" y="91207"/>
                  <a:pt x="511" y="134334"/>
                </a:cubicBezTo>
                <a:cubicBezTo>
                  <a:pt x="-2135" y="177461"/>
                  <a:pt x="6068" y="298376"/>
                  <a:pt x="11624" y="283559"/>
                </a:cubicBezTo>
                <a:cubicBezTo>
                  <a:pt x="17180" y="268742"/>
                  <a:pt x="4745" y="91207"/>
                  <a:pt x="33849" y="45434"/>
                </a:cubicBezTo>
                <a:cubicBezTo>
                  <a:pt x="62953" y="-339"/>
                  <a:pt x="168257" y="4423"/>
                  <a:pt x="167199" y="9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: 図形 354">
            <a:extLst>
              <a:ext uri="{FF2B5EF4-FFF2-40B4-BE49-F238E27FC236}">
                <a16:creationId xmlns:a16="http://schemas.microsoft.com/office/drawing/2014/main" id="{4540EB7A-D46C-431E-BFE8-17DFE7E1DD1B}"/>
              </a:ext>
            </a:extLst>
          </p:cNvPr>
          <p:cNvSpPr/>
          <p:nvPr/>
        </p:nvSpPr>
        <p:spPr>
          <a:xfrm>
            <a:off x="7031743" y="3277574"/>
            <a:ext cx="256816" cy="349869"/>
          </a:xfrm>
          <a:custGeom>
            <a:avLst/>
            <a:gdLst>
              <a:gd name="connsiteX0" fmla="*/ 256470 w 256816"/>
              <a:gd name="connsiteY0" fmla="*/ 2201 h 349869"/>
              <a:gd name="connsiteX1" fmla="*/ 105657 w 256816"/>
              <a:gd name="connsiteY1" fmla="*/ 37126 h 349869"/>
              <a:gd name="connsiteX2" fmla="*/ 37395 w 256816"/>
              <a:gd name="connsiteY2" fmla="*/ 121264 h 349869"/>
              <a:gd name="connsiteX3" fmla="*/ 2470 w 256816"/>
              <a:gd name="connsiteY3" fmla="*/ 219689 h 349869"/>
              <a:gd name="connsiteX4" fmla="*/ 4057 w 256816"/>
              <a:gd name="connsiteY4" fmla="*/ 349864 h 349869"/>
              <a:gd name="connsiteX5" fmla="*/ 13582 w 256816"/>
              <a:gd name="connsiteY5" fmla="*/ 214926 h 349869"/>
              <a:gd name="connsiteX6" fmla="*/ 59620 w 256816"/>
              <a:gd name="connsiteY6" fmla="*/ 95864 h 349869"/>
              <a:gd name="connsiteX7" fmla="*/ 256470 w 256816"/>
              <a:gd name="connsiteY7" fmla="*/ 2201 h 34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816" h="349869">
                <a:moveTo>
                  <a:pt x="256470" y="2201"/>
                </a:moveTo>
                <a:cubicBezTo>
                  <a:pt x="264143" y="-7589"/>
                  <a:pt x="142169" y="17282"/>
                  <a:pt x="105657" y="37126"/>
                </a:cubicBezTo>
                <a:cubicBezTo>
                  <a:pt x="69144" y="56970"/>
                  <a:pt x="54593" y="90837"/>
                  <a:pt x="37395" y="121264"/>
                </a:cubicBezTo>
                <a:cubicBezTo>
                  <a:pt x="20197" y="151691"/>
                  <a:pt x="8026" y="181589"/>
                  <a:pt x="2470" y="219689"/>
                </a:cubicBezTo>
                <a:cubicBezTo>
                  <a:pt x="-3086" y="257789"/>
                  <a:pt x="2205" y="350658"/>
                  <a:pt x="4057" y="349864"/>
                </a:cubicBezTo>
                <a:cubicBezTo>
                  <a:pt x="5909" y="349070"/>
                  <a:pt x="4322" y="257259"/>
                  <a:pt x="13582" y="214926"/>
                </a:cubicBezTo>
                <a:cubicBezTo>
                  <a:pt x="22842" y="172593"/>
                  <a:pt x="19403" y="129466"/>
                  <a:pt x="59620" y="95864"/>
                </a:cubicBezTo>
                <a:cubicBezTo>
                  <a:pt x="99837" y="62262"/>
                  <a:pt x="248797" y="11991"/>
                  <a:pt x="256470" y="2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: 図形 355">
            <a:extLst>
              <a:ext uri="{FF2B5EF4-FFF2-40B4-BE49-F238E27FC236}">
                <a16:creationId xmlns:a16="http://schemas.microsoft.com/office/drawing/2014/main" id="{C86DD7DA-4A20-4B98-BE72-CDF0995BA097}"/>
              </a:ext>
            </a:extLst>
          </p:cNvPr>
          <p:cNvSpPr/>
          <p:nvPr/>
        </p:nvSpPr>
        <p:spPr>
          <a:xfrm>
            <a:off x="7126604" y="3632853"/>
            <a:ext cx="382271" cy="229535"/>
          </a:xfrm>
          <a:custGeom>
            <a:avLst/>
            <a:gdLst>
              <a:gd name="connsiteX0" fmla="*/ 18734 w 382271"/>
              <a:gd name="connsiteY0" fmla="*/ 2522 h 229535"/>
              <a:gd name="connsiteX1" fmla="*/ 310834 w 382271"/>
              <a:gd name="connsiteY1" fmla="*/ 170797 h 229535"/>
              <a:gd name="connsiteX2" fmla="*/ 379096 w 382271"/>
              <a:gd name="connsiteY2" fmla="*/ 229535 h 229535"/>
              <a:gd name="connsiteX3" fmla="*/ 240984 w 382271"/>
              <a:gd name="connsiteY3" fmla="*/ 170797 h 229535"/>
              <a:gd name="connsiteX4" fmla="*/ 52071 w 382271"/>
              <a:gd name="connsiteY4" fmla="*/ 75547 h 229535"/>
              <a:gd name="connsiteX5" fmla="*/ 18734 w 382271"/>
              <a:gd name="connsiteY5" fmla="*/ 2522 h 22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271" h="229535">
                <a:moveTo>
                  <a:pt x="18734" y="2522"/>
                </a:moveTo>
                <a:cubicBezTo>
                  <a:pt x="61861" y="18397"/>
                  <a:pt x="250774" y="132962"/>
                  <a:pt x="310834" y="170797"/>
                </a:cubicBezTo>
                <a:cubicBezTo>
                  <a:pt x="370894" y="208632"/>
                  <a:pt x="390738" y="229535"/>
                  <a:pt x="379096" y="229535"/>
                </a:cubicBezTo>
                <a:cubicBezTo>
                  <a:pt x="367454" y="229535"/>
                  <a:pt x="295488" y="196462"/>
                  <a:pt x="240984" y="170797"/>
                </a:cubicBezTo>
                <a:cubicBezTo>
                  <a:pt x="186480" y="145132"/>
                  <a:pt x="88584" y="101212"/>
                  <a:pt x="52071" y="75547"/>
                </a:cubicBezTo>
                <a:cubicBezTo>
                  <a:pt x="15558" y="49882"/>
                  <a:pt x="-24393" y="-13353"/>
                  <a:pt x="18734" y="2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: 図形 356">
            <a:extLst>
              <a:ext uri="{FF2B5EF4-FFF2-40B4-BE49-F238E27FC236}">
                <a16:creationId xmlns:a16="http://schemas.microsoft.com/office/drawing/2014/main" id="{DF19E002-BF68-4EE3-9AA7-B414F072E4B5}"/>
              </a:ext>
            </a:extLst>
          </p:cNvPr>
          <p:cNvSpPr/>
          <p:nvPr/>
        </p:nvSpPr>
        <p:spPr>
          <a:xfrm>
            <a:off x="6966903" y="3376578"/>
            <a:ext cx="287973" cy="584318"/>
          </a:xfrm>
          <a:custGeom>
            <a:avLst/>
            <a:gdLst>
              <a:gd name="connsiteX0" fmla="*/ 103822 w 287973"/>
              <a:gd name="connsiteY0" fmla="*/ 35 h 584318"/>
              <a:gd name="connsiteX1" fmla="*/ 8572 w 287973"/>
              <a:gd name="connsiteY1" fmla="*/ 158785 h 584318"/>
              <a:gd name="connsiteX2" fmla="*/ 13335 w 287973"/>
              <a:gd name="connsiteY2" fmla="*/ 255622 h 584318"/>
              <a:gd name="connsiteX3" fmla="*/ 86360 w 287973"/>
              <a:gd name="connsiteY3" fmla="*/ 428660 h 584318"/>
              <a:gd name="connsiteX4" fmla="*/ 287972 w 287973"/>
              <a:gd name="connsiteY4" fmla="*/ 584235 h 584318"/>
              <a:gd name="connsiteX5" fmla="*/ 89535 w 287973"/>
              <a:gd name="connsiteY5" fmla="*/ 408022 h 584318"/>
              <a:gd name="connsiteX6" fmla="*/ 10160 w 287973"/>
              <a:gd name="connsiteY6" fmla="*/ 173072 h 584318"/>
              <a:gd name="connsiteX7" fmla="*/ 103822 w 287973"/>
              <a:gd name="connsiteY7" fmla="*/ 35 h 58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973" h="584318">
                <a:moveTo>
                  <a:pt x="103822" y="35"/>
                </a:moveTo>
                <a:cubicBezTo>
                  <a:pt x="103557" y="-2346"/>
                  <a:pt x="23653" y="116187"/>
                  <a:pt x="8572" y="158785"/>
                </a:cubicBezTo>
                <a:cubicBezTo>
                  <a:pt x="-6509" y="201383"/>
                  <a:pt x="370" y="210643"/>
                  <a:pt x="13335" y="255622"/>
                </a:cubicBezTo>
                <a:cubicBezTo>
                  <a:pt x="26300" y="300601"/>
                  <a:pt x="40587" y="373891"/>
                  <a:pt x="86360" y="428660"/>
                </a:cubicBezTo>
                <a:cubicBezTo>
                  <a:pt x="132133" y="483429"/>
                  <a:pt x="287443" y="587675"/>
                  <a:pt x="287972" y="584235"/>
                </a:cubicBezTo>
                <a:cubicBezTo>
                  <a:pt x="288501" y="580795"/>
                  <a:pt x="135837" y="476549"/>
                  <a:pt x="89535" y="408022"/>
                </a:cubicBezTo>
                <a:cubicBezTo>
                  <a:pt x="43233" y="339495"/>
                  <a:pt x="7779" y="239482"/>
                  <a:pt x="10160" y="173072"/>
                </a:cubicBezTo>
                <a:cubicBezTo>
                  <a:pt x="12541" y="106662"/>
                  <a:pt x="104087" y="2416"/>
                  <a:pt x="103822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: 図形 357">
            <a:extLst>
              <a:ext uri="{FF2B5EF4-FFF2-40B4-BE49-F238E27FC236}">
                <a16:creationId xmlns:a16="http://schemas.microsoft.com/office/drawing/2014/main" id="{2D358424-08C6-446C-86E9-89F4411F45C1}"/>
              </a:ext>
            </a:extLst>
          </p:cNvPr>
          <p:cNvSpPr/>
          <p:nvPr/>
        </p:nvSpPr>
        <p:spPr>
          <a:xfrm>
            <a:off x="7059137" y="3640136"/>
            <a:ext cx="240513" cy="184156"/>
          </a:xfrm>
          <a:custGeom>
            <a:avLst/>
            <a:gdLst>
              <a:gd name="connsiteX0" fmla="*/ 476 w 240513"/>
              <a:gd name="connsiteY0" fmla="*/ 2 h 184156"/>
              <a:gd name="connsiteX1" fmla="*/ 87788 w 240513"/>
              <a:gd name="connsiteY1" fmla="*/ 106364 h 184156"/>
              <a:gd name="connsiteX2" fmla="*/ 240188 w 240513"/>
              <a:gd name="connsiteY2" fmla="*/ 184152 h 184156"/>
              <a:gd name="connsiteX3" fmla="*/ 124301 w 240513"/>
              <a:gd name="connsiteY3" fmla="*/ 109539 h 184156"/>
              <a:gd name="connsiteX4" fmla="*/ 476 w 240513"/>
              <a:gd name="connsiteY4" fmla="*/ 2 h 18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513" h="184156">
                <a:moveTo>
                  <a:pt x="476" y="2"/>
                </a:moveTo>
                <a:cubicBezTo>
                  <a:pt x="-5609" y="-527"/>
                  <a:pt x="47836" y="75672"/>
                  <a:pt x="87788" y="106364"/>
                </a:cubicBezTo>
                <a:cubicBezTo>
                  <a:pt x="127740" y="137056"/>
                  <a:pt x="234103" y="183623"/>
                  <a:pt x="240188" y="184152"/>
                </a:cubicBezTo>
                <a:cubicBezTo>
                  <a:pt x="246273" y="184681"/>
                  <a:pt x="165576" y="138908"/>
                  <a:pt x="124301" y="109539"/>
                </a:cubicBezTo>
                <a:cubicBezTo>
                  <a:pt x="83026" y="80170"/>
                  <a:pt x="6561" y="531"/>
                  <a:pt x="47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: 図形 358">
            <a:extLst>
              <a:ext uri="{FF2B5EF4-FFF2-40B4-BE49-F238E27FC236}">
                <a16:creationId xmlns:a16="http://schemas.microsoft.com/office/drawing/2014/main" id="{79CC2A50-4E0E-470D-853B-D8712B22055C}"/>
              </a:ext>
            </a:extLst>
          </p:cNvPr>
          <p:cNvSpPr/>
          <p:nvPr/>
        </p:nvSpPr>
        <p:spPr>
          <a:xfrm>
            <a:off x="7036498" y="3651027"/>
            <a:ext cx="354948" cy="336235"/>
          </a:xfrm>
          <a:custGeom>
            <a:avLst/>
            <a:gdLst>
              <a:gd name="connsiteX0" fmla="*/ 19940 w 354948"/>
              <a:gd name="connsiteY0" fmla="*/ 1811 h 336235"/>
              <a:gd name="connsiteX1" fmla="*/ 124715 w 354948"/>
              <a:gd name="connsiteY1" fmla="*/ 171673 h 336235"/>
              <a:gd name="connsiteX2" fmla="*/ 315215 w 354948"/>
              <a:gd name="connsiteY2" fmla="*/ 284386 h 336235"/>
              <a:gd name="connsiteX3" fmla="*/ 348552 w 354948"/>
              <a:gd name="connsiteY3" fmla="*/ 335186 h 336235"/>
              <a:gd name="connsiteX4" fmla="*/ 226315 w 354948"/>
              <a:gd name="connsiteY4" fmla="*/ 241523 h 336235"/>
              <a:gd name="connsiteX5" fmla="*/ 19940 w 354948"/>
              <a:gd name="connsiteY5" fmla="*/ 90711 h 336235"/>
              <a:gd name="connsiteX6" fmla="*/ 19940 w 354948"/>
              <a:gd name="connsiteY6" fmla="*/ 1811 h 336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948" h="336235">
                <a:moveTo>
                  <a:pt x="19940" y="1811"/>
                </a:moveTo>
                <a:cubicBezTo>
                  <a:pt x="37403" y="15305"/>
                  <a:pt x="75503" y="124577"/>
                  <a:pt x="124715" y="171673"/>
                </a:cubicBezTo>
                <a:cubicBezTo>
                  <a:pt x="173928" y="218769"/>
                  <a:pt x="277909" y="257134"/>
                  <a:pt x="315215" y="284386"/>
                </a:cubicBezTo>
                <a:cubicBezTo>
                  <a:pt x="352521" y="311638"/>
                  <a:pt x="363369" y="342330"/>
                  <a:pt x="348552" y="335186"/>
                </a:cubicBezTo>
                <a:cubicBezTo>
                  <a:pt x="333735" y="328042"/>
                  <a:pt x="281084" y="282269"/>
                  <a:pt x="226315" y="241523"/>
                </a:cubicBezTo>
                <a:cubicBezTo>
                  <a:pt x="171546" y="200777"/>
                  <a:pt x="54336" y="128017"/>
                  <a:pt x="19940" y="90711"/>
                </a:cubicBezTo>
                <a:cubicBezTo>
                  <a:pt x="-14456" y="53405"/>
                  <a:pt x="2477" y="-11683"/>
                  <a:pt x="19940" y="18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: 図形 359">
            <a:extLst>
              <a:ext uri="{FF2B5EF4-FFF2-40B4-BE49-F238E27FC236}">
                <a16:creationId xmlns:a16="http://schemas.microsoft.com/office/drawing/2014/main" id="{28D8FA17-DC71-45E7-8E3A-58EFB21AC2ED}"/>
              </a:ext>
            </a:extLst>
          </p:cNvPr>
          <p:cNvSpPr/>
          <p:nvPr/>
        </p:nvSpPr>
        <p:spPr>
          <a:xfrm>
            <a:off x="7381766" y="3857548"/>
            <a:ext cx="141397" cy="130104"/>
          </a:xfrm>
          <a:custGeom>
            <a:avLst/>
            <a:gdLst>
              <a:gd name="connsiteX0" fmla="*/ 141397 w 141397"/>
              <a:gd name="connsiteY0" fmla="*/ 36590 h 130104"/>
              <a:gd name="connsiteX1" fmla="*/ 33447 w 141397"/>
              <a:gd name="connsiteY1" fmla="*/ 77 h 130104"/>
              <a:gd name="connsiteX2" fmla="*/ 109 w 141397"/>
              <a:gd name="connsiteY2" fmla="*/ 30240 h 130104"/>
              <a:gd name="connsiteX3" fmla="*/ 22334 w 141397"/>
              <a:gd name="connsiteY3" fmla="*/ 128665 h 130104"/>
              <a:gd name="connsiteX4" fmla="*/ 11222 w 141397"/>
              <a:gd name="connsiteY4" fmla="*/ 88977 h 130104"/>
              <a:gd name="connsiteX5" fmla="*/ 117584 w 141397"/>
              <a:gd name="connsiteY5" fmla="*/ 90565 h 130104"/>
              <a:gd name="connsiteX6" fmla="*/ 136634 w 141397"/>
              <a:gd name="connsiteY6" fmla="*/ 98502 h 130104"/>
              <a:gd name="connsiteX7" fmla="*/ 112822 w 141397"/>
              <a:gd name="connsiteY7" fmla="*/ 87390 h 130104"/>
              <a:gd name="connsiteX8" fmla="*/ 15984 w 141397"/>
              <a:gd name="connsiteY8" fmla="*/ 68340 h 130104"/>
              <a:gd name="connsiteX9" fmla="*/ 33447 w 141397"/>
              <a:gd name="connsiteY9" fmla="*/ 38177 h 130104"/>
              <a:gd name="connsiteX10" fmla="*/ 141397 w 141397"/>
              <a:gd name="connsiteY10" fmla="*/ 36590 h 13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397" h="130104">
                <a:moveTo>
                  <a:pt x="141397" y="36590"/>
                </a:moveTo>
                <a:cubicBezTo>
                  <a:pt x="141397" y="30240"/>
                  <a:pt x="56995" y="1135"/>
                  <a:pt x="33447" y="77"/>
                </a:cubicBezTo>
                <a:cubicBezTo>
                  <a:pt x="9899" y="-981"/>
                  <a:pt x="1961" y="8809"/>
                  <a:pt x="109" y="30240"/>
                </a:cubicBezTo>
                <a:cubicBezTo>
                  <a:pt x="-1743" y="51671"/>
                  <a:pt x="20482" y="118876"/>
                  <a:pt x="22334" y="128665"/>
                </a:cubicBezTo>
                <a:cubicBezTo>
                  <a:pt x="24186" y="138454"/>
                  <a:pt x="-4653" y="95327"/>
                  <a:pt x="11222" y="88977"/>
                </a:cubicBezTo>
                <a:cubicBezTo>
                  <a:pt x="27097" y="82627"/>
                  <a:pt x="96682" y="88978"/>
                  <a:pt x="117584" y="90565"/>
                </a:cubicBezTo>
                <a:cubicBezTo>
                  <a:pt x="138486" y="92152"/>
                  <a:pt x="137428" y="99031"/>
                  <a:pt x="136634" y="98502"/>
                </a:cubicBezTo>
                <a:cubicBezTo>
                  <a:pt x="135840" y="97973"/>
                  <a:pt x="132930" y="92417"/>
                  <a:pt x="112822" y="87390"/>
                </a:cubicBezTo>
                <a:cubicBezTo>
                  <a:pt x="92714" y="82363"/>
                  <a:pt x="29213" y="76542"/>
                  <a:pt x="15984" y="68340"/>
                </a:cubicBezTo>
                <a:cubicBezTo>
                  <a:pt x="2755" y="60138"/>
                  <a:pt x="14926" y="45585"/>
                  <a:pt x="33447" y="38177"/>
                </a:cubicBezTo>
                <a:cubicBezTo>
                  <a:pt x="51968" y="30769"/>
                  <a:pt x="141397" y="42940"/>
                  <a:pt x="141397" y="36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: 図形 360">
            <a:extLst>
              <a:ext uri="{FF2B5EF4-FFF2-40B4-BE49-F238E27FC236}">
                <a16:creationId xmlns:a16="http://schemas.microsoft.com/office/drawing/2014/main" id="{BE3ABF24-B3D6-4E9A-A116-1255448F2277}"/>
              </a:ext>
            </a:extLst>
          </p:cNvPr>
          <p:cNvSpPr/>
          <p:nvPr/>
        </p:nvSpPr>
        <p:spPr>
          <a:xfrm>
            <a:off x="7557426" y="3995403"/>
            <a:ext cx="286417" cy="87621"/>
          </a:xfrm>
          <a:custGeom>
            <a:avLst/>
            <a:gdLst>
              <a:gd name="connsiteX0" fmla="*/ 5424 w 286417"/>
              <a:gd name="connsiteY0" fmla="*/ 335 h 87621"/>
              <a:gd name="connsiteX1" fmla="*/ 164174 w 286417"/>
              <a:gd name="connsiteY1" fmla="*/ 70185 h 87621"/>
              <a:gd name="connsiteX2" fmla="*/ 286412 w 286417"/>
              <a:gd name="connsiteY2" fmla="*/ 78122 h 87621"/>
              <a:gd name="connsiteX3" fmla="*/ 168937 w 286417"/>
              <a:gd name="connsiteY3" fmla="*/ 86060 h 87621"/>
              <a:gd name="connsiteX4" fmla="*/ 48287 w 286417"/>
              <a:gd name="connsiteY4" fmla="*/ 44785 h 87621"/>
              <a:gd name="connsiteX5" fmla="*/ 5424 w 286417"/>
              <a:gd name="connsiteY5" fmla="*/ 335 h 8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417" h="87621">
                <a:moveTo>
                  <a:pt x="5424" y="335"/>
                </a:moveTo>
                <a:cubicBezTo>
                  <a:pt x="24738" y="4568"/>
                  <a:pt x="117343" y="57221"/>
                  <a:pt x="164174" y="70185"/>
                </a:cubicBezTo>
                <a:cubicBezTo>
                  <a:pt x="211005" y="83149"/>
                  <a:pt x="285618" y="75476"/>
                  <a:pt x="286412" y="78122"/>
                </a:cubicBezTo>
                <a:cubicBezTo>
                  <a:pt x="287206" y="80768"/>
                  <a:pt x="208625" y="91616"/>
                  <a:pt x="168937" y="86060"/>
                </a:cubicBezTo>
                <a:cubicBezTo>
                  <a:pt x="129250" y="80504"/>
                  <a:pt x="73952" y="56427"/>
                  <a:pt x="48287" y="44785"/>
                </a:cubicBezTo>
                <a:cubicBezTo>
                  <a:pt x="22622" y="33143"/>
                  <a:pt x="-13890" y="-3898"/>
                  <a:pt x="5424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: 図形 361">
            <a:extLst>
              <a:ext uri="{FF2B5EF4-FFF2-40B4-BE49-F238E27FC236}">
                <a16:creationId xmlns:a16="http://schemas.microsoft.com/office/drawing/2014/main" id="{BE7C4627-1ADE-4E7E-BF7E-07CD6966E31E}"/>
              </a:ext>
            </a:extLst>
          </p:cNvPr>
          <p:cNvSpPr/>
          <p:nvPr/>
        </p:nvSpPr>
        <p:spPr>
          <a:xfrm>
            <a:off x="7820413" y="3995717"/>
            <a:ext cx="236310" cy="111851"/>
          </a:xfrm>
          <a:custGeom>
            <a:avLst/>
            <a:gdLst>
              <a:gd name="connsiteX0" fmla="*/ 231387 w 236310"/>
              <a:gd name="connsiteY0" fmla="*/ 21 h 111851"/>
              <a:gd name="connsiteX1" fmla="*/ 93275 w 236310"/>
              <a:gd name="connsiteY1" fmla="*/ 55583 h 111851"/>
              <a:gd name="connsiteX2" fmla="*/ 5962 w 236310"/>
              <a:gd name="connsiteY2" fmla="*/ 107971 h 111851"/>
              <a:gd name="connsiteX3" fmla="*/ 7550 w 236310"/>
              <a:gd name="connsiteY3" fmla="*/ 107971 h 111851"/>
              <a:gd name="connsiteX4" fmla="*/ 185350 w 236310"/>
              <a:gd name="connsiteY4" fmla="*/ 61933 h 111851"/>
              <a:gd name="connsiteX5" fmla="*/ 231387 w 236310"/>
              <a:gd name="connsiteY5" fmla="*/ 21 h 11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310" h="111851">
                <a:moveTo>
                  <a:pt x="231387" y="21"/>
                </a:moveTo>
                <a:cubicBezTo>
                  <a:pt x="216041" y="-1037"/>
                  <a:pt x="130846" y="37591"/>
                  <a:pt x="93275" y="55583"/>
                </a:cubicBezTo>
                <a:cubicBezTo>
                  <a:pt x="55704" y="73575"/>
                  <a:pt x="20249" y="99240"/>
                  <a:pt x="5962" y="107971"/>
                </a:cubicBezTo>
                <a:cubicBezTo>
                  <a:pt x="-8325" y="116702"/>
                  <a:pt x="7550" y="107971"/>
                  <a:pt x="7550" y="107971"/>
                </a:cubicBezTo>
                <a:cubicBezTo>
                  <a:pt x="37448" y="100298"/>
                  <a:pt x="145927" y="78602"/>
                  <a:pt x="185350" y="61933"/>
                </a:cubicBezTo>
                <a:cubicBezTo>
                  <a:pt x="224773" y="45264"/>
                  <a:pt x="246733" y="1079"/>
                  <a:pt x="231387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フリーフォーム: 図形 362">
            <a:extLst>
              <a:ext uri="{FF2B5EF4-FFF2-40B4-BE49-F238E27FC236}">
                <a16:creationId xmlns:a16="http://schemas.microsoft.com/office/drawing/2014/main" id="{7CD13C71-4334-43C7-A04A-E73890104EA6}"/>
              </a:ext>
            </a:extLst>
          </p:cNvPr>
          <p:cNvSpPr/>
          <p:nvPr/>
        </p:nvSpPr>
        <p:spPr>
          <a:xfrm>
            <a:off x="7786990" y="3992523"/>
            <a:ext cx="190377" cy="96917"/>
          </a:xfrm>
          <a:custGeom>
            <a:avLst/>
            <a:gdLst>
              <a:gd name="connsiteX0" fmla="*/ 188610 w 190377"/>
              <a:gd name="connsiteY0" fmla="*/ 40 h 96917"/>
              <a:gd name="connsiteX1" fmla="*/ 48910 w 190377"/>
              <a:gd name="connsiteY1" fmla="*/ 50840 h 96917"/>
              <a:gd name="connsiteX2" fmla="*/ 2873 w 190377"/>
              <a:gd name="connsiteY2" fmla="*/ 96877 h 96917"/>
              <a:gd name="connsiteX3" fmla="*/ 120348 w 190377"/>
              <a:gd name="connsiteY3" fmla="*/ 42902 h 96917"/>
              <a:gd name="connsiteX4" fmla="*/ 188610 w 190377"/>
              <a:gd name="connsiteY4" fmla="*/ 40 h 9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377" h="96917">
                <a:moveTo>
                  <a:pt x="188610" y="40"/>
                </a:moveTo>
                <a:cubicBezTo>
                  <a:pt x="176704" y="1363"/>
                  <a:pt x="79866" y="34701"/>
                  <a:pt x="48910" y="50840"/>
                </a:cubicBezTo>
                <a:cubicBezTo>
                  <a:pt x="17954" y="66979"/>
                  <a:pt x="-9033" y="98200"/>
                  <a:pt x="2873" y="96877"/>
                </a:cubicBezTo>
                <a:cubicBezTo>
                  <a:pt x="14779" y="95554"/>
                  <a:pt x="91244" y="55866"/>
                  <a:pt x="120348" y="42902"/>
                </a:cubicBezTo>
                <a:cubicBezTo>
                  <a:pt x="149452" y="29938"/>
                  <a:pt x="200516" y="-1283"/>
                  <a:pt x="188610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: 図形 363">
            <a:extLst>
              <a:ext uri="{FF2B5EF4-FFF2-40B4-BE49-F238E27FC236}">
                <a16:creationId xmlns:a16="http://schemas.microsoft.com/office/drawing/2014/main" id="{5F24DD8E-3366-40D4-951D-510FD83C9FC2}"/>
              </a:ext>
            </a:extLst>
          </p:cNvPr>
          <p:cNvSpPr/>
          <p:nvPr/>
        </p:nvSpPr>
        <p:spPr>
          <a:xfrm>
            <a:off x="8132687" y="3825067"/>
            <a:ext cx="431216" cy="161408"/>
          </a:xfrm>
          <a:custGeom>
            <a:avLst/>
            <a:gdLst>
              <a:gd name="connsiteX0" fmla="*/ 76 w 431216"/>
              <a:gd name="connsiteY0" fmla="*/ 161146 h 161408"/>
              <a:gd name="connsiteX1" fmla="*/ 260426 w 431216"/>
              <a:gd name="connsiteY1" fmla="*/ 61133 h 161408"/>
              <a:gd name="connsiteX2" fmla="*/ 417588 w 431216"/>
              <a:gd name="connsiteY2" fmla="*/ 32558 h 161408"/>
              <a:gd name="connsiteX3" fmla="*/ 419176 w 431216"/>
              <a:gd name="connsiteY3" fmla="*/ 80183 h 161408"/>
              <a:gd name="connsiteX4" fmla="*/ 430288 w 431216"/>
              <a:gd name="connsiteY4" fmla="*/ 84946 h 161408"/>
              <a:gd name="connsiteX5" fmla="*/ 414413 w 431216"/>
              <a:gd name="connsiteY5" fmla="*/ 3983 h 161408"/>
              <a:gd name="connsiteX6" fmla="*/ 287413 w 431216"/>
              <a:gd name="connsiteY6" fmla="*/ 27796 h 161408"/>
              <a:gd name="connsiteX7" fmla="*/ 76 w 431216"/>
              <a:gd name="connsiteY7" fmla="*/ 161146 h 1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1216" h="161408">
                <a:moveTo>
                  <a:pt x="76" y="161146"/>
                </a:moveTo>
                <a:cubicBezTo>
                  <a:pt x="-4422" y="166702"/>
                  <a:pt x="190841" y="82564"/>
                  <a:pt x="260426" y="61133"/>
                </a:cubicBezTo>
                <a:cubicBezTo>
                  <a:pt x="330011" y="39702"/>
                  <a:pt x="391130" y="29383"/>
                  <a:pt x="417588" y="32558"/>
                </a:cubicBezTo>
                <a:cubicBezTo>
                  <a:pt x="444046" y="35733"/>
                  <a:pt x="417059" y="71452"/>
                  <a:pt x="419176" y="80183"/>
                </a:cubicBezTo>
                <a:cubicBezTo>
                  <a:pt x="421293" y="88914"/>
                  <a:pt x="431082" y="97646"/>
                  <a:pt x="430288" y="84946"/>
                </a:cubicBezTo>
                <a:cubicBezTo>
                  <a:pt x="429494" y="72246"/>
                  <a:pt x="438226" y="13508"/>
                  <a:pt x="414413" y="3983"/>
                </a:cubicBezTo>
                <a:cubicBezTo>
                  <a:pt x="390601" y="-5542"/>
                  <a:pt x="355940" y="1867"/>
                  <a:pt x="287413" y="27796"/>
                </a:cubicBezTo>
                <a:cubicBezTo>
                  <a:pt x="218886" y="53725"/>
                  <a:pt x="4574" y="155590"/>
                  <a:pt x="76" y="161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: 図形 364">
            <a:extLst>
              <a:ext uri="{FF2B5EF4-FFF2-40B4-BE49-F238E27FC236}">
                <a16:creationId xmlns:a16="http://schemas.microsoft.com/office/drawing/2014/main" id="{9BF65294-9A5F-4E85-A5B4-9CB1C1703798}"/>
              </a:ext>
            </a:extLst>
          </p:cNvPr>
          <p:cNvSpPr/>
          <p:nvPr/>
        </p:nvSpPr>
        <p:spPr>
          <a:xfrm>
            <a:off x="8553398" y="3735052"/>
            <a:ext cx="169320" cy="102455"/>
          </a:xfrm>
          <a:custGeom>
            <a:avLst/>
            <a:gdLst>
              <a:gd name="connsiteX0" fmla="*/ 168327 w 169320"/>
              <a:gd name="connsiteY0" fmla="*/ 1923 h 102455"/>
              <a:gd name="connsiteX1" fmla="*/ 3227 w 169320"/>
              <a:gd name="connsiteY1" fmla="*/ 101936 h 102455"/>
              <a:gd name="connsiteX2" fmla="*/ 68315 w 169320"/>
              <a:gd name="connsiteY2" fmla="*/ 40023 h 102455"/>
              <a:gd name="connsiteX3" fmla="*/ 168327 w 169320"/>
              <a:gd name="connsiteY3" fmla="*/ 1923 h 10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320" h="102455">
                <a:moveTo>
                  <a:pt x="168327" y="1923"/>
                </a:moveTo>
                <a:cubicBezTo>
                  <a:pt x="157479" y="12242"/>
                  <a:pt x="19896" y="95586"/>
                  <a:pt x="3227" y="101936"/>
                </a:cubicBezTo>
                <a:cubicBezTo>
                  <a:pt x="-13442" y="108286"/>
                  <a:pt x="38417" y="54575"/>
                  <a:pt x="68315" y="40023"/>
                </a:cubicBezTo>
                <a:cubicBezTo>
                  <a:pt x="98213" y="25471"/>
                  <a:pt x="179175" y="-8396"/>
                  <a:pt x="168327" y="19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フリーフォーム: 図形 365">
            <a:extLst>
              <a:ext uri="{FF2B5EF4-FFF2-40B4-BE49-F238E27FC236}">
                <a16:creationId xmlns:a16="http://schemas.microsoft.com/office/drawing/2014/main" id="{E208B00B-B8A4-4430-8F33-FA4B01A72EAA}"/>
              </a:ext>
            </a:extLst>
          </p:cNvPr>
          <p:cNvSpPr/>
          <p:nvPr/>
        </p:nvSpPr>
        <p:spPr>
          <a:xfrm>
            <a:off x="7816339" y="4003647"/>
            <a:ext cx="616839" cy="135069"/>
          </a:xfrm>
          <a:custGeom>
            <a:avLst/>
            <a:gdLst>
              <a:gd name="connsiteX0" fmla="*/ 616461 w 616839"/>
              <a:gd name="connsiteY0" fmla="*/ 28 h 135069"/>
              <a:gd name="connsiteX1" fmla="*/ 487874 w 616839"/>
              <a:gd name="connsiteY1" fmla="*/ 82578 h 135069"/>
              <a:gd name="connsiteX2" fmla="*/ 335474 w 616839"/>
              <a:gd name="connsiteY2" fmla="*/ 115916 h 135069"/>
              <a:gd name="connsiteX3" fmla="*/ 184661 w 616839"/>
              <a:gd name="connsiteY3" fmla="*/ 134966 h 135069"/>
              <a:gd name="connsiteX4" fmla="*/ 2099 w 616839"/>
              <a:gd name="connsiteY4" fmla="*/ 107978 h 135069"/>
              <a:gd name="connsiteX5" fmla="*/ 313249 w 616839"/>
              <a:gd name="connsiteY5" fmla="*/ 112741 h 135069"/>
              <a:gd name="connsiteX6" fmla="*/ 446599 w 616839"/>
              <a:gd name="connsiteY6" fmla="*/ 92103 h 135069"/>
              <a:gd name="connsiteX7" fmla="*/ 616461 w 616839"/>
              <a:gd name="connsiteY7" fmla="*/ 28 h 13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6839" h="135069">
                <a:moveTo>
                  <a:pt x="616461" y="28"/>
                </a:moveTo>
                <a:cubicBezTo>
                  <a:pt x="623340" y="-1559"/>
                  <a:pt x="534705" y="63263"/>
                  <a:pt x="487874" y="82578"/>
                </a:cubicBezTo>
                <a:cubicBezTo>
                  <a:pt x="441043" y="101893"/>
                  <a:pt x="386009" y="107185"/>
                  <a:pt x="335474" y="115916"/>
                </a:cubicBezTo>
                <a:cubicBezTo>
                  <a:pt x="284938" y="124647"/>
                  <a:pt x="240223" y="136289"/>
                  <a:pt x="184661" y="134966"/>
                </a:cubicBezTo>
                <a:cubicBezTo>
                  <a:pt x="129099" y="133643"/>
                  <a:pt x="-19332" y="111682"/>
                  <a:pt x="2099" y="107978"/>
                </a:cubicBezTo>
                <a:cubicBezTo>
                  <a:pt x="23530" y="104274"/>
                  <a:pt x="239166" y="115387"/>
                  <a:pt x="313249" y="112741"/>
                </a:cubicBezTo>
                <a:cubicBezTo>
                  <a:pt x="387332" y="110095"/>
                  <a:pt x="398180" y="109830"/>
                  <a:pt x="446599" y="92103"/>
                </a:cubicBezTo>
                <a:cubicBezTo>
                  <a:pt x="495018" y="74376"/>
                  <a:pt x="609582" y="1615"/>
                  <a:pt x="616461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フリーフォーム: 図形 366">
            <a:extLst>
              <a:ext uri="{FF2B5EF4-FFF2-40B4-BE49-F238E27FC236}">
                <a16:creationId xmlns:a16="http://schemas.microsoft.com/office/drawing/2014/main" id="{2B60DACC-1B51-4988-A8C4-7689DFE64500}"/>
              </a:ext>
            </a:extLst>
          </p:cNvPr>
          <p:cNvSpPr/>
          <p:nvPr/>
        </p:nvSpPr>
        <p:spPr>
          <a:xfrm>
            <a:off x="8464162" y="3808295"/>
            <a:ext cx="293443" cy="197573"/>
          </a:xfrm>
          <a:custGeom>
            <a:avLst/>
            <a:gdLst>
              <a:gd name="connsiteX0" fmla="*/ 289313 w 293443"/>
              <a:gd name="connsiteY0" fmla="*/ 4880 h 197573"/>
              <a:gd name="connsiteX1" fmla="*/ 75001 w 293443"/>
              <a:gd name="connsiteY1" fmla="*/ 133468 h 197573"/>
              <a:gd name="connsiteX2" fmla="*/ 388 w 293443"/>
              <a:gd name="connsiteY2" fmla="*/ 196968 h 197573"/>
              <a:gd name="connsiteX3" fmla="*/ 100401 w 293443"/>
              <a:gd name="connsiteY3" fmla="*/ 98543 h 197573"/>
              <a:gd name="connsiteX4" fmla="*/ 205176 w 293443"/>
              <a:gd name="connsiteY4" fmla="*/ 33455 h 197573"/>
              <a:gd name="connsiteX5" fmla="*/ 289313 w 293443"/>
              <a:gd name="connsiteY5" fmla="*/ 4880 h 197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443" h="197573">
                <a:moveTo>
                  <a:pt x="289313" y="4880"/>
                </a:moveTo>
                <a:cubicBezTo>
                  <a:pt x="267617" y="21549"/>
                  <a:pt x="123155" y="101453"/>
                  <a:pt x="75001" y="133468"/>
                </a:cubicBezTo>
                <a:cubicBezTo>
                  <a:pt x="26847" y="165483"/>
                  <a:pt x="-3845" y="202789"/>
                  <a:pt x="388" y="196968"/>
                </a:cubicBezTo>
                <a:cubicBezTo>
                  <a:pt x="4621" y="191147"/>
                  <a:pt x="66270" y="125795"/>
                  <a:pt x="100401" y="98543"/>
                </a:cubicBezTo>
                <a:cubicBezTo>
                  <a:pt x="134532" y="71291"/>
                  <a:pt x="168399" y="48536"/>
                  <a:pt x="205176" y="33455"/>
                </a:cubicBezTo>
                <a:cubicBezTo>
                  <a:pt x="241953" y="18374"/>
                  <a:pt x="311009" y="-11789"/>
                  <a:pt x="289313" y="4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: 図形 367">
            <a:extLst>
              <a:ext uri="{FF2B5EF4-FFF2-40B4-BE49-F238E27FC236}">
                <a16:creationId xmlns:a16="http://schemas.microsoft.com/office/drawing/2014/main" id="{4CA54085-E0A3-4610-8E63-480D434B7008}"/>
              </a:ext>
            </a:extLst>
          </p:cNvPr>
          <p:cNvSpPr/>
          <p:nvPr/>
        </p:nvSpPr>
        <p:spPr>
          <a:xfrm>
            <a:off x="6046709" y="3724562"/>
            <a:ext cx="965203" cy="566596"/>
          </a:xfrm>
          <a:custGeom>
            <a:avLst/>
            <a:gdLst>
              <a:gd name="connsiteX0" fmla="*/ 963691 w 965203"/>
              <a:gd name="connsiteY0" fmla="*/ 7651 h 566596"/>
              <a:gd name="connsiteX1" fmla="*/ 746204 w 965203"/>
              <a:gd name="connsiteY1" fmla="*/ 21938 h 566596"/>
              <a:gd name="connsiteX2" fmla="*/ 539829 w 965203"/>
              <a:gd name="connsiteY2" fmla="*/ 129888 h 566596"/>
              <a:gd name="connsiteX3" fmla="*/ 381079 w 965203"/>
              <a:gd name="connsiteY3" fmla="*/ 221963 h 566596"/>
              <a:gd name="connsiteX4" fmla="*/ 171529 w 965203"/>
              <a:gd name="connsiteY4" fmla="*/ 412463 h 566596"/>
              <a:gd name="connsiteX5" fmla="*/ 1666 w 965203"/>
              <a:gd name="connsiteY5" fmla="*/ 566451 h 566596"/>
              <a:gd name="connsiteX6" fmla="*/ 276304 w 965203"/>
              <a:gd name="connsiteY6" fmla="*/ 385476 h 566596"/>
              <a:gd name="connsiteX7" fmla="*/ 631904 w 965203"/>
              <a:gd name="connsiteY7" fmla="*/ 114013 h 566596"/>
              <a:gd name="connsiteX8" fmla="*/ 963691 w 965203"/>
              <a:gd name="connsiteY8" fmla="*/ 7651 h 56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5203" h="566596">
                <a:moveTo>
                  <a:pt x="963691" y="7651"/>
                </a:moveTo>
                <a:cubicBezTo>
                  <a:pt x="982741" y="-7695"/>
                  <a:pt x="816848" y="1565"/>
                  <a:pt x="746204" y="21938"/>
                </a:cubicBezTo>
                <a:cubicBezTo>
                  <a:pt x="675560" y="42311"/>
                  <a:pt x="600683" y="96551"/>
                  <a:pt x="539829" y="129888"/>
                </a:cubicBezTo>
                <a:cubicBezTo>
                  <a:pt x="478975" y="163225"/>
                  <a:pt x="442462" y="174867"/>
                  <a:pt x="381079" y="221963"/>
                </a:cubicBezTo>
                <a:cubicBezTo>
                  <a:pt x="319696" y="269059"/>
                  <a:pt x="171529" y="412463"/>
                  <a:pt x="171529" y="412463"/>
                </a:cubicBezTo>
                <a:cubicBezTo>
                  <a:pt x="108294" y="469877"/>
                  <a:pt x="-15796" y="570949"/>
                  <a:pt x="1666" y="566451"/>
                </a:cubicBezTo>
                <a:cubicBezTo>
                  <a:pt x="19128" y="561953"/>
                  <a:pt x="171264" y="460882"/>
                  <a:pt x="276304" y="385476"/>
                </a:cubicBezTo>
                <a:cubicBezTo>
                  <a:pt x="381344" y="310070"/>
                  <a:pt x="518927" y="179101"/>
                  <a:pt x="631904" y="114013"/>
                </a:cubicBezTo>
                <a:cubicBezTo>
                  <a:pt x="744881" y="48926"/>
                  <a:pt x="944641" y="22997"/>
                  <a:pt x="963691" y="7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: 図形 368">
            <a:extLst>
              <a:ext uri="{FF2B5EF4-FFF2-40B4-BE49-F238E27FC236}">
                <a16:creationId xmlns:a16="http://schemas.microsoft.com/office/drawing/2014/main" id="{062D1625-7349-4E73-8F66-2694F970C872}"/>
              </a:ext>
            </a:extLst>
          </p:cNvPr>
          <p:cNvSpPr/>
          <p:nvPr/>
        </p:nvSpPr>
        <p:spPr>
          <a:xfrm>
            <a:off x="5935461" y="4305284"/>
            <a:ext cx="123198" cy="705160"/>
          </a:xfrm>
          <a:custGeom>
            <a:avLst/>
            <a:gdLst>
              <a:gd name="connsiteX0" fmla="*/ 122439 w 123198"/>
              <a:gd name="connsiteY0" fmla="*/ 16 h 705160"/>
              <a:gd name="connsiteX1" fmla="*/ 62114 w 123198"/>
              <a:gd name="connsiteY1" fmla="*/ 130191 h 705160"/>
              <a:gd name="connsiteX2" fmla="*/ 52589 w 123198"/>
              <a:gd name="connsiteY2" fmla="*/ 544529 h 705160"/>
              <a:gd name="connsiteX3" fmla="*/ 70052 w 123198"/>
              <a:gd name="connsiteY3" fmla="*/ 692166 h 705160"/>
              <a:gd name="connsiteX4" fmla="*/ 8139 w 123198"/>
              <a:gd name="connsiteY4" fmla="*/ 244491 h 705160"/>
              <a:gd name="connsiteX5" fmla="*/ 14489 w 123198"/>
              <a:gd name="connsiteY5" fmla="*/ 122254 h 705160"/>
              <a:gd name="connsiteX6" fmla="*/ 122439 w 123198"/>
              <a:gd name="connsiteY6" fmla="*/ 16 h 7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198" h="705160">
                <a:moveTo>
                  <a:pt x="122439" y="16"/>
                </a:moveTo>
                <a:cubicBezTo>
                  <a:pt x="130377" y="1339"/>
                  <a:pt x="73756" y="39439"/>
                  <a:pt x="62114" y="130191"/>
                </a:cubicBezTo>
                <a:cubicBezTo>
                  <a:pt x="50472" y="220943"/>
                  <a:pt x="51266" y="450867"/>
                  <a:pt x="52589" y="544529"/>
                </a:cubicBezTo>
                <a:cubicBezTo>
                  <a:pt x="53912" y="638191"/>
                  <a:pt x="77460" y="742172"/>
                  <a:pt x="70052" y="692166"/>
                </a:cubicBezTo>
                <a:cubicBezTo>
                  <a:pt x="62644" y="642160"/>
                  <a:pt x="17399" y="339476"/>
                  <a:pt x="8139" y="244491"/>
                </a:cubicBezTo>
                <a:cubicBezTo>
                  <a:pt x="-1121" y="149506"/>
                  <a:pt x="-6413" y="167233"/>
                  <a:pt x="14489" y="122254"/>
                </a:cubicBezTo>
                <a:cubicBezTo>
                  <a:pt x="35391" y="77275"/>
                  <a:pt x="114501" y="-1307"/>
                  <a:pt x="122439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: 図形 369">
            <a:extLst>
              <a:ext uri="{FF2B5EF4-FFF2-40B4-BE49-F238E27FC236}">
                <a16:creationId xmlns:a16="http://schemas.microsoft.com/office/drawing/2014/main" id="{29886379-EB56-42F9-883F-9F21DCC35C97}"/>
              </a:ext>
            </a:extLst>
          </p:cNvPr>
          <p:cNvSpPr/>
          <p:nvPr/>
        </p:nvSpPr>
        <p:spPr>
          <a:xfrm>
            <a:off x="5999467" y="4941041"/>
            <a:ext cx="212126" cy="609843"/>
          </a:xfrm>
          <a:custGeom>
            <a:avLst/>
            <a:gdLst>
              <a:gd name="connsiteX0" fmla="*/ 6046 w 212126"/>
              <a:gd name="connsiteY0" fmla="*/ 11959 h 609843"/>
              <a:gd name="connsiteX1" fmla="*/ 13983 w 212126"/>
              <a:gd name="connsiteY1" fmla="*/ 65934 h 609843"/>
              <a:gd name="connsiteX2" fmla="*/ 160033 w 212126"/>
              <a:gd name="connsiteY2" fmla="*/ 513609 h 609843"/>
              <a:gd name="connsiteX3" fmla="*/ 210833 w 212126"/>
              <a:gd name="connsiteY3" fmla="*/ 604097 h 609843"/>
              <a:gd name="connsiteX4" fmla="*/ 115583 w 212126"/>
              <a:gd name="connsiteY4" fmla="*/ 412009 h 609843"/>
              <a:gd name="connsiteX5" fmla="*/ 15571 w 212126"/>
              <a:gd name="connsiteY5" fmla="*/ 161184 h 609843"/>
              <a:gd name="connsiteX6" fmla="*/ 6046 w 212126"/>
              <a:gd name="connsiteY6" fmla="*/ 11959 h 60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126" h="609843">
                <a:moveTo>
                  <a:pt x="6046" y="11959"/>
                </a:moveTo>
                <a:cubicBezTo>
                  <a:pt x="5781" y="-3916"/>
                  <a:pt x="-11681" y="-17674"/>
                  <a:pt x="13983" y="65934"/>
                </a:cubicBezTo>
                <a:cubicBezTo>
                  <a:pt x="39647" y="149542"/>
                  <a:pt x="127225" y="423915"/>
                  <a:pt x="160033" y="513609"/>
                </a:cubicBezTo>
                <a:cubicBezTo>
                  <a:pt x="192841" y="603303"/>
                  <a:pt x="218241" y="621030"/>
                  <a:pt x="210833" y="604097"/>
                </a:cubicBezTo>
                <a:cubicBezTo>
                  <a:pt x="203425" y="587164"/>
                  <a:pt x="148127" y="485828"/>
                  <a:pt x="115583" y="412009"/>
                </a:cubicBezTo>
                <a:cubicBezTo>
                  <a:pt x="83039" y="338190"/>
                  <a:pt x="38590" y="229711"/>
                  <a:pt x="15571" y="161184"/>
                </a:cubicBezTo>
                <a:cubicBezTo>
                  <a:pt x="-7448" y="92657"/>
                  <a:pt x="6311" y="27834"/>
                  <a:pt x="6046" y="119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: 図形 370">
            <a:extLst>
              <a:ext uri="{FF2B5EF4-FFF2-40B4-BE49-F238E27FC236}">
                <a16:creationId xmlns:a16="http://schemas.microsoft.com/office/drawing/2014/main" id="{B8D1C465-975A-4A14-914B-C3D81FBD8AFC}"/>
              </a:ext>
            </a:extLst>
          </p:cNvPr>
          <p:cNvSpPr/>
          <p:nvPr/>
        </p:nvSpPr>
        <p:spPr>
          <a:xfrm>
            <a:off x="5891812" y="4916299"/>
            <a:ext cx="105333" cy="527252"/>
          </a:xfrm>
          <a:custGeom>
            <a:avLst/>
            <a:gdLst>
              <a:gd name="connsiteX0" fmla="*/ 104176 w 105333"/>
              <a:gd name="connsiteY0" fmla="*/ 189 h 527252"/>
              <a:gd name="connsiteX1" fmla="*/ 13688 w 105333"/>
              <a:gd name="connsiteY1" fmla="*/ 198626 h 527252"/>
              <a:gd name="connsiteX2" fmla="*/ 2576 w 105333"/>
              <a:gd name="connsiteY2" fmla="*/ 279589 h 527252"/>
              <a:gd name="connsiteX3" fmla="*/ 35913 w 105333"/>
              <a:gd name="connsiteY3" fmla="*/ 527239 h 527252"/>
              <a:gd name="connsiteX4" fmla="*/ 13688 w 105333"/>
              <a:gd name="connsiteY4" fmla="*/ 268476 h 527252"/>
              <a:gd name="connsiteX5" fmla="*/ 61313 w 105333"/>
              <a:gd name="connsiteY5" fmla="*/ 163701 h 527252"/>
              <a:gd name="connsiteX6" fmla="*/ 104176 w 105333"/>
              <a:gd name="connsiteY6" fmla="*/ 189 h 52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333" h="527252">
                <a:moveTo>
                  <a:pt x="104176" y="189"/>
                </a:moveTo>
                <a:cubicBezTo>
                  <a:pt x="96239" y="6010"/>
                  <a:pt x="30621" y="152059"/>
                  <a:pt x="13688" y="198626"/>
                </a:cubicBezTo>
                <a:cubicBezTo>
                  <a:pt x="-3245" y="245193"/>
                  <a:pt x="-1128" y="224820"/>
                  <a:pt x="2576" y="279589"/>
                </a:cubicBezTo>
                <a:cubicBezTo>
                  <a:pt x="6280" y="334358"/>
                  <a:pt x="34061" y="529091"/>
                  <a:pt x="35913" y="527239"/>
                </a:cubicBezTo>
                <a:cubicBezTo>
                  <a:pt x="37765" y="525387"/>
                  <a:pt x="9455" y="329066"/>
                  <a:pt x="13688" y="268476"/>
                </a:cubicBezTo>
                <a:cubicBezTo>
                  <a:pt x="17921" y="207886"/>
                  <a:pt x="45438" y="202859"/>
                  <a:pt x="61313" y="163701"/>
                </a:cubicBezTo>
                <a:cubicBezTo>
                  <a:pt x="77188" y="124543"/>
                  <a:pt x="112113" y="-5632"/>
                  <a:pt x="104176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: 図形 371">
            <a:extLst>
              <a:ext uri="{FF2B5EF4-FFF2-40B4-BE49-F238E27FC236}">
                <a16:creationId xmlns:a16="http://schemas.microsoft.com/office/drawing/2014/main" id="{DDFA1A6A-4373-40CA-A812-A6E94479C078}"/>
              </a:ext>
            </a:extLst>
          </p:cNvPr>
          <p:cNvSpPr/>
          <p:nvPr/>
        </p:nvSpPr>
        <p:spPr>
          <a:xfrm>
            <a:off x="5690253" y="5405752"/>
            <a:ext cx="249444" cy="419157"/>
          </a:xfrm>
          <a:custGeom>
            <a:avLst/>
            <a:gdLst>
              <a:gd name="connsiteX0" fmla="*/ 246997 w 249444"/>
              <a:gd name="connsiteY0" fmla="*/ 215 h 419157"/>
              <a:gd name="connsiteX1" fmla="*/ 172914 w 249444"/>
              <a:gd name="connsiteY1" fmla="*/ 199181 h 419157"/>
              <a:gd name="connsiteX2" fmla="*/ 84014 w 249444"/>
              <a:gd name="connsiteY2" fmla="*/ 326181 h 419157"/>
              <a:gd name="connsiteX3" fmla="*/ 3580 w 249444"/>
              <a:gd name="connsiteY3" fmla="*/ 417198 h 419157"/>
              <a:gd name="connsiteX4" fmla="*/ 206780 w 249444"/>
              <a:gd name="connsiteY4" fmla="*/ 239398 h 419157"/>
              <a:gd name="connsiteX5" fmla="*/ 246997 w 249444"/>
              <a:gd name="connsiteY5" fmla="*/ 215 h 41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444" h="419157">
                <a:moveTo>
                  <a:pt x="246997" y="215"/>
                </a:moveTo>
                <a:cubicBezTo>
                  <a:pt x="241353" y="-6488"/>
                  <a:pt x="200078" y="144853"/>
                  <a:pt x="172914" y="199181"/>
                </a:cubicBezTo>
                <a:cubicBezTo>
                  <a:pt x="145750" y="253509"/>
                  <a:pt x="112236" y="289845"/>
                  <a:pt x="84014" y="326181"/>
                </a:cubicBezTo>
                <a:cubicBezTo>
                  <a:pt x="55792" y="362517"/>
                  <a:pt x="-16881" y="431662"/>
                  <a:pt x="3580" y="417198"/>
                </a:cubicBezTo>
                <a:cubicBezTo>
                  <a:pt x="24041" y="402734"/>
                  <a:pt x="161624" y="302898"/>
                  <a:pt x="206780" y="239398"/>
                </a:cubicBezTo>
                <a:cubicBezTo>
                  <a:pt x="251936" y="175898"/>
                  <a:pt x="252641" y="6918"/>
                  <a:pt x="246997" y="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フリーフォーム: 図形 372">
            <a:extLst>
              <a:ext uri="{FF2B5EF4-FFF2-40B4-BE49-F238E27FC236}">
                <a16:creationId xmlns:a16="http://schemas.microsoft.com/office/drawing/2014/main" id="{5E48E894-DC56-451E-B984-321D38B38610}"/>
              </a:ext>
            </a:extLst>
          </p:cNvPr>
          <p:cNvSpPr/>
          <p:nvPr/>
        </p:nvSpPr>
        <p:spPr>
          <a:xfrm>
            <a:off x="5640716" y="5816408"/>
            <a:ext cx="254201" cy="717987"/>
          </a:xfrm>
          <a:custGeom>
            <a:avLst/>
            <a:gdLst>
              <a:gd name="connsiteX0" fmla="*/ 59467 w 254201"/>
              <a:gd name="connsiteY0" fmla="*/ 192 h 717987"/>
              <a:gd name="connsiteX1" fmla="*/ 76401 w 254201"/>
              <a:gd name="connsiteY1" fmla="*/ 48875 h 717987"/>
              <a:gd name="connsiteX2" fmla="*/ 89101 w 254201"/>
              <a:gd name="connsiteY2" fmla="*/ 177992 h 717987"/>
              <a:gd name="connsiteX3" fmla="*/ 55234 w 254201"/>
              <a:gd name="connsiteY3" fmla="*/ 277475 h 717987"/>
              <a:gd name="connsiteX4" fmla="*/ 201 w 254201"/>
              <a:gd name="connsiteY4" fmla="*/ 544175 h 717987"/>
              <a:gd name="connsiteX5" fmla="*/ 76401 w 254201"/>
              <a:gd name="connsiteY5" fmla="*/ 641542 h 717987"/>
              <a:gd name="connsiteX6" fmla="*/ 254201 w 254201"/>
              <a:gd name="connsiteY6" fmla="*/ 717742 h 717987"/>
              <a:gd name="connsiteX7" fmla="*/ 78517 w 254201"/>
              <a:gd name="connsiteY7" fmla="*/ 616142 h 717987"/>
              <a:gd name="connsiteX8" fmla="*/ 63701 w 254201"/>
              <a:gd name="connsiteY8" fmla="*/ 478559 h 717987"/>
              <a:gd name="connsiteX9" fmla="*/ 91217 w 254201"/>
              <a:gd name="connsiteY9" fmla="*/ 63692 h 717987"/>
              <a:gd name="connsiteX10" fmla="*/ 59467 w 254201"/>
              <a:gd name="connsiteY10" fmla="*/ 192 h 7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201" h="717987">
                <a:moveTo>
                  <a:pt x="59467" y="192"/>
                </a:moveTo>
                <a:cubicBezTo>
                  <a:pt x="56998" y="-2277"/>
                  <a:pt x="71462" y="19242"/>
                  <a:pt x="76401" y="48875"/>
                </a:cubicBezTo>
                <a:cubicBezTo>
                  <a:pt x="81340" y="78508"/>
                  <a:pt x="92629" y="139892"/>
                  <a:pt x="89101" y="177992"/>
                </a:cubicBezTo>
                <a:cubicBezTo>
                  <a:pt x="85573" y="216092"/>
                  <a:pt x="70051" y="216445"/>
                  <a:pt x="55234" y="277475"/>
                </a:cubicBezTo>
                <a:cubicBezTo>
                  <a:pt x="40417" y="338505"/>
                  <a:pt x="-3327" y="483497"/>
                  <a:pt x="201" y="544175"/>
                </a:cubicBezTo>
                <a:cubicBezTo>
                  <a:pt x="3729" y="604853"/>
                  <a:pt x="34068" y="612614"/>
                  <a:pt x="76401" y="641542"/>
                </a:cubicBezTo>
                <a:cubicBezTo>
                  <a:pt x="118734" y="670470"/>
                  <a:pt x="253848" y="721975"/>
                  <a:pt x="254201" y="717742"/>
                </a:cubicBezTo>
                <a:cubicBezTo>
                  <a:pt x="254554" y="713509"/>
                  <a:pt x="110267" y="656006"/>
                  <a:pt x="78517" y="616142"/>
                </a:cubicBezTo>
                <a:cubicBezTo>
                  <a:pt x="46767" y="576278"/>
                  <a:pt x="61584" y="570634"/>
                  <a:pt x="63701" y="478559"/>
                </a:cubicBezTo>
                <a:cubicBezTo>
                  <a:pt x="65818" y="386484"/>
                  <a:pt x="92628" y="140245"/>
                  <a:pt x="91217" y="63692"/>
                </a:cubicBezTo>
                <a:cubicBezTo>
                  <a:pt x="89806" y="-12861"/>
                  <a:pt x="61936" y="2661"/>
                  <a:pt x="59467" y="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フリーフォーム: 図形 373">
            <a:extLst>
              <a:ext uri="{FF2B5EF4-FFF2-40B4-BE49-F238E27FC236}">
                <a16:creationId xmlns:a16="http://schemas.microsoft.com/office/drawing/2014/main" id="{664CE302-6300-4221-9C13-7708CF9811A3}"/>
              </a:ext>
            </a:extLst>
          </p:cNvPr>
          <p:cNvSpPr/>
          <p:nvPr/>
        </p:nvSpPr>
        <p:spPr>
          <a:xfrm>
            <a:off x="5766103" y="6388069"/>
            <a:ext cx="410373" cy="508477"/>
          </a:xfrm>
          <a:custGeom>
            <a:avLst/>
            <a:gdLst>
              <a:gd name="connsiteX0" fmla="*/ 410330 w 410373"/>
              <a:gd name="connsiteY0" fmla="*/ 31 h 508477"/>
              <a:gd name="connsiteX1" fmla="*/ 190197 w 410373"/>
              <a:gd name="connsiteY1" fmla="*/ 141848 h 508477"/>
              <a:gd name="connsiteX2" fmla="*/ 90714 w 410373"/>
              <a:gd name="connsiteY2" fmla="*/ 321764 h 508477"/>
              <a:gd name="connsiteX3" fmla="*/ 1814 w 410373"/>
              <a:gd name="connsiteY3" fmla="*/ 508031 h 508477"/>
              <a:gd name="connsiteX4" fmla="*/ 42030 w 410373"/>
              <a:gd name="connsiteY4" fmla="*/ 366214 h 508477"/>
              <a:gd name="connsiteX5" fmla="*/ 171147 w 410373"/>
              <a:gd name="connsiteY5" fmla="*/ 131264 h 508477"/>
              <a:gd name="connsiteX6" fmla="*/ 410330 w 410373"/>
              <a:gd name="connsiteY6" fmla="*/ 31 h 50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373" h="508477">
                <a:moveTo>
                  <a:pt x="410330" y="31"/>
                </a:moveTo>
                <a:cubicBezTo>
                  <a:pt x="413505" y="1795"/>
                  <a:pt x="243466" y="88226"/>
                  <a:pt x="190197" y="141848"/>
                </a:cubicBezTo>
                <a:cubicBezTo>
                  <a:pt x="136928" y="195470"/>
                  <a:pt x="122111" y="260734"/>
                  <a:pt x="90714" y="321764"/>
                </a:cubicBezTo>
                <a:cubicBezTo>
                  <a:pt x="59317" y="382795"/>
                  <a:pt x="9928" y="500623"/>
                  <a:pt x="1814" y="508031"/>
                </a:cubicBezTo>
                <a:cubicBezTo>
                  <a:pt x="-6300" y="515439"/>
                  <a:pt x="13808" y="429008"/>
                  <a:pt x="42030" y="366214"/>
                </a:cubicBezTo>
                <a:cubicBezTo>
                  <a:pt x="70252" y="303420"/>
                  <a:pt x="107294" y="191589"/>
                  <a:pt x="171147" y="131264"/>
                </a:cubicBezTo>
                <a:cubicBezTo>
                  <a:pt x="235000" y="70939"/>
                  <a:pt x="407155" y="-1733"/>
                  <a:pt x="410330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フリーフォーム: 図形 374">
            <a:extLst>
              <a:ext uri="{FF2B5EF4-FFF2-40B4-BE49-F238E27FC236}">
                <a16:creationId xmlns:a16="http://schemas.microsoft.com/office/drawing/2014/main" id="{C6A2358E-18E8-43D5-9EAC-AC29D5935694}"/>
              </a:ext>
            </a:extLst>
          </p:cNvPr>
          <p:cNvSpPr/>
          <p:nvPr/>
        </p:nvSpPr>
        <p:spPr>
          <a:xfrm>
            <a:off x="5699543" y="6450381"/>
            <a:ext cx="70912" cy="454732"/>
          </a:xfrm>
          <a:custGeom>
            <a:avLst/>
            <a:gdLst>
              <a:gd name="connsiteX0" fmla="*/ 640 w 70912"/>
              <a:gd name="connsiteY0" fmla="*/ 1219 h 454732"/>
              <a:gd name="connsiteX1" fmla="*/ 34507 w 70912"/>
              <a:gd name="connsiteY1" fmla="*/ 200186 h 454732"/>
              <a:gd name="connsiteX2" fmla="*/ 62024 w 70912"/>
              <a:gd name="connsiteY2" fmla="*/ 454186 h 454732"/>
              <a:gd name="connsiteX3" fmla="*/ 64140 w 70912"/>
              <a:gd name="connsiteY3" fmla="*/ 263686 h 454732"/>
              <a:gd name="connsiteX4" fmla="*/ 66257 w 70912"/>
              <a:gd name="connsiteY4" fmla="*/ 123986 h 454732"/>
              <a:gd name="connsiteX5" fmla="*/ 640 w 70912"/>
              <a:gd name="connsiteY5" fmla="*/ 1219 h 45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12" h="454732">
                <a:moveTo>
                  <a:pt x="640" y="1219"/>
                </a:moveTo>
                <a:cubicBezTo>
                  <a:pt x="-4652" y="13919"/>
                  <a:pt x="24276" y="124692"/>
                  <a:pt x="34507" y="200186"/>
                </a:cubicBezTo>
                <a:cubicBezTo>
                  <a:pt x="44738" y="275680"/>
                  <a:pt x="57085" y="443603"/>
                  <a:pt x="62024" y="454186"/>
                </a:cubicBezTo>
                <a:cubicBezTo>
                  <a:pt x="66963" y="464769"/>
                  <a:pt x="63435" y="318719"/>
                  <a:pt x="64140" y="263686"/>
                </a:cubicBezTo>
                <a:cubicBezTo>
                  <a:pt x="64845" y="208653"/>
                  <a:pt x="77546" y="169847"/>
                  <a:pt x="66257" y="123986"/>
                </a:cubicBezTo>
                <a:cubicBezTo>
                  <a:pt x="54968" y="78125"/>
                  <a:pt x="5932" y="-11481"/>
                  <a:pt x="640" y="1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フリーフォーム: 図形 375">
            <a:extLst>
              <a:ext uri="{FF2B5EF4-FFF2-40B4-BE49-F238E27FC236}">
                <a16:creationId xmlns:a16="http://schemas.microsoft.com/office/drawing/2014/main" id="{B5BDE11E-EB46-44BE-A7FC-DE6CD25EF38E}"/>
              </a:ext>
            </a:extLst>
          </p:cNvPr>
          <p:cNvSpPr/>
          <p:nvPr/>
        </p:nvSpPr>
        <p:spPr>
          <a:xfrm>
            <a:off x="5723127" y="6391839"/>
            <a:ext cx="157767" cy="268770"/>
          </a:xfrm>
          <a:custGeom>
            <a:avLst/>
            <a:gdLst>
              <a:gd name="connsiteX0" fmla="*/ 340 w 157767"/>
              <a:gd name="connsiteY0" fmla="*/ 13194 h 268770"/>
              <a:gd name="connsiteX1" fmla="*/ 44790 w 157767"/>
              <a:gd name="connsiteY1" fmla="*/ 40711 h 268770"/>
              <a:gd name="connsiteX2" fmla="*/ 133690 w 157767"/>
              <a:gd name="connsiteY2" fmla="*/ 176178 h 268770"/>
              <a:gd name="connsiteX3" fmla="*/ 150623 w 157767"/>
              <a:gd name="connsiteY3" fmla="*/ 265078 h 268770"/>
              <a:gd name="connsiteX4" fmla="*/ 32090 w 157767"/>
              <a:gd name="connsiteY4" fmla="*/ 231211 h 268770"/>
              <a:gd name="connsiteX5" fmla="*/ 340 w 157767"/>
              <a:gd name="connsiteY5" fmla="*/ 13194 h 26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767" h="268770">
                <a:moveTo>
                  <a:pt x="340" y="13194"/>
                </a:moveTo>
                <a:cubicBezTo>
                  <a:pt x="2457" y="-18556"/>
                  <a:pt x="22565" y="13547"/>
                  <a:pt x="44790" y="40711"/>
                </a:cubicBezTo>
                <a:cubicBezTo>
                  <a:pt x="67015" y="67875"/>
                  <a:pt x="116051" y="138783"/>
                  <a:pt x="133690" y="176178"/>
                </a:cubicBezTo>
                <a:cubicBezTo>
                  <a:pt x="151329" y="213573"/>
                  <a:pt x="167556" y="255906"/>
                  <a:pt x="150623" y="265078"/>
                </a:cubicBezTo>
                <a:cubicBezTo>
                  <a:pt x="133690" y="274250"/>
                  <a:pt x="58548" y="267547"/>
                  <a:pt x="32090" y="231211"/>
                </a:cubicBezTo>
                <a:cubicBezTo>
                  <a:pt x="5632" y="194875"/>
                  <a:pt x="-1777" y="44944"/>
                  <a:pt x="340" y="13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フリーフォーム: 図形 376">
            <a:extLst>
              <a:ext uri="{FF2B5EF4-FFF2-40B4-BE49-F238E27FC236}">
                <a16:creationId xmlns:a16="http://schemas.microsoft.com/office/drawing/2014/main" id="{F37509FD-1F2F-4834-955C-F42D9D83BE66}"/>
              </a:ext>
            </a:extLst>
          </p:cNvPr>
          <p:cNvSpPr/>
          <p:nvPr/>
        </p:nvSpPr>
        <p:spPr>
          <a:xfrm>
            <a:off x="6066834" y="4385775"/>
            <a:ext cx="622969" cy="962311"/>
          </a:xfrm>
          <a:custGeom>
            <a:avLst/>
            <a:gdLst>
              <a:gd name="connsiteX0" fmla="*/ 25991 w 622969"/>
              <a:gd name="connsiteY0" fmla="*/ 27475 h 962311"/>
              <a:gd name="connsiteX1" fmla="*/ 64091 w 622969"/>
              <a:gd name="connsiteY1" fmla="*/ 84625 h 962311"/>
              <a:gd name="connsiteX2" fmla="*/ 426041 w 622969"/>
              <a:gd name="connsiteY2" fmla="*/ 560875 h 962311"/>
              <a:gd name="connsiteX3" fmla="*/ 616541 w 622969"/>
              <a:gd name="connsiteY3" fmla="*/ 960925 h 962311"/>
              <a:gd name="connsiteX4" fmla="*/ 556216 w 622969"/>
              <a:gd name="connsiteY4" fmla="*/ 681525 h 962311"/>
              <a:gd name="connsiteX5" fmla="*/ 343491 w 622969"/>
              <a:gd name="connsiteY5" fmla="*/ 386250 h 962311"/>
              <a:gd name="connsiteX6" fmla="*/ 25991 w 622969"/>
              <a:gd name="connsiteY6" fmla="*/ 27475 h 96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69" h="962311">
                <a:moveTo>
                  <a:pt x="25991" y="27475"/>
                </a:moveTo>
                <a:cubicBezTo>
                  <a:pt x="-20576" y="-22796"/>
                  <a:pt x="-2584" y="-4275"/>
                  <a:pt x="64091" y="84625"/>
                </a:cubicBezTo>
                <a:cubicBezTo>
                  <a:pt x="130766" y="173525"/>
                  <a:pt x="333966" y="414825"/>
                  <a:pt x="426041" y="560875"/>
                </a:cubicBezTo>
                <a:cubicBezTo>
                  <a:pt x="518116" y="706925"/>
                  <a:pt x="594845" y="940817"/>
                  <a:pt x="616541" y="960925"/>
                </a:cubicBezTo>
                <a:cubicBezTo>
                  <a:pt x="638237" y="981033"/>
                  <a:pt x="601724" y="777304"/>
                  <a:pt x="556216" y="681525"/>
                </a:cubicBezTo>
                <a:cubicBezTo>
                  <a:pt x="510708" y="585746"/>
                  <a:pt x="435037" y="494729"/>
                  <a:pt x="343491" y="386250"/>
                </a:cubicBezTo>
                <a:cubicBezTo>
                  <a:pt x="251945" y="277771"/>
                  <a:pt x="72558" y="77746"/>
                  <a:pt x="25991" y="27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フリーフォーム: 図形 377">
            <a:extLst>
              <a:ext uri="{FF2B5EF4-FFF2-40B4-BE49-F238E27FC236}">
                <a16:creationId xmlns:a16="http://schemas.microsoft.com/office/drawing/2014/main" id="{0381899A-F1AA-4439-B0EB-689B745E2DF6}"/>
              </a:ext>
            </a:extLst>
          </p:cNvPr>
          <p:cNvSpPr/>
          <p:nvPr/>
        </p:nvSpPr>
        <p:spPr>
          <a:xfrm>
            <a:off x="6621369" y="4882086"/>
            <a:ext cx="177144" cy="1122428"/>
          </a:xfrm>
          <a:custGeom>
            <a:avLst/>
            <a:gdLst>
              <a:gd name="connsiteX0" fmla="*/ 173131 w 177144"/>
              <a:gd name="connsiteY0" fmla="*/ 10589 h 1122428"/>
              <a:gd name="connsiteX1" fmla="*/ 141381 w 177144"/>
              <a:gd name="connsiteY1" fmla="*/ 102664 h 1122428"/>
              <a:gd name="connsiteX2" fmla="*/ 46131 w 177144"/>
              <a:gd name="connsiteY2" fmla="*/ 617014 h 1122428"/>
              <a:gd name="connsiteX3" fmla="*/ 122331 w 177144"/>
              <a:gd name="connsiteY3" fmla="*/ 1121839 h 1122428"/>
              <a:gd name="connsiteX4" fmla="*/ 1681 w 177144"/>
              <a:gd name="connsiteY4" fmla="*/ 515414 h 1122428"/>
              <a:gd name="connsiteX5" fmla="*/ 58831 w 177144"/>
              <a:gd name="connsiteY5" fmla="*/ 255064 h 1122428"/>
              <a:gd name="connsiteX6" fmla="*/ 173131 w 177144"/>
              <a:gd name="connsiteY6" fmla="*/ 10589 h 112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144" h="1122428">
                <a:moveTo>
                  <a:pt x="173131" y="10589"/>
                </a:moveTo>
                <a:cubicBezTo>
                  <a:pt x="186889" y="-14811"/>
                  <a:pt x="162548" y="1593"/>
                  <a:pt x="141381" y="102664"/>
                </a:cubicBezTo>
                <a:cubicBezTo>
                  <a:pt x="120214" y="203735"/>
                  <a:pt x="49306" y="447152"/>
                  <a:pt x="46131" y="617014"/>
                </a:cubicBezTo>
                <a:cubicBezTo>
                  <a:pt x="42956" y="786876"/>
                  <a:pt x="129739" y="1138772"/>
                  <a:pt x="122331" y="1121839"/>
                </a:cubicBezTo>
                <a:cubicBezTo>
                  <a:pt x="114923" y="1104906"/>
                  <a:pt x="12264" y="659877"/>
                  <a:pt x="1681" y="515414"/>
                </a:cubicBezTo>
                <a:cubicBezTo>
                  <a:pt x="-8902" y="370951"/>
                  <a:pt x="32902" y="337085"/>
                  <a:pt x="58831" y="255064"/>
                </a:cubicBezTo>
                <a:cubicBezTo>
                  <a:pt x="84760" y="173043"/>
                  <a:pt x="159373" y="35989"/>
                  <a:pt x="173131" y="10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フリーフォーム: 図形 381">
            <a:extLst>
              <a:ext uri="{FF2B5EF4-FFF2-40B4-BE49-F238E27FC236}">
                <a16:creationId xmlns:a16="http://schemas.microsoft.com/office/drawing/2014/main" id="{1F0FCB04-5B18-44B2-8054-452099B73180}"/>
              </a:ext>
            </a:extLst>
          </p:cNvPr>
          <p:cNvSpPr/>
          <p:nvPr/>
        </p:nvSpPr>
        <p:spPr>
          <a:xfrm>
            <a:off x="6527867" y="5861225"/>
            <a:ext cx="273072" cy="182524"/>
          </a:xfrm>
          <a:custGeom>
            <a:avLst/>
            <a:gdLst>
              <a:gd name="connsiteX0" fmla="*/ 272983 w 273072"/>
              <a:gd name="connsiteY0" fmla="*/ 182388 h 182524"/>
              <a:gd name="connsiteX1" fmla="*/ 131696 w 273072"/>
              <a:gd name="connsiteY1" fmla="*/ 23638 h 182524"/>
              <a:gd name="connsiteX2" fmla="*/ 55496 w 273072"/>
              <a:gd name="connsiteY2" fmla="*/ 1413 h 182524"/>
              <a:gd name="connsiteX3" fmla="*/ 6283 w 273072"/>
              <a:gd name="connsiteY3" fmla="*/ 29988 h 182524"/>
              <a:gd name="connsiteX4" fmla="*/ 1521 w 273072"/>
              <a:gd name="connsiteY4" fmla="*/ 104600 h 182524"/>
              <a:gd name="connsiteX5" fmla="*/ 14221 w 273072"/>
              <a:gd name="connsiteY5" fmla="*/ 41100 h 182524"/>
              <a:gd name="connsiteX6" fmla="*/ 50733 w 273072"/>
              <a:gd name="connsiteY6" fmla="*/ 17288 h 182524"/>
              <a:gd name="connsiteX7" fmla="*/ 93596 w 273072"/>
              <a:gd name="connsiteY7" fmla="*/ 14113 h 182524"/>
              <a:gd name="connsiteX8" fmla="*/ 152333 w 273072"/>
              <a:gd name="connsiteY8" fmla="*/ 50625 h 182524"/>
              <a:gd name="connsiteX9" fmla="*/ 272983 w 273072"/>
              <a:gd name="connsiteY9" fmla="*/ 182388 h 182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072" h="182524">
                <a:moveTo>
                  <a:pt x="272983" y="182388"/>
                </a:moveTo>
                <a:cubicBezTo>
                  <a:pt x="269544" y="177890"/>
                  <a:pt x="167944" y="53800"/>
                  <a:pt x="131696" y="23638"/>
                </a:cubicBezTo>
                <a:cubicBezTo>
                  <a:pt x="95448" y="-6525"/>
                  <a:pt x="76398" y="355"/>
                  <a:pt x="55496" y="1413"/>
                </a:cubicBezTo>
                <a:cubicBezTo>
                  <a:pt x="34594" y="2471"/>
                  <a:pt x="15279" y="12790"/>
                  <a:pt x="6283" y="29988"/>
                </a:cubicBezTo>
                <a:cubicBezTo>
                  <a:pt x="-2713" y="47186"/>
                  <a:pt x="198" y="102748"/>
                  <a:pt x="1521" y="104600"/>
                </a:cubicBezTo>
                <a:cubicBezTo>
                  <a:pt x="2844" y="106452"/>
                  <a:pt x="6019" y="55652"/>
                  <a:pt x="14221" y="41100"/>
                </a:cubicBezTo>
                <a:cubicBezTo>
                  <a:pt x="22423" y="26548"/>
                  <a:pt x="37504" y="21786"/>
                  <a:pt x="50733" y="17288"/>
                </a:cubicBezTo>
                <a:cubicBezTo>
                  <a:pt x="63962" y="12790"/>
                  <a:pt x="76663" y="8557"/>
                  <a:pt x="93596" y="14113"/>
                </a:cubicBezTo>
                <a:cubicBezTo>
                  <a:pt x="110529" y="19669"/>
                  <a:pt x="124552" y="22579"/>
                  <a:pt x="152333" y="50625"/>
                </a:cubicBezTo>
                <a:cubicBezTo>
                  <a:pt x="180114" y="78671"/>
                  <a:pt x="276422" y="186886"/>
                  <a:pt x="272983" y="182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フリーフォーム: 図形 382">
            <a:extLst>
              <a:ext uri="{FF2B5EF4-FFF2-40B4-BE49-F238E27FC236}">
                <a16:creationId xmlns:a16="http://schemas.microsoft.com/office/drawing/2014/main" id="{5A3B658A-510B-4C0E-A173-7A8F4E0E5AC7}"/>
              </a:ext>
            </a:extLst>
          </p:cNvPr>
          <p:cNvSpPr/>
          <p:nvPr/>
        </p:nvSpPr>
        <p:spPr>
          <a:xfrm>
            <a:off x="6604107" y="5864185"/>
            <a:ext cx="95189" cy="79441"/>
          </a:xfrm>
          <a:custGeom>
            <a:avLst/>
            <a:gdLst>
              <a:gd name="connsiteX0" fmla="*/ 95143 w 95189"/>
              <a:gd name="connsiteY0" fmla="*/ 79415 h 79441"/>
              <a:gd name="connsiteX1" fmla="*/ 14181 w 95189"/>
              <a:gd name="connsiteY1" fmla="*/ 36553 h 79441"/>
              <a:gd name="connsiteX2" fmla="*/ 17356 w 95189"/>
              <a:gd name="connsiteY2" fmla="*/ 40 h 79441"/>
              <a:gd name="connsiteX3" fmla="*/ 1481 w 95189"/>
              <a:gd name="connsiteY3" fmla="*/ 30203 h 79441"/>
              <a:gd name="connsiteX4" fmla="*/ 95143 w 95189"/>
              <a:gd name="connsiteY4" fmla="*/ 79415 h 7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89" h="79441">
                <a:moveTo>
                  <a:pt x="95143" y="79415"/>
                </a:moveTo>
                <a:cubicBezTo>
                  <a:pt x="97260" y="80473"/>
                  <a:pt x="27145" y="49782"/>
                  <a:pt x="14181" y="36553"/>
                </a:cubicBezTo>
                <a:cubicBezTo>
                  <a:pt x="1217" y="23324"/>
                  <a:pt x="19473" y="1098"/>
                  <a:pt x="17356" y="40"/>
                </a:cubicBezTo>
                <a:cubicBezTo>
                  <a:pt x="15239" y="-1018"/>
                  <a:pt x="-5663" y="18826"/>
                  <a:pt x="1481" y="30203"/>
                </a:cubicBezTo>
                <a:cubicBezTo>
                  <a:pt x="8625" y="41580"/>
                  <a:pt x="93026" y="78357"/>
                  <a:pt x="95143" y="79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フリーフォーム: 図形 383">
            <a:extLst>
              <a:ext uri="{FF2B5EF4-FFF2-40B4-BE49-F238E27FC236}">
                <a16:creationId xmlns:a16="http://schemas.microsoft.com/office/drawing/2014/main" id="{978B7FA6-9274-41A4-8205-23EF48A5A59A}"/>
              </a:ext>
            </a:extLst>
          </p:cNvPr>
          <p:cNvSpPr/>
          <p:nvPr/>
        </p:nvSpPr>
        <p:spPr>
          <a:xfrm>
            <a:off x="6842125" y="6076615"/>
            <a:ext cx="124370" cy="316191"/>
          </a:xfrm>
          <a:custGeom>
            <a:avLst/>
            <a:gdLst>
              <a:gd name="connsiteX0" fmla="*/ 0 w 124370"/>
              <a:gd name="connsiteY0" fmla="*/ 335 h 316191"/>
              <a:gd name="connsiteX1" fmla="*/ 77788 w 124370"/>
              <a:gd name="connsiteY1" fmla="*/ 143210 h 316191"/>
              <a:gd name="connsiteX2" fmla="*/ 104775 w 124370"/>
              <a:gd name="connsiteY2" fmla="*/ 279735 h 316191"/>
              <a:gd name="connsiteX3" fmla="*/ 103188 w 124370"/>
              <a:gd name="connsiteY3" fmla="*/ 313073 h 316191"/>
              <a:gd name="connsiteX4" fmla="*/ 123825 w 124370"/>
              <a:gd name="connsiteY4" fmla="*/ 219410 h 316191"/>
              <a:gd name="connsiteX5" fmla="*/ 77788 w 124370"/>
              <a:gd name="connsiteY5" fmla="*/ 106698 h 316191"/>
              <a:gd name="connsiteX6" fmla="*/ 0 w 124370"/>
              <a:gd name="connsiteY6" fmla="*/ 335 h 316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370" h="316191">
                <a:moveTo>
                  <a:pt x="0" y="335"/>
                </a:moveTo>
                <a:cubicBezTo>
                  <a:pt x="0" y="6420"/>
                  <a:pt x="60325" y="96643"/>
                  <a:pt x="77788" y="143210"/>
                </a:cubicBezTo>
                <a:cubicBezTo>
                  <a:pt x="95251" y="189777"/>
                  <a:pt x="100542" y="251425"/>
                  <a:pt x="104775" y="279735"/>
                </a:cubicBezTo>
                <a:cubicBezTo>
                  <a:pt x="109008" y="308045"/>
                  <a:pt x="100013" y="323127"/>
                  <a:pt x="103188" y="313073"/>
                </a:cubicBezTo>
                <a:cubicBezTo>
                  <a:pt x="106363" y="303019"/>
                  <a:pt x="128058" y="253806"/>
                  <a:pt x="123825" y="219410"/>
                </a:cubicBezTo>
                <a:cubicBezTo>
                  <a:pt x="119592" y="185014"/>
                  <a:pt x="96838" y="140829"/>
                  <a:pt x="77788" y="106698"/>
                </a:cubicBezTo>
                <a:cubicBezTo>
                  <a:pt x="58738" y="72567"/>
                  <a:pt x="0" y="-5750"/>
                  <a:pt x="0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フリーフォーム: 図形 384">
            <a:extLst>
              <a:ext uri="{FF2B5EF4-FFF2-40B4-BE49-F238E27FC236}">
                <a16:creationId xmlns:a16="http://schemas.microsoft.com/office/drawing/2014/main" id="{CB0B2ECC-61BD-41F4-9487-A48AC0B438F0}"/>
              </a:ext>
            </a:extLst>
          </p:cNvPr>
          <p:cNvSpPr/>
          <p:nvPr/>
        </p:nvSpPr>
        <p:spPr>
          <a:xfrm>
            <a:off x="6478588" y="5973683"/>
            <a:ext cx="387350" cy="114491"/>
          </a:xfrm>
          <a:custGeom>
            <a:avLst/>
            <a:gdLst>
              <a:gd name="connsiteX0" fmla="*/ 0 w 387350"/>
              <a:gd name="connsiteY0" fmla="*/ 80 h 114491"/>
              <a:gd name="connsiteX1" fmla="*/ 255587 w 387350"/>
              <a:gd name="connsiteY1" fmla="*/ 57230 h 114491"/>
              <a:gd name="connsiteX2" fmla="*/ 387350 w 387350"/>
              <a:gd name="connsiteY2" fmla="*/ 114380 h 114491"/>
              <a:gd name="connsiteX3" fmla="*/ 255587 w 387350"/>
              <a:gd name="connsiteY3" fmla="*/ 69930 h 114491"/>
              <a:gd name="connsiteX4" fmla="*/ 0 w 387350"/>
              <a:gd name="connsiteY4" fmla="*/ 80 h 114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350" h="114491">
                <a:moveTo>
                  <a:pt x="0" y="80"/>
                </a:moveTo>
                <a:cubicBezTo>
                  <a:pt x="0" y="-2037"/>
                  <a:pt x="191029" y="38180"/>
                  <a:pt x="255587" y="57230"/>
                </a:cubicBezTo>
                <a:cubicBezTo>
                  <a:pt x="320145" y="76280"/>
                  <a:pt x="387350" y="112263"/>
                  <a:pt x="387350" y="114380"/>
                </a:cubicBezTo>
                <a:cubicBezTo>
                  <a:pt x="387350" y="116497"/>
                  <a:pt x="317235" y="87922"/>
                  <a:pt x="255587" y="69930"/>
                </a:cubicBezTo>
                <a:cubicBezTo>
                  <a:pt x="193939" y="51938"/>
                  <a:pt x="0" y="2197"/>
                  <a:pt x="0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フリーフォーム: 図形 385">
            <a:extLst>
              <a:ext uri="{FF2B5EF4-FFF2-40B4-BE49-F238E27FC236}">
                <a16:creationId xmlns:a16="http://schemas.microsoft.com/office/drawing/2014/main" id="{AF9B3ED9-C090-4A92-9F1C-05BB4AB2D8C7}"/>
              </a:ext>
            </a:extLst>
          </p:cNvPr>
          <p:cNvSpPr/>
          <p:nvPr/>
        </p:nvSpPr>
        <p:spPr>
          <a:xfrm>
            <a:off x="6204228" y="5975350"/>
            <a:ext cx="279253" cy="242827"/>
          </a:xfrm>
          <a:custGeom>
            <a:avLst/>
            <a:gdLst>
              <a:gd name="connsiteX0" fmla="*/ 279122 w 279253"/>
              <a:gd name="connsiteY0" fmla="*/ 0 h 242827"/>
              <a:gd name="connsiteX1" fmla="*/ 96560 w 279253"/>
              <a:gd name="connsiteY1" fmla="*/ 139700 h 242827"/>
              <a:gd name="connsiteX2" fmla="*/ 20360 w 279253"/>
              <a:gd name="connsiteY2" fmla="*/ 211138 h 242827"/>
              <a:gd name="connsiteX3" fmla="*/ 7660 w 279253"/>
              <a:gd name="connsiteY3" fmla="*/ 239713 h 242827"/>
              <a:gd name="connsiteX4" fmla="*/ 123547 w 279253"/>
              <a:gd name="connsiteY4" fmla="*/ 141288 h 242827"/>
              <a:gd name="connsiteX5" fmla="*/ 279122 w 279253"/>
              <a:gd name="connsiteY5" fmla="*/ 0 h 24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253" h="242827">
                <a:moveTo>
                  <a:pt x="279122" y="0"/>
                </a:moveTo>
                <a:cubicBezTo>
                  <a:pt x="274624" y="-265"/>
                  <a:pt x="139687" y="104510"/>
                  <a:pt x="96560" y="139700"/>
                </a:cubicBezTo>
                <a:cubicBezTo>
                  <a:pt x="53433" y="174890"/>
                  <a:pt x="35177" y="194469"/>
                  <a:pt x="20360" y="211138"/>
                </a:cubicBezTo>
                <a:cubicBezTo>
                  <a:pt x="5543" y="227807"/>
                  <a:pt x="-9538" y="251355"/>
                  <a:pt x="7660" y="239713"/>
                </a:cubicBezTo>
                <a:cubicBezTo>
                  <a:pt x="24858" y="228071"/>
                  <a:pt x="75657" y="180182"/>
                  <a:pt x="123547" y="141288"/>
                </a:cubicBezTo>
                <a:cubicBezTo>
                  <a:pt x="171437" y="102394"/>
                  <a:pt x="283620" y="265"/>
                  <a:pt x="27912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7" name="フリーフォーム: 図形 386">
            <a:extLst>
              <a:ext uri="{FF2B5EF4-FFF2-40B4-BE49-F238E27FC236}">
                <a16:creationId xmlns:a16="http://schemas.microsoft.com/office/drawing/2014/main" id="{A7505067-BAEF-4DE7-A23A-EA084FBB2682}"/>
              </a:ext>
            </a:extLst>
          </p:cNvPr>
          <p:cNvSpPr/>
          <p:nvPr/>
        </p:nvSpPr>
        <p:spPr>
          <a:xfrm>
            <a:off x="6232525" y="6080798"/>
            <a:ext cx="285926" cy="164427"/>
          </a:xfrm>
          <a:custGeom>
            <a:avLst/>
            <a:gdLst>
              <a:gd name="connsiteX0" fmla="*/ 0 w 285926"/>
              <a:gd name="connsiteY0" fmla="*/ 164427 h 164427"/>
              <a:gd name="connsiteX1" fmla="*/ 277813 w 285926"/>
              <a:gd name="connsiteY1" fmla="*/ 8852 h 164427"/>
              <a:gd name="connsiteX2" fmla="*/ 204788 w 285926"/>
              <a:gd name="connsiteY2" fmla="*/ 24727 h 164427"/>
              <a:gd name="connsiteX3" fmla="*/ 133350 w 285926"/>
              <a:gd name="connsiteY3" fmla="*/ 70765 h 164427"/>
              <a:gd name="connsiteX4" fmla="*/ 0 w 285926"/>
              <a:gd name="connsiteY4" fmla="*/ 164427 h 164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926" h="164427">
                <a:moveTo>
                  <a:pt x="0" y="164427"/>
                </a:moveTo>
                <a:cubicBezTo>
                  <a:pt x="121841" y="98281"/>
                  <a:pt x="243682" y="32135"/>
                  <a:pt x="277813" y="8852"/>
                </a:cubicBezTo>
                <a:cubicBezTo>
                  <a:pt x="311944" y="-14431"/>
                  <a:pt x="228865" y="14408"/>
                  <a:pt x="204788" y="24727"/>
                </a:cubicBezTo>
                <a:cubicBezTo>
                  <a:pt x="180711" y="35046"/>
                  <a:pt x="133350" y="70765"/>
                  <a:pt x="133350" y="70765"/>
                </a:cubicBezTo>
                <a:lnTo>
                  <a:pt x="0" y="1644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フリーフォーム: 図形 387">
            <a:extLst>
              <a:ext uri="{FF2B5EF4-FFF2-40B4-BE49-F238E27FC236}">
                <a16:creationId xmlns:a16="http://schemas.microsoft.com/office/drawing/2014/main" id="{FA537908-CFF0-4A84-9548-CA267A9C881B}"/>
              </a:ext>
            </a:extLst>
          </p:cNvPr>
          <p:cNvSpPr/>
          <p:nvPr/>
        </p:nvSpPr>
        <p:spPr>
          <a:xfrm>
            <a:off x="6522630" y="6070558"/>
            <a:ext cx="144293" cy="18002"/>
          </a:xfrm>
          <a:custGeom>
            <a:avLst/>
            <a:gdLst>
              <a:gd name="connsiteX0" fmla="*/ 408 w 144293"/>
              <a:gd name="connsiteY0" fmla="*/ 12742 h 18002"/>
              <a:gd name="connsiteX1" fmla="*/ 98833 w 144293"/>
              <a:gd name="connsiteY1" fmla="*/ 42 h 18002"/>
              <a:gd name="connsiteX2" fmla="*/ 140108 w 144293"/>
              <a:gd name="connsiteY2" fmla="*/ 17505 h 18002"/>
              <a:gd name="connsiteX3" fmla="*/ 408 w 144293"/>
              <a:gd name="connsiteY3" fmla="*/ 12742 h 1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293" h="18002">
                <a:moveTo>
                  <a:pt x="408" y="12742"/>
                </a:moveTo>
                <a:cubicBezTo>
                  <a:pt x="-6471" y="9831"/>
                  <a:pt x="75550" y="-752"/>
                  <a:pt x="98833" y="42"/>
                </a:cubicBezTo>
                <a:cubicBezTo>
                  <a:pt x="122116" y="836"/>
                  <a:pt x="156248" y="15653"/>
                  <a:pt x="140108" y="17505"/>
                </a:cubicBezTo>
                <a:cubicBezTo>
                  <a:pt x="123968" y="19357"/>
                  <a:pt x="7287" y="15653"/>
                  <a:pt x="408" y="12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フリーフォーム: 図形 388">
            <a:extLst>
              <a:ext uri="{FF2B5EF4-FFF2-40B4-BE49-F238E27FC236}">
                <a16:creationId xmlns:a16="http://schemas.microsoft.com/office/drawing/2014/main" id="{1AC3C509-C24F-4C61-A003-48F580E5F747}"/>
              </a:ext>
            </a:extLst>
          </p:cNvPr>
          <p:cNvSpPr/>
          <p:nvPr/>
        </p:nvSpPr>
        <p:spPr>
          <a:xfrm>
            <a:off x="6513305" y="6086350"/>
            <a:ext cx="217040" cy="47902"/>
          </a:xfrm>
          <a:custGeom>
            <a:avLst/>
            <a:gdLst>
              <a:gd name="connsiteX0" fmla="*/ 1795 w 217040"/>
              <a:gd name="connsiteY0" fmla="*/ 9650 h 47902"/>
              <a:gd name="connsiteX1" fmla="*/ 170070 w 217040"/>
              <a:gd name="connsiteY1" fmla="*/ 36638 h 47902"/>
              <a:gd name="connsiteX2" fmla="*/ 212933 w 217040"/>
              <a:gd name="connsiteY2" fmla="*/ 46163 h 47902"/>
              <a:gd name="connsiteX3" fmla="*/ 89108 w 217040"/>
              <a:gd name="connsiteY3" fmla="*/ 3300 h 47902"/>
              <a:gd name="connsiteX4" fmla="*/ 1795 w 217040"/>
              <a:gd name="connsiteY4" fmla="*/ 9650 h 4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40" h="47902">
                <a:moveTo>
                  <a:pt x="1795" y="9650"/>
                </a:moveTo>
                <a:cubicBezTo>
                  <a:pt x="15289" y="15206"/>
                  <a:pt x="134880" y="30553"/>
                  <a:pt x="170070" y="36638"/>
                </a:cubicBezTo>
                <a:cubicBezTo>
                  <a:pt x="205260" y="42723"/>
                  <a:pt x="226427" y="51719"/>
                  <a:pt x="212933" y="46163"/>
                </a:cubicBezTo>
                <a:cubicBezTo>
                  <a:pt x="199439" y="40607"/>
                  <a:pt x="124033" y="11502"/>
                  <a:pt x="89108" y="3300"/>
                </a:cubicBezTo>
                <a:cubicBezTo>
                  <a:pt x="54183" y="-4902"/>
                  <a:pt x="-11699" y="4094"/>
                  <a:pt x="1795" y="9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フリーフォーム: 図形 389">
            <a:extLst>
              <a:ext uri="{FF2B5EF4-FFF2-40B4-BE49-F238E27FC236}">
                <a16:creationId xmlns:a16="http://schemas.microsoft.com/office/drawing/2014/main" id="{F9CCF7A1-0EDB-404D-B016-C89D348ED8D0}"/>
              </a:ext>
            </a:extLst>
          </p:cNvPr>
          <p:cNvSpPr/>
          <p:nvPr/>
        </p:nvSpPr>
        <p:spPr>
          <a:xfrm>
            <a:off x="6237946" y="6210288"/>
            <a:ext cx="281918" cy="74637"/>
          </a:xfrm>
          <a:custGeom>
            <a:avLst/>
            <a:gdLst>
              <a:gd name="connsiteX0" fmla="*/ 929 w 281918"/>
              <a:gd name="connsiteY0" fmla="*/ 74625 h 74637"/>
              <a:gd name="connsiteX1" fmla="*/ 204129 w 281918"/>
              <a:gd name="connsiteY1" fmla="*/ 47637 h 74637"/>
              <a:gd name="connsiteX2" fmla="*/ 281917 w 281918"/>
              <a:gd name="connsiteY2" fmla="*/ 1600 h 74637"/>
              <a:gd name="connsiteX3" fmla="*/ 202542 w 281918"/>
              <a:gd name="connsiteY3" fmla="*/ 14300 h 74637"/>
              <a:gd name="connsiteX4" fmla="*/ 131104 w 281918"/>
              <a:gd name="connsiteY4" fmla="*/ 50812 h 74637"/>
              <a:gd name="connsiteX5" fmla="*/ 929 w 281918"/>
              <a:gd name="connsiteY5" fmla="*/ 74625 h 7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918" h="74637">
                <a:moveTo>
                  <a:pt x="929" y="74625"/>
                </a:moveTo>
                <a:cubicBezTo>
                  <a:pt x="13100" y="74096"/>
                  <a:pt x="157298" y="59808"/>
                  <a:pt x="204129" y="47637"/>
                </a:cubicBezTo>
                <a:cubicBezTo>
                  <a:pt x="250960" y="35466"/>
                  <a:pt x="282182" y="7156"/>
                  <a:pt x="281917" y="1600"/>
                </a:cubicBezTo>
                <a:cubicBezTo>
                  <a:pt x="281653" y="-3956"/>
                  <a:pt x="227677" y="6098"/>
                  <a:pt x="202542" y="14300"/>
                </a:cubicBezTo>
                <a:cubicBezTo>
                  <a:pt x="177407" y="22502"/>
                  <a:pt x="162589" y="43404"/>
                  <a:pt x="131104" y="50812"/>
                </a:cubicBezTo>
                <a:cubicBezTo>
                  <a:pt x="99619" y="58220"/>
                  <a:pt x="-11242" y="75154"/>
                  <a:pt x="929" y="74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1" name="フリーフォーム: 図形 390">
            <a:extLst>
              <a:ext uri="{FF2B5EF4-FFF2-40B4-BE49-F238E27FC236}">
                <a16:creationId xmlns:a16="http://schemas.microsoft.com/office/drawing/2014/main" id="{40C13987-FC69-4FE1-A0C7-B07D9B9C722F}"/>
              </a:ext>
            </a:extLst>
          </p:cNvPr>
          <p:cNvSpPr/>
          <p:nvPr/>
        </p:nvSpPr>
        <p:spPr>
          <a:xfrm>
            <a:off x="6179768" y="6328548"/>
            <a:ext cx="234616" cy="66341"/>
          </a:xfrm>
          <a:custGeom>
            <a:avLst/>
            <a:gdLst>
              <a:gd name="connsiteX0" fmla="*/ 370 w 234616"/>
              <a:gd name="connsiteY0" fmla="*/ 45265 h 66341"/>
              <a:gd name="connsiteX1" fmla="*/ 206745 w 234616"/>
              <a:gd name="connsiteY1" fmla="*/ 29390 h 66341"/>
              <a:gd name="connsiteX2" fmla="*/ 227382 w 234616"/>
              <a:gd name="connsiteY2" fmla="*/ 815 h 66341"/>
              <a:gd name="connsiteX3" fmla="*/ 157532 w 234616"/>
              <a:gd name="connsiteY3" fmla="*/ 64315 h 66341"/>
              <a:gd name="connsiteX4" fmla="*/ 370 w 234616"/>
              <a:gd name="connsiteY4" fmla="*/ 45265 h 6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616" h="66341">
                <a:moveTo>
                  <a:pt x="370" y="45265"/>
                </a:moveTo>
                <a:cubicBezTo>
                  <a:pt x="8572" y="39444"/>
                  <a:pt x="168910" y="36798"/>
                  <a:pt x="206745" y="29390"/>
                </a:cubicBezTo>
                <a:cubicBezTo>
                  <a:pt x="244580" y="21982"/>
                  <a:pt x="235584" y="-5006"/>
                  <a:pt x="227382" y="815"/>
                </a:cubicBezTo>
                <a:cubicBezTo>
                  <a:pt x="219180" y="6636"/>
                  <a:pt x="192721" y="55584"/>
                  <a:pt x="157532" y="64315"/>
                </a:cubicBezTo>
                <a:cubicBezTo>
                  <a:pt x="122343" y="73046"/>
                  <a:pt x="-7832" y="51086"/>
                  <a:pt x="370" y="45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フリーフォーム: 図形 391">
            <a:extLst>
              <a:ext uri="{FF2B5EF4-FFF2-40B4-BE49-F238E27FC236}">
                <a16:creationId xmlns:a16="http://schemas.microsoft.com/office/drawing/2014/main" id="{8F34A91D-1FA0-4CAD-B513-2AB7AF07EFF1}"/>
              </a:ext>
            </a:extLst>
          </p:cNvPr>
          <p:cNvSpPr/>
          <p:nvPr/>
        </p:nvSpPr>
        <p:spPr>
          <a:xfrm>
            <a:off x="6423025" y="6279965"/>
            <a:ext cx="171450" cy="59310"/>
          </a:xfrm>
          <a:custGeom>
            <a:avLst/>
            <a:gdLst>
              <a:gd name="connsiteX0" fmla="*/ 0 w 171450"/>
              <a:gd name="connsiteY0" fmla="*/ 58923 h 59310"/>
              <a:gd name="connsiteX1" fmla="*/ 130175 w 171450"/>
              <a:gd name="connsiteY1" fmla="*/ 28760 h 59310"/>
              <a:gd name="connsiteX2" fmla="*/ 171450 w 171450"/>
              <a:gd name="connsiteY2" fmla="*/ 185 h 59310"/>
              <a:gd name="connsiteX3" fmla="*/ 130175 w 171450"/>
              <a:gd name="connsiteY3" fmla="*/ 43048 h 59310"/>
              <a:gd name="connsiteX4" fmla="*/ 0 w 171450"/>
              <a:gd name="connsiteY4" fmla="*/ 58923 h 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50" h="59310">
                <a:moveTo>
                  <a:pt x="0" y="58923"/>
                </a:moveTo>
                <a:cubicBezTo>
                  <a:pt x="0" y="56542"/>
                  <a:pt x="101600" y="38550"/>
                  <a:pt x="130175" y="28760"/>
                </a:cubicBezTo>
                <a:cubicBezTo>
                  <a:pt x="158750" y="18970"/>
                  <a:pt x="171450" y="-2196"/>
                  <a:pt x="171450" y="185"/>
                </a:cubicBezTo>
                <a:cubicBezTo>
                  <a:pt x="171450" y="2566"/>
                  <a:pt x="159808" y="33787"/>
                  <a:pt x="130175" y="43048"/>
                </a:cubicBezTo>
                <a:cubicBezTo>
                  <a:pt x="100542" y="52308"/>
                  <a:pt x="0" y="61304"/>
                  <a:pt x="0" y="589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フリーフォーム: 図形 392">
            <a:extLst>
              <a:ext uri="{FF2B5EF4-FFF2-40B4-BE49-F238E27FC236}">
                <a16:creationId xmlns:a16="http://schemas.microsoft.com/office/drawing/2014/main" id="{E2A97F54-28CD-497A-ACCC-B1E583C7E6B5}"/>
              </a:ext>
            </a:extLst>
          </p:cNvPr>
          <p:cNvSpPr/>
          <p:nvPr/>
        </p:nvSpPr>
        <p:spPr>
          <a:xfrm>
            <a:off x="6384913" y="6350760"/>
            <a:ext cx="335555" cy="81940"/>
          </a:xfrm>
          <a:custGeom>
            <a:avLst/>
            <a:gdLst>
              <a:gd name="connsiteX0" fmla="*/ 12 w 335555"/>
              <a:gd name="connsiteY0" fmla="*/ 81790 h 81940"/>
              <a:gd name="connsiteX1" fmla="*/ 73037 w 335555"/>
              <a:gd name="connsiteY1" fmla="*/ 7178 h 81940"/>
              <a:gd name="connsiteX2" fmla="*/ 333387 w 335555"/>
              <a:gd name="connsiteY2" fmla="*/ 2415 h 81940"/>
              <a:gd name="connsiteX3" fmla="*/ 190512 w 335555"/>
              <a:gd name="connsiteY3" fmla="*/ 2415 h 81940"/>
              <a:gd name="connsiteX4" fmla="*/ 68275 w 335555"/>
              <a:gd name="connsiteY4" fmla="*/ 26228 h 81940"/>
              <a:gd name="connsiteX5" fmla="*/ 12 w 335555"/>
              <a:gd name="connsiteY5" fmla="*/ 81790 h 8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555" h="81940">
                <a:moveTo>
                  <a:pt x="12" y="81790"/>
                </a:moveTo>
                <a:cubicBezTo>
                  <a:pt x="806" y="78615"/>
                  <a:pt x="17475" y="20407"/>
                  <a:pt x="73037" y="7178"/>
                </a:cubicBezTo>
                <a:cubicBezTo>
                  <a:pt x="128599" y="-6051"/>
                  <a:pt x="313808" y="3209"/>
                  <a:pt x="333387" y="2415"/>
                </a:cubicBezTo>
                <a:cubicBezTo>
                  <a:pt x="352966" y="1621"/>
                  <a:pt x="234697" y="-1554"/>
                  <a:pt x="190512" y="2415"/>
                </a:cubicBezTo>
                <a:cubicBezTo>
                  <a:pt x="146327" y="6384"/>
                  <a:pt x="98702" y="15645"/>
                  <a:pt x="68275" y="26228"/>
                </a:cubicBezTo>
                <a:cubicBezTo>
                  <a:pt x="37848" y="36811"/>
                  <a:pt x="-782" y="84965"/>
                  <a:pt x="12" y="81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フリーフォーム: 図形 393">
            <a:extLst>
              <a:ext uri="{FF2B5EF4-FFF2-40B4-BE49-F238E27FC236}">
                <a16:creationId xmlns:a16="http://schemas.microsoft.com/office/drawing/2014/main" id="{3CB62F70-93ED-4979-B638-7DBDDD1AAF08}"/>
              </a:ext>
            </a:extLst>
          </p:cNvPr>
          <p:cNvSpPr/>
          <p:nvPr/>
        </p:nvSpPr>
        <p:spPr>
          <a:xfrm>
            <a:off x="6365641" y="6376721"/>
            <a:ext cx="594385" cy="62182"/>
          </a:xfrm>
          <a:custGeom>
            <a:avLst/>
            <a:gdLst>
              <a:gd name="connsiteX0" fmla="*/ 593959 w 594385"/>
              <a:gd name="connsiteY0" fmla="*/ 38367 h 62182"/>
              <a:gd name="connsiteX1" fmla="*/ 376472 w 594385"/>
              <a:gd name="connsiteY1" fmla="*/ 267 h 62182"/>
              <a:gd name="connsiteX2" fmla="*/ 234 w 594385"/>
              <a:gd name="connsiteY2" fmla="*/ 62179 h 62182"/>
              <a:gd name="connsiteX3" fmla="*/ 324084 w 594385"/>
              <a:gd name="connsiteY3" fmla="*/ 3442 h 62182"/>
              <a:gd name="connsiteX4" fmla="*/ 593959 w 594385"/>
              <a:gd name="connsiteY4" fmla="*/ 38367 h 6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385" h="62182">
                <a:moveTo>
                  <a:pt x="593959" y="38367"/>
                </a:moveTo>
                <a:cubicBezTo>
                  <a:pt x="602690" y="37838"/>
                  <a:pt x="475426" y="-3702"/>
                  <a:pt x="376472" y="267"/>
                </a:cubicBezTo>
                <a:cubicBezTo>
                  <a:pt x="277518" y="4236"/>
                  <a:pt x="8965" y="61650"/>
                  <a:pt x="234" y="62179"/>
                </a:cubicBezTo>
                <a:cubicBezTo>
                  <a:pt x="-8497" y="62708"/>
                  <a:pt x="228834" y="10056"/>
                  <a:pt x="324084" y="3442"/>
                </a:cubicBezTo>
                <a:cubicBezTo>
                  <a:pt x="419334" y="-3172"/>
                  <a:pt x="585228" y="38896"/>
                  <a:pt x="593959" y="38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6" name="フリーフォーム: 図形 395">
            <a:extLst>
              <a:ext uri="{FF2B5EF4-FFF2-40B4-BE49-F238E27FC236}">
                <a16:creationId xmlns:a16="http://schemas.microsoft.com/office/drawing/2014/main" id="{4B740D36-861B-424E-BDBB-02A13E842C73}"/>
              </a:ext>
            </a:extLst>
          </p:cNvPr>
          <p:cNvSpPr/>
          <p:nvPr/>
        </p:nvSpPr>
        <p:spPr>
          <a:xfrm>
            <a:off x="6208645" y="6151469"/>
            <a:ext cx="104673" cy="128191"/>
          </a:xfrm>
          <a:custGeom>
            <a:avLst/>
            <a:gdLst>
              <a:gd name="connsiteX0" fmla="*/ 4830 w 104673"/>
              <a:gd name="connsiteY0" fmla="*/ 54069 h 128191"/>
              <a:gd name="connsiteX1" fmla="*/ 11180 w 104673"/>
              <a:gd name="connsiteY1" fmla="*/ 127094 h 128191"/>
              <a:gd name="connsiteX2" fmla="*/ 34993 w 104673"/>
              <a:gd name="connsiteY2" fmla="*/ 95344 h 128191"/>
              <a:gd name="connsiteX3" fmla="*/ 101668 w 104673"/>
              <a:gd name="connsiteY3" fmla="*/ 58831 h 128191"/>
              <a:gd name="connsiteX4" fmla="*/ 92143 w 104673"/>
              <a:gd name="connsiteY4" fmla="*/ 94 h 128191"/>
              <a:gd name="connsiteX5" fmla="*/ 82618 w 104673"/>
              <a:gd name="connsiteY5" fmla="*/ 46131 h 128191"/>
              <a:gd name="connsiteX6" fmla="*/ 4830 w 104673"/>
              <a:gd name="connsiteY6" fmla="*/ 54069 h 12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673" h="128191">
                <a:moveTo>
                  <a:pt x="4830" y="54069"/>
                </a:moveTo>
                <a:cubicBezTo>
                  <a:pt x="-7076" y="67563"/>
                  <a:pt x="6153" y="120215"/>
                  <a:pt x="11180" y="127094"/>
                </a:cubicBezTo>
                <a:cubicBezTo>
                  <a:pt x="16207" y="133973"/>
                  <a:pt x="19912" y="106721"/>
                  <a:pt x="34993" y="95344"/>
                </a:cubicBezTo>
                <a:cubicBezTo>
                  <a:pt x="50074" y="83967"/>
                  <a:pt x="92143" y="74706"/>
                  <a:pt x="101668" y="58831"/>
                </a:cubicBezTo>
                <a:cubicBezTo>
                  <a:pt x="111193" y="42956"/>
                  <a:pt x="95318" y="2211"/>
                  <a:pt x="92143" y="94"/>
                </a:cubicBezTo>
                <a:cubicBezTo>
                  <a:pt x="88968" y="-2023"/>
                  <a:pt x="94260" y="31844"/>
                  <a:pt x="82618" y="46131"/>
                </a:cubicBezTo>
                <a:cubicBezTo>
                  <a:pt x="70976" y="60418"/>
                  <a:pt x="16736" y="40575"/>
                  <a:pt x="4830" y="540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フリーフォーム: 図形 396">
            <a:extLst>
              <a:ext uri="{FF2B5EF4-FFF2-40B4-BE49-F238E27FC236}">
                <a16:creationId xmlns:a16="http://schemas.microsoft.com/office/drawing/2014/main" id="{835C23B9-A66A-4271-9C1D-3C017537E375}"/>
              </a:ext>
            </a:extLst>
          </p:cNvPr>
          <p:cNvSpPr/>
          <p:nvPr/>
        </p:nvSpPr>
        <p:spPr>
          <a:xfrm>
            <a:off x="6155368" y="6264252"/>
            <a:ext cx="170833" cy="110624"/>
          </a:xfrm>
          <a:custGeom>
            <a:avLst/>
            <a:gdLst>
              <a:gd name="connsiteX0" fmla="*/ 83507 w 170833"/>
              <a:gd name="connsiteY0" fmla="*/ 23 h 110624"/>
              <a:gd name="connsiteX1" fmla="*/ 957 w 170833"/>
              <a:gd name="connsiteY1" fmla="*/ 103211 h 110624"/>
              <a:gd name="connsiteX2" fmla="*/ 46995 w 170833"/>
              <a:gd name="connsiteY2" fmla="*/ 103211 h 110624"/>
              <a:gd name="connsiteX3" fmla="*/ 170820 w 170833"/>
              <a:gd name="connsiteY3" fmla="*/ 109561 h 110624"/>
              <a:gd name="connsiteX4" fmla="*/ 39057 w 170833"/>
              <a:gd name="connsiteY4" fmla="*/ 93686 h 110624"/>
              <a:gd name="connsiteX5" fmla="*/ 83507 w 170833"/>
              <a:gd name="connsiteY5" fmla="*/ 23 h 11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833" h="110624">
                <a:moveTo>
                  <a:pt x="83507" y="23"/>
                </a:moveTo>
                <a:cubicBezTo>
                  <a:pt x="77157" y="1611"/>
                  <a:pt x="7042" y="86013"/>
                  <a:pt x="957" y="103211"/>
                </a:cubicBezTo>
                <a:cubicBezTo>
                  <a:pt x="-5128" y="120409"/>
                  <a:pt x="18685" y="102153"/>
                  <a:pt x="46995" y="103211"/>
                </a:cubicBezTo>
                <a:cubicBezTo>
                  <a:pt x="75305" y="104269"/>
                  <a:pt x="172143" y="111148"/>
                  <a:pt x="170820" y="109561"/>
                </a:cubicBezTo>
                <a:cubicBezTo>
                  <a:pt x="169497" y="107974"/>
                  <a:pt x="55461" y="108503"/>
                  <a:pt x="39057" y="93686"/>
                </a:cubicBezTo>
                <a:cubicBezTo>
                  <a:pt x="22653" y="78869"/>
                  <a:pt x="89857" y="-1565"/>
                  <a:pt x="83507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フリーフォーム: 図形 397">
            <a:extLst>
              <a:ext uri="{FF2B5EF4-FFF2-40B4-BE49-F238E27FC236}">
                <a16:creationId xmlns:a16="http://schemas.microsoft.com/office/drawing/2014/main" id="{6A473AF3-540D-4FAB-8CC8-E4151DF940A6}"/>
              </a:ext>
            </a:extLst>
          </p:cNvPr>
          <p:cNvSpPr/>
          <p:nvPr/>
        </p:nvSpPr>
        <p:spPr>
          <a:xfrm>
            <a:off x="6254750" y="6280150"/>
            <a:ext cx="96840" cy="90320"/>
          </a:xfrm>
          <a:custGeom>
            <a:avLst/>
            <a:gdLst>
              <a:gd name="connsiteX0" fmla="*/ 63 w 104840"/>
              <a:gd name="connsiteY0" fmla="*/ 1367 h 98037"/>
              <a:gd name="connsiteX1" fmla="*/ 100075 w 104840"/>
              <a:gd name="connsiteY1" fmla="*/ 9305 h 98037"/>
              <a:gd name="connsiteX2" fmla="*/ 79438 w 104840"/>
              <a:gd name="connsiteY2" fmla="*/ 41055 h 98037"/>
              <a:gd name="connsiteX3" fmla="*/ 104838 w 104840"/>
              <a:gd name="connsiteY3" fmla="*/ 74392 h 98037"/>
              <a:gd name="connsiteX4" fmla="*/ 77850 w 104840"/>
              <a:gd name="connsiteY4" fmla="*/ 96617 h 98037"/>
              <a:gd name="connsiteX5" fmla="*/ 84200 w 104840"/>
              <a:gd name="connsiteY5" fmla="*/ 33117 h 98037"/>
              <a:gd name="connsiteX6" fmla="*/ 63 w 104840"/>
              <a:gd name="connsiteY6" fmla="*/ 1367 h 9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840" h="98037">
                <a:moveTo>
                  <a:pt x="63" y="1367"/>
                </a:moveTo>
                <a:cubicBezTo>
                  <a:pt x="2709" y="-2602"/>
                  <a:pt x="86846" y="2690"/>
                  <a:pt x="100075" y="9305"/>
                </a:cubicBezTo>
                <a:cubicBezTo>
                  <a:pt x="113304" y="15920"/>
                  <a:pt x="78644" y="30207"/>
                  <a:pt x="79438" y="41055"/>
                </a:cubicBezTo>
                <a:cubicBezTo>
                  <a:pt x="80232" y="51903"/>
                  <a:pt x="105103" y="65132"/>
                  <a:pt x="104838" y="74392"/>
                </a:cubicBezTo>
                <a:cubicBezTo>
                  <a:pt x="104573" y="83652"/>
                  <a:pt x="81290" y="103496"/>
                  <a:pt x="77850" y="96617"/>
                </a:cubicBezTo>
                <a:cubicBezTo>
                  <a:pt x="74410" y="89738"/>
                  <a:pt x="89756" y="47140"/>
                  <a:pt x="84200" y="33117"/>
                </a:cubicBezTo>
                <a:cubicBezTo>
                  <a:pt x="78644" y="19094"/>
                  <a:pt x="-2583" y="5336"/>
                  <a:pt x="63" y="1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0" name="フリーフォーム: 図形 399">
            <a:extLst>
              <a:ext uri="{FF2B5EF4-FFF2-40B4-BE49-F238E27FC236}">
                <a16:creationId xmlns:a16="http://schemas.microsoft.com/office/drawing/2014/main" id="{10453046-39BF-4DE3-AFCB-524ECC3F93AF}"/>
              </a:ext>
            </a:extLst>
          </p:cNvPr>
          <p:cNvSpPr/>
          <p:nvPr/>
        </p:nvSpPr>
        <p:spPr>
          <a:xfrm>
            <a:off x="6462667" y="5998963"/>
            <a:ext cx="62259" cy="89684"/>
          </a:xfrm>
          <a:custGeom>
            <a:avLst/>
            <a:gdLst>
              <a:gd name="connsiteX0" fmla="*/ 9571 w 62259"/>
              <a:gd name="connsiteY0" fmla="*/ 200 h 89684"/>
              <a:gd name="connsiteX1" fmla="*/ 3221 w 62259"/>
              <a:gd name="connsiteY1" fmla="*/ 89100 h 89684"/>
              <a:gd name="connsiteX2" fmla="*/ 61958 w 62259"/>
              <a:gd name="connsiteY2" fmla="*/ 39887 h 89684"/>
              <a:gd name="connsiteX3" fmla="*/ 25446 w 62259"/>
              <a:gd name="connsiteY3" fmla="*/ 63700 h 89684"/>
              <a:gd name="connsiteX4" fmla="*/ 9571 w 62259"/>
              <a:gd name="connsiteY4" fmla="*/ 200 h 8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59" h="89684">
                <a:moveTo>
                  <a:pt x="9571" y="200"/>
                </a:moveTo>
                <a:cubicBezTo>
                  <a:pt x="5867" y="4433"/>
                  <a:pt x="-5510" y="82486"/>
                  <a:pt x="3221" y="89100"/>
                </a:cubicBezTo>
                <a:cubicBezTo>
                  <a:pt x="11952" y="95714"/>
                  <a:pt x="58254" y="44120"/>
                  <a:pt x="61958" y="39887"/>
                </a:cubicBezTo>
                <a:cubicBezTo>
                  <a:pt x="65662" y="35654"/>
                  <a:pt x="34177" y="67404"/>
                  <a:pt x="25446" y="63700"/>
                </a:cubicBezTo>
                <a:cubicBezTo>
                  <a:pt x="16715" y="59996"/>
                  <a:pt x="13275" y="-4033"/>
                  <a:pt x="9571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1" name="フリーフォーム: 図形 400">
            <a:extLst>
              <a:ext uri="{FF2B5EF4-FFF2-40B4-BE49-F238E27FC236}">
                <a16:creationId xmlns:a16="http://schemas.microsoft.com/office/drawing/2014/main" id="{C6FF39C2-7DA4-41F7-BDF0-77007F427161}"/>
              </a:ext>
            </a:extLst>
          </p:cNvPr>
          <p:cNvSpPr/>
          <p:nvPr/>
        </p:nvSpPr>
        <p:spPr>
          <a:xfrm>
            <a:off x="6446189" y="6132469"/>
            <a:ext cx="77878" cy="79315"/>
          </a:xfrm>
          <a:custGeom>
            <a:avLst/>
            <a:gdLst>
              <a:gd name="connsiteX0" fmla="*/ 5411 w 77878"/>
              <a:gd name="connsiteY0" fmla="*/ 44 h 79315"/>
              <a:gd name="connsiteX1" fmla="*/ 5411 w 77878"/>
              <a:gd name="connsiteY1" fmla="*/ 73069 h 79315"/>
              <a:gd name="connsiteX2" fmla="*/ 76849 w 77878"/>
              <a:gd name="connsiteY2" fmla="*/ 74656 h 79315"/>
              <a:gd name="connsiteX3" fmla="*/ 45099 w 77878"/>
              <a:gd name="connsiteY3" fmla="*/ 66719 h 79315"/>
              <a:gd name="connsiteX4" fmla="*/ 8586 w 77878"/>
              <a:gd name="connsiteY4" fmla="*/ 61956 h 79315"/>
              <a:gd name="connsiteX5" fmla="*/ 5411 w 77878"/>
              <a:gd name="connsiteY5" fmla="*/ 44 h 7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78" h="79315">
                <a:moveTo>
                  <a:pt x="5411" y="44"/>
                </a:moveTo>
                <a:cubicBezTo>
                  <a:pt x="4882" y="1896"/>
                  <a:pt x="-6495" y="60634"/>
                  <a:pt x="5411" y="73069"/>
                </a:cubicBezTo>
                <a:cubicBezTo>
                  <a:pt x="17317" y="85504"/>
                  <a:pt x="70234" y="75714"/>
                  <a:pt x="76849" y="74656"/>
                </a:cubicBezTo>
                <a:cubicBezTo>
                  <a:pt x="83464" y="73598"/>
                  <a:pt x="56476" y="68836"/>
                  <a:pt x="45099" y="66719"/>
                </a:cubicBezTo>
                <a:cubicBezTo>
                  <a:pt x="33722" y="64602"/>
                  <a:pt x="14936" y="68835"/>
                  <a:pt x="8586" y="61956"/>
                </a:cubicBezTo>
                <a:cubicBezTo>
                  <a:pt x="2236" y="55077"/>
                  <a:pt x="5940" y="-1808"/>
                  <a:pt x="5411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フリーフォーム: 図形 401">
            <a:extLst>
              <a:ext uri="{FF2B5EF4-FFF2-40B4-BE49-F238E27FC236}">
                <a16:creationId xmlns:a16="http://schemas.microsoft.com/office/drawing/2014/main" id="{14F934A6-8192-424A-B95D-86FC20F81ED2}"/>
              </a:ext>
            </a:extLst>
          </p:cNvPr>
          <p:cNvSpPr/>
          <p:nvPr/>
        </p:nvSpPr>
        <p:spPr>
          <a:xfrm>
            <a:off x="6527790" y="4303418"/>
            <a:ext cx="207978" cy="542622"/>
          </a:xfrm>
          <a:custGeom>
            <a:avLst/>
            <a:gdLst>
              <a:gd name="connsiteX0" fmla="*/ 10 w 207978"/>
              <a:gd name="connsiteY0" fmla="*/ 1882 h 542622"/>
              <a:gd name="connsiteX1" fmla="*/ 186277 w 207978"/>
              <a:gd name="connsiteY1" fmla="*/ 467549 h 542622"/>
              <a:gd name="connsiteX2" fmla="*/ 203210 w 207978"/>
              <a:gd name="connsiteY2" fmla="*/ 526815 h 542622"/>
              <a:gd name="connsiteX3" fmla="*/ 177810 w 207978"/>
              <a:gd name="connsiteY3" fmla="*/ 310915 h 542622"/>
              <a:gd name="connsiteX4" fmla="*/ 10 w 207978"/>
              <a:gd name="connsiteY4" fmla="*/ 1882 h 54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78" h="542622">
                <a:moveTo>
                  <a:pt x="10" y="1882"/>
                </a:moveTo>
                <a:cubicBezTo>
                  <a:pt x="1421" y="27987"/>
                  <a:pt x="152410" y="380060"/>
                  <a:pt x="186277" y="467549"/>
                </a:cubicBezTo>
                <a:cubicBezTo>
                  <a:pt x="220144" y="555038"/>
                  <a:pt x="204621" y="552920"/>
                  <a:pt x="203210" y="526815"/>
                </a:cubicBezTo>
                <a:cubicBezTo>
                  <a:pt x="201799" y="500710"/>
                  <a:pt x="210265" y="393465"/>
                  <a:pt x="177810" y="310915"/>
                </a:cubicBezTo>
                <a:cubicBezTo>
                  <a:pt x="145355" y="228365"/>
                  <a:pt x="-1401" y="-24223"/>
                  <a:pt x="10" y="1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3" name="フリーフォーム: 図形 402">
            <a:extLst>
              <a:ext uri="{FF2B5EF4-FFF2-40B4-BE49-F238E27FC236}">
                <a16:creationId xmlns:a16="http://schemas.microsoft.com/office/drawing/2014/main" id="{99E68E78-92C3-4D85-AFEE-B027B17B573D}"/>
              </a:ext>
            </a:extLst>
          </p:cNvPr>
          <p:cNvSpPr/>
          <p:nvPr/>
        </p:nvSpPr>
        <p:spPr>
          <a:xfrm>
            <a:off x="5024327" y="5280010"/>
            <a:ext cx="136170" cy="635203"/>
          </a:xfrm>
          <a:custGeom>
            <a:avLst/>
            <a:gdLst>
              <a:gd name="connsiteX0" fmla="*/ 8048 w 136170"/>
              <a:gd name="connsiteY0" fmla="*/ 15 h 635203"/>
              <a:gd name="connsiteX1" fmla="*/ 27098 w 136170"/>
              <a:gd name="connsiteY1" fmla="*/ 190515 h 635203"/>
              <a:gd name="connsiteX2" fmla="*/ 112823 w 136170"/>
              <a:gd name="connsiteY2" fmla="*/ 320690 h 635203"/>
              <a:gd name="connsiteX3" fmla="*/ 128698 w 136170"/>
              <a:gd name="connsiteY3" fmla="*/ 406415 h 635203"/>
              <a:gd name="connsiteX4" fmla="*/ 8048 w 136170"/>
              <a:gd name="connsiteY4" fmla="*/ 635015 h 635203"/>
              <a:gd name="connsiteX5" fmla="*/ 106473 w 136170"/>
              <a:gd name="connsiteY5" fmla="*/ 365140 h 635203"/>
              <a:gd name="connsiteX6" fmla="*/ 8048 w 136170"/>
              <a:gd name="connsiteY6" fmla="*/ 180990 h 635203"/>
              <a:gd name="connsiteX7" fmla="*/ 8048 w 136170"/>
              <a:gd name="connsiteY7" fmla="*/ 15 h 63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170" h="635203">
                <a:moveTo>
                  <a:pt x="8048" y="15"/>
                </a:moveTo>
                <a:cubicBezTo>
                  <a:pt x="11223" y="1602"/>
                  <a:pt x="9636" y="137069"/>
                  <a:pt x="27098" y="190515"/>
                </a:cubicBezTo>
                <a:cubicBezTo>
                  <a:pt x="44560" y="243961"/>
                  <a:pt x="95890" y="284707"/>
                  <a:pt x="112823" y="320690"/>
                </a:cubicBezTo>
                <a:cubicBezTo>
                  <a:pt x="129756" y="356673"/>
                  <a:pt x="146160" y="354028"/>
                  <a:pt x="128698" y="406415"/>
                </a:cubicBezTo>
                <a:cubicBezTo>
                  <a:pt x="111236" y="458802"/>
                  <a:pt x="11752" y="641894"/>
                  <a:pt x="8048" y="635015"/>
                </a:cubicBezTo>
                <a:cubicBezTo>
                  <a:pt x="4344" y="628136"/>
                  <a:pt x="106473" y="440811"/>
                  <a:pt x="106473" y="365140"/>
                </a:cubicBezTo>
                <a:cubicBezTo>
                  <a:pt x="106473" y="289469"/>
                  <a:pt x="24452" y="239198"/>
                  <a:pt x="8048" y="180990"/>
                </a:cubicBezTo>
                <a:cubicBezTo>
                  <a:pt x="-8356" y="122782"/>
                  <a:pt x="4873" y="-1572"/>
                  <a:pt x="8048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4" name="フリーフォーム: 図形 403">
            <a:extLst>
              <a:ext uri="{FF2B5EF4-FFF2-40B4-BE49-F238E27FC236}">
                <a16:creationId xmlns:a16="http://schemas.microsoft.com/office/drawing/2014/main" id="{06024090-B868-41FF-8DE2-00C67B6151B2}"/>
              </a:ext>
            </a:extLst>
          </p:cNvPr>
          <p:cNvSpPr/>
          <p:nvPr/>
        </p:nvSpPr>
        <p:spPr>
          <a:xfrm>
            <a:off x="4000089" y="5119807"/>
            <a:ext cx="1042779" cy="983459"/>
          </a:xfrm>
          <a:custGeom>
            <a:avLst/>
            <a:gdLst>
              <a:gd name="connsiteX0" fmla="*/ 124236 w 1042779"/>
              <a:gd name="connsiteY0" fmla="*/ 1468 h 983459"/>
              <a:gd name="connsiteX1" fmla="*/ 95661 w 1042779"/>
              <a:gd name="connsiteY1" fmla="*/ 284043 h 983459"/>
              <a:gd name="connsiteX2" fmla="*/ 411 w 1042779"/>
              <a:gd name="connsiteY2" fmla="*/ 474543 h 983459"/>
              <a:gd name="connsiteX3" fmla="*/ 63911 w 1042779"/>
              <a:gd name="connsiteY3" fmla="*/ 645993 h 983459"/>
              <a:gd name="connsiteX4" fmla="*/ 130586 w 1042779"/>
              <a:gd name="connsiteY4" fmla="*/ 795218 h 983459"/>
              <a:gd name="connsiteX5" fmla="*/ 251236 w 1042779"/>
              <a:gd name="connsiteY5" fmla="*/ 909518 h 983459"/>
              <a:gd name="connsiteX6" fmla="*/ 498886 w 1042779"/>
              <a:gd name="connsiteY6" fmla="*/ 973018 h 983459"/>
              <a:gd name="connsiteX7" fmla="*/ 648111 w 1042779"/>
              <a:gd name="connsiteY7" fmla="*/ 979368 h 983459"/>
              <a:gd name="connsiteX8" fmla="*/ 883061 w 1042779"/>
              <a:gd name="connsiteY8" fmla="*/ 931743 h 983459"/>
              <a:gd name="connsiteX9" fmla="*/ 1041811 w 1042779"/>
              <a:gd name="connsiteY9" fmla="*/ 801568 h 983459"/>
              <a:gd name="connsiteX10" fmla="*/ 810036 w 1042779"/>
              <a:gd name="connsiteY10" fmla="*/ 928568 h 983459"/>
              <a:gd name="connsiteX11" fmla="*/ 352836 w 1042779"/>
              <a:gd name="connsiteY11" fmla="*/ 906343 h 983459"/>
              <a:gd name="connsiteX12" fmla="*/ 25811 w 1042779"/>
              <a:gd name="connsiteY12" fmla="*/ 465018 h 983459"/>
              <a:gd name="connsiteX13" fmla="*/ 152811 w 1042779"/>
              <a:gd name="connsiteY13" fmla="*/ 185618 h 983459"/>
              <a:gd name="connsiteX14" fmla="*/ 124236 w 1042779"/>
              <a:gd name="connsiteY14" fmla="*/ 1468 h 98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2779" h="983459">
                <a:moveTo>
                  <a:pt x="124236" y="1468"/>
                </a:moveTo>
                <a:cubicBezTo>
                  <a:pt x="114711" y="17872"/>
                  <a:pt x="116298" y="205197"/>
                  <a:pt x="95661" y="284043"/>
                </a:cubicBezTo>
                <a:cubicBezTo>
                  <a:pt x="75024" y="362889"/>
                  <a:pt x="5703" y="414218"/>
                  <a:pt x="411" y="474543"/>
                </a:cubicBezTo>
                <a:cubicBezTo>
                  <a:pt x="-4881" y="534868"/>
                  <a:pt x="42215" y="592547"/>
                  <a:pt x="63911" y="645993"/>
                </a:cubicBezTo>
                <a:cubicBezTo>
                  <a:pt x="85607" y="699439"/>
                  <a:pt x="99365" y="751297"/>
                  <a:pt x="130586" y="795218"/>
                </a:cubicBezTo>
                <a:cubicBezTo>
                  <a:pt x="161807" y="839139"/>
                  <a:pt x="189853" y="879885"/>
                  <a:pt x="251236" y="909518"/>
                </a:cubicBezTo>
                <a:cubicBezTo>
                  <a:pt x="312619" y="939151"/>
                  <a:pt x="432740" y="961376"/>
                  <a:pt x="498886" y="973018"/>
                </a:cubicBezTo>
                <a:cubicBezTo>
                  <a:pt x="565032" y="984660"/>
                  <a:pt x="584082" y="986247"/>
                  <a:pt x="648111" y="979368"/>
                </a:cubicBezTo>
                <a:cubicBezTo>
                  <a:pt x="712140" y="972489"/>
                  <a:pt x="817444" y="961376"/>
                  <a:pt x="883061" y="931743"/>
                </a:cubicBezTo>
                <a:cubicBezTo>
                  <a:pt x="948678" y="902110"/>
                  <a:pt x="1053982" y="802097"/>
                  <a:pt x="1041811" y="801568"/>
                </a:cubicBezTo>
                <a:cubicBezTo>
                  <a:pt x="1029640" y="801039"/>
                  <a:pt x="924865" y="911106"/>
                  <a:pt x="810036" y="928568"/>
                </a:cubicBezTo>
                <a:cubicBezTo>
                  <a:pt x="695207" y="946030"/>
                  <a:pt x="483540" y="983601"/>
                  <a:pt x="352836" y="906343"/>
                </a:cubicBezTo>
                <a:cubicBezTo>
                  <a:pt x="222132" y="829085"/>
                  <a:pt x="59148" y="585139"/>
                  <a:pt x="25811" y="465018"/>
                </a:cubicBezTo>
                <a:cubicBezTo>
                  <a:pt x="-7526" y="344897"/>
                  <a:pt x="135349" y="261289"/>
                  <a:pt x="152811" y="185618"/>
                </a:cubicBezTo>
                <a:cubicBezTo>
                  <a:pt x="170274" y="109947"/>
                  <a:pt x="133761" y="-14936"/>
                  <a:pt x="124236" y="1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5" name="フリーフォーム: 図形 404">
            <a:extLst>
              <a:ext uri="{FF2B5EF4-FFF2-40B4-BE49-F238E27FC236}">
                <a16:creationId xmlns:a16="http://schemas.microsoft.com/office/drawing/2014/main" id="{F42349A7-6889-4FCE-8E87-5B3E7368BC1A}"/>
              </a:ext>
            </a:extLst>
          </p:cNvPr>
          <p:cNvSpPr/>
          <p:nvPr/>
        </p:nvSpPr>
        <p:spPr>
          <a:xfrm>
            <a:off x="5040662" y="5431344"/>
            <a:ext cx="399635" cy="326071"/>
          </a:xfrm>
          <a:custGeom>
            <a:avLst/>
            <a:gdLst>
              <a:gd name="connsiteX0" fmla="*/ 1238 w 399635"/>
              <a:gd name="connsiteY0" fmla="*/ 23 h 326071"/>
              <a:gd name="connsiteX1" fmla="*/ 267938 w 399635"/>
              <a:gd name="connsiteY1" fmla="*/ 55056 h 326071"/>
              <a:gd name="connsiteX2" fmla="*/ 335671 w 399635"/>
              <a:gd name="connsiteY2" fmla="*/ 124906 h 326071"/>
              <a:gd name="connsiteX3" fmla="*/ 399171 w 399635"/>
              <a:gd name="connsiteY3" fmla="*/ 325989 h 326071"/>
              <a:gd name="connsiteX4" fmla="*/ 301805 w 399635"/>
              <a:gd name="connsiteY4" fmla="*/ 99506 h 326071"/>
              <a:gd name="connsiteX5" fmla="*/ 172688 w 399635"/>
              <a:gd name="connsiteY5" fmla="*/ 48706 h 326071"/>
              <a:gd name="connsiteX6" fmla="*/ 1238 w 399635"/>
              <a:gd name="connsiteY6" fmla="*/ 23 h 32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635" h="326071">
                <a:moveTo>
                  <a:pt x="1238" y="23"/>
                </a:moveTo>
                <a:cubicBezTo>
                  <a:pt x="17113" y="1081"/>
                  <a:pt x="212199" y="34242"/>
                  <a:pt x="267938" y="55056"/>
                </a:cubicBezTo>
                <a:cubicBezTo>
                  <a:pt x="323677" y="75870"/>
                  <a:pt x="313799" y="79751"/>
                  <a:pt x="335671" y="124906"/>
                </a:cubicBezTo>
                <a:cubicBezTo>
                  <a:pt x="357543" y="170061"/>
                  <a:pt x="404815" y="330222"/>
                  <a:pt x="399171" y="325989"/>
                </a:cubicBezTo>
                <a:cubicBezTo>
                  <a:pt x="393527" y="321756"/>
                  <a:pt x="339552" y="145720"/>
                  <a:pt x="301805" y="99506"/>
                </a:cubicBezTo>
                <a:cubicBezTo>
                  <a:pt x="264058" y="53292"/>
                  <a:pt x="218902" y="63876"/>
                  <a:pt x="172688" y="48706"/>
                </a:cubicBezTo>
                <a:cubicBezTo>
                  <a:pt x="126474" y="33536"/>
                  <a:pt x="-14637" y="-1035"/>
                  <a:pt x="1238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6" name="フリーフォーム: 図形 405">
            <a:extLst>
              <a:ext uri="{FF2B5EF4-FFF2-40B4-BE49-F238E27FC236}">
                <a16:creationId xmlns:a16="http://schemas.microsoft.com/office/drawing/2014/main" id="{7A944B0E-9C43-4BD8-8EF6-D4BF5BE1BD9C}"/>
              </a:ext>
            </a:extLst>
          </p:cNvPr>
          <p:cNvSpPr/>
          <p:nvPr/>
        </p:nvSpPr>
        <p:spPr>
          <a:xfrm>
            <a:off x="5049833" y="5754038"/>
            <a:ext cx="379965" cy="1366463"/>
          </a:xfrm>
          <a:custGeom>
            <a:avLst/>
            <a:gdLst>
              <a:gd name="connsiteX0" fmla="*/ 379417 w 379965"/>
              <a:gd name="connsiteY0" fmla="*/ 1179 h 1366463"/>
              <a:gd name="connsiteX1" fmla="*/ 284167 w 379965"/>
              <a:gd name="connsiteY1" fmla="*/ 689095 h 1366463"/>
              <a:gd name="connsiteX2" fmla="*/ 167750 w 379965"/>
              <a:gd name="connsiteY2" fmla="*/ 1042579 h 1366463"/>
              <a:gd name="connsiteX3" fmla="*/ 534 w 379965"/>
              <a:gd name="connsiteY3" fmla="*/ 1366429 h 1366463"/>
              <a:gd name="connsiteX4" fmla="*/ 227017 w 379965"/>
              <a:gd name="connsiteY4" fmla="*/ 1023529 h 1366463"/>
              <a:gd name="connsiteX5" fmla="*/ 318034 w 379965"/>
              <a:gd name="connsiteY5" fmla="*/ 536695 h 1366463"/>
              <a:gd name="connsiteX6" fmla="*/ 379417 w 379965"/>
              <a:gd name="connsiteY6" fmla="*/ 1179 h 136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9965" h="1366463">
                <a:moveTo>
                  <a:pt x="379417" y="1179"/>
                </a:moveTo>
                <a:cubicBezTo>
                  <a:pt x="373772" y="26579"/>
                  <a:pt x="319445" y="515528"/>
                  <a:pt x="284167" y="689095"/>
                </a:cubicBezTo>
                <a:cubicBezTo>
                  <a:pt x="248889" y="862662"/>
                  <a:pt x="215022" y="929690"/>
                  <a:pt x="167750" y="1042579"/>
                </a:cubicBezTo>
                <a:cubicBezTo>
                  <a:pt x="120478" y="1155468"/>
                  <a:pt x="-9344" y="1369604"/>
                  <a:pt x="534" y="1366429"/>
                </a:cubicBezTo>
                <a:cubicBezTo>
                  <a:pt x="10412" y="1363254"/>
                  <a:pt x="174100" y="1161818"/>
                  <a:pt x="227017" y="1023529"/>
                </a:cubicBezTo>
                <a:cubicBezTo>
                  <a:pt x="279934" y="885240"/>
                  <a:pt x="290164" y="706028"/>
                  <a:pt x="318034" y="536695"/>
                </a:cubicBezTo>
                <a:cubicBezTo>
                  <a:pt x="345903" y="367362"/>
                  <a:pt x="385062" y="-24221"/>
                  <a:pt x="379417" y="1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7" name="フリーフォーム: 図形 406">
            <a:extLst>
              <a:ext uri="{FF2B5EF4-FFF2-40B4-BE49-F238E27FC236}">
                <a16:creationId xmlns:a16="http://schemas.microsoft.com/office/drawing/2014/main" id="{9A51025B-B340-4EAE-ACA8-E4F944E1D95E}"/>
              </a:ext>
            </a:extLst>
          </p:cNvPr>
          <p:cNvSpPr/>
          <p:nvPr/>
        </p:nvSpPr>
        <p:spPr>
          <a:xfrm>
            <a:off x="5243536" y="5428864"/>
            <a:ext cx="638844" cy="178894"/>
          </a:xfrm>
          <a:custGeom>
            <a:avLst/>
            <a:gdLst>
              <a:gd name="connsiteX0" fmla="*/ 1564 w 638844"/>
              <a:gd name="connsiteY0" fmla="*/ 38486 h 178894"/>
              <a:gd name="connsiteX1" fmla="*/ 98402 w 638844"/>
              <a:gd name="connsiteY1" fmla="*/ 30549 h 178894"/>
              <a:gd name="connsiteX2" fmla="*/ 180952 w 638844"/>
              <a:gd name="connsiteY2" fmla="*/ 386 h 178894"/>
              <a:gd name="connsiteX3" fmla="*/ 293664 w 638844"/>
              <a:gd name="connsiteY3" fmla="*/ 54361 h 178894"/>
              <a:gd name="connsiteX4" fmla="*/ 323827 w 638844"/>
              <a:gd name="connsiteY4" fmla="*/ 90874 h 178894"/>
              <a:gd name="connsiteX5" fmla="*/ 403202 w 638844"/>
              <a:gd name="connsiteY5" fmla="*/ 92461 h 178894"/>
              <a:gd name="connsiteX6" fmla="*/ 439714 w 638844"/>
              <a:gd name="connsiteY6" fmla="*/ 127386 h 178894"/>
              <a:gd name="connsiteX7" fmla="*/ 550839 w 638844"/>
              <a:gd name="connsiteY7" fmla="*/ 117861 h 178894"/>
              <a:gd name="connsiteX8" fmla="*/ 584177 w 638844"/>
              <a:gd name="connsiteY8" fmla="*/ 159136 h 178894"/>
              <a:gd name="connsiteX9" fmla="*/ 638152 w 638844"/>
              <a:gd name="connsiteY9" fmla="*/ 176599 h 178894"/>
              <a:gd name="connsiteX10" fmla="*/ 542902 w 638844"/>
              <a:gd name="connsiteY10" fmla="*/ 171836 h 178894"/>
              <a:gd name="connsiteX11" fmla="*/ 390502 w 638844"/>
              <a:gd name="connsiteY11" fmla="*/ 114686 h 178894"/>
              <a:gd name="connsiteX12" fmla="*/ 260327 w 638844"/>
              <a:gd name="connsiteY12" fmla="*/ 38486 h 178894"/>
              <a:gd name="connsiteX13" fmla="*/ 180952 w 638844"/>
              <a:gd name="connsiteY13" fmla="*/ 32136 h 178894"/>
              <a:gd name="connsiteX14" fmla="*/ 1564 w 638844"/>
              <a:gd name="connsiteY14" fmla="*/ 38486 h 178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8844" h="178894">
                <a:moveTo>
                  <a:pt x="1564" y="38486"/>
                </a:moveTo>
                <a:cubicBezTo>
                  <a:pt x="-12194" y="38222"/>
                  <a:pt x="68504" y="36899"/>
                  <a:pt x="98402" y="30549"/>
                </a:cubicBezTo>
                <a:cubicBezTo>
                  <a:pt x="128300" y="24199"/>
                  <a:pt x="148408" y="-3583"/>
                  <a:pt x="180952" y="386"/>
                </a:cubicBezTo>
                <a:cubicBezTo>
                  <a:pt x="213496" y="4355"/>
                  <a:pt x="269851" y="39280"/>
                  <a:pt x="293664" y="54361"/>
                </a:cubicBezTo>
                <a:cubicBezTo>
                  <a:pt x="317477" y="69442"/>
                  <a:pt x="305571" y="84524"/>
                  <a:pt x="323827" y="90874"/>
                </a:cubicBezTo>
                <a:cubicBezTo>
                  <a:pt x="342083" y="97224"/>
                  <a:pt x="383887" y="86376"/>
                  <a:pt x="403202" y="92461"/>
                </a:cubicBezTo>
                <a:cubicBezTo>
                  <a:pt x="422517" y="98546"/>
                  <a:pt x="415108" y="123153"/>
                  <a:pt x="439714" y="127386"/>
                </a:cubicBezTo>
                <a:cubicBezTo>
                  <a:pt x="464320" y="131619"/>
                  <a:pt x="526762" y="112569"/>
                  <a:pt x="550839" y="117861"/>
                </a:cubicBezTo>
                <a:cubicBezTo>
                  <a:pt x="574916" y="123153"/>
                  <a:pt x="569625" y="149346"/>
                  <a:pt x="584177" y="159136"/>
                </a:cubicBezTo>
                <a:cubicBezTo>
                  <a:pt x="598729" y="168926"/>
                  <a:pt x="645031" y="174482"/>
                  <a:pt x="638152" y="176599"/>
                </a:cubicBezTo>
                <a:cubicBezTo>
                  <a:pt x="631273" y="178716"/>
                  <a:pt x="584177" y="182155"/>
                  <a:pt x="542902" y="171836"/>
                </a:cubicBezTo>
                <a:cubicBezTo>
                  <a:pt x="501627" y="161517"/>
                  <a:pt x="437598" y="136911"/>
                  <a:pt x="390502" y="114686"/>
                </a:cubicBezTo>
                <a:cubicBezTo>
                  <a:pt x="343406" y="92461"/>
                  <a:pt x="295252" y="52244"/>
                  <a:pt x="260327" y="38486"/>
                </a:cubicBezTo>
                <a:cubicBezTo>
                  <a:pt x="225402" y="24728"/>
                  <a:pt x="221169" y="30813"/>
                  <a:pt x="180952" y="32136"/>
                </a:cubicBezTo>
                <a:lnTo>
                  <a:pt x="1564" y="3848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8" name="フリーフォーム: 図形 407">
            <a:extLst>
              <a:ext uri="{FF2B5EF4-FFF2-40B4-BE49-F238E27FC236}">
                <a16:creationId xmlns:a16="http://schemas.microsoft.com/office/drawing/2014/main" id="{EB401236-57FC-4CE1-886A-0F42B6783514}"/>
              </a:ext>
            </a:extLst>
          </p:cNvPr>
          <p:cNvSpPr/>
          <p:nvPr/>
        </p:nvSpPr>
        <p:spPr>
          <a:xfrm>
            <a:off x="5162691" y="6398753"/>
            <a:ext cx="505856" cy="985424"/>
          </a:xfrm>
          <a:custGeom>
            <a:avLst/>
            <a:gdLst>
              <a:gd name="connsiteX0" fmla="*/ 504684 w 505856"/>
              <a:gd name="connsiteY0" fmla="*/ 11572 h 985424"/>
              <a:gd name="connsiteX1" fmla="*/ 215759 w 505856"/>
              <a:gd name="connsiteY1" fmla="*/ 652922 h 985424"/>
              <a:gd name="connsiteX2" fmla="*/ 117334 w 505856"/>
              <a:gd name="connsiteY2" fmla="*/ 818022 h 985424"/>
              <a:gd name="connsiteX3" fmla="*/ 3034 w 505856"/>
              <a:gd name="connsiteY3" fmla="*/ 970422 h 985424"/>
              <a:gd name="connsiteX4" fmla="*/ 247509 w 505856"/>
              <a:gd name="connsiteY4" fmla="*/ 427497 h 985424"/>
              <a:gd name="connsiteX5" fmla="*/ 314184 w 505856"/>
              <a:gd name="connsiteY5" fmla="*/ 252872 h 985424"/>
              <a:gd name="connsiteX6" fmla="*/ 504684 w 505856"/>
              <a:gd name="connsiteY6" fmla="*/ 11572 h 98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856" h="985424">
                <a:moveTo>
                  <a:pt x="504684" y="11572"/>
                </a:moveTo>
                <a:cubicBezTo>
                  <a:pt x="488280" y="78247"/>
                  <a:pt x="280317" y="518514"/>
                  <a:pt x="215759" y="652922"/>
                </a:cubicBezTo>
                <a:cubicBezTo>
                  <a:pt x="151201" y="787330"/>
                  <a:pt x="152788" y="765105"/>
                  <a:pt x="117334" y="818022"/>
                </a:cubicBezTo>
                <a:cubicBezTo>
                  <a:pt x="81880" y="870939"/>
                  <a:pt x="-18662" y="1035510"/>
                  <a:pt x="3034" y="970422"/>
                </a:cubicBezTo>
                <a:cubicBezTo>
                  <a:pt x="24730" y="905334"/>
                  <a:pt x="195651" y="547089"/>
                  <a:pt x="247509" y="427497"/>
                </a:cubicBezTo>
                <a:cubicBezTo>
                  <a:pt x="299367" y="307905"/>
                  <a:pt x="267617" y="320605"/>
                  <a:pt x="314184" y="252872"/>
                </a:cubicBezTo>
                <a:cubicBezTo>
                  <a:pt x="360751" y="185139"/>
                  <a:pt x="521088" y="-55103"/>
                  <a:pt x="504684" y="11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" name="フリーフォーム: 図形 408">
            <a:extLst>
              <a:ext uri="{FF2B5EF4-FFF2-40B4-BE49-F238E27FC236}">
                <a16:creationId xmlns:a16="http://schemas.microsoft.com/office/drawing/2014/main" id="{34FED161-BC5C-40A4-BD58-E763EE558298}"/>
              </a:ext>
            </a:extLst>
          </p:cNvPr>
          <p:cNvSpPr/>
          <p:nvPr/>
        </p:nvSpPr>
        <p:spPr>
          <a:xfrm>
            <a:off x="5307407" y="6584233"/>
            <a:ext cx="412408" cy="760460"/>
          </a:xfrm>
          <a:custGeom>
            <a:avLst/>
            <a:gdLst>
              <a:gd name="connsiteX0" fmla="*/ 401243 w 412408"/>
              <a:gd name="connsiteY0" fmla="*/ 2834 h 760460"/>
              <a:gd name="connsiteX1" fmla="*/ 403360 w 412408"/>
              <a:gd name="connsiteY1" fmla="*/ 100200 h 760460"/>
              <a:gd name="connsiteX2" fmla="*/ 356793 w 412408"/>
              <a:gd name="connsiteY2" fmla="*/ 131950 h 760460"/>
              <a:gd name="connsiteX3" fmla="*/ 316576 w 412408"/>
              <a:gd name="connsiteY3" fmla="*/ 193334 h 760460"/>
              <a:gd name="connsiteX4" fmla="*/ 318693 w 412408"/>
              <a:gd name="connsiteY4" fmla="*/ 280117 h 760460"/>
              <a:gd name="connsiteX5" fmla="*/ 259426 w 412408"/>
              <a:gd name="connsiteY5" fmla="*/ 337267 h 760460"/>
              <a:gd name="connsiteX6" fmla="*/ 198043 w 412408"/>
              <a:gd name="connsiteY6" fmla="*/ 430400 h 760460"/>
              <a:gd name="connsiteX7" fmla="*/ 178993 w 412408"/>
              <a:gd name="connsiteY7" fmla="*/ 512950 h 760460"/>
              <a:gd name="connsiteX8" fmla="*/ 166293 w 412408"/>
              <a:gd name="connsiteY8" fmla="*/ 567984 h 760460"/>
              <a:gd name="connsiteX9" fmla="*/ 113376 w 412408"/>
              <a:gd name="connsiteY9" fmla="*/ 650534 h 760460"/>
              <a:gd name="connsiteX10" fmla="*/ 1193 w 412408"/>
              <a:gd name="connsiteY10" fmla="*/ 756367 h 760460"/>
              <a:gd name="connsiteX11" fmla="*/ 191693 w 412408"/>
              <a:gd name="connsiteY11" fmla="*/ 498134 h 760460"/>
              <a:gd name="connsiteX12" fmla="*/ 289060 w 412408"/>
              <a:gd name="connsiteY12" fmla="*/ 222967 h 760460"/>
              <a:gd name="connsiteX13" fmla="*/ 401243 w 412408"/>
              <a:gd name="connsiteY13" fmla="*/ 2834 h 76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2408" h="760460">
                <a:moveTo>
                  <a:pt x="401243" y="2834"/>
                </a:moveTo>
                <a:cubicBezTo>
                  <a:pt x="420293" y="-17627"/>
                  <a:pt x="410768" y="78681"/>
                  <a:pt x="403360" y="100200"/>
                </a:cubicBezTo>
                <a:cubicBezTo>
                  <a:pt x="395952" y="121719"/>
                  <a:pt x="371257" y="116428"/>
                  <a:pt x="356793" y="131950"/>
                </a:cubicBezTo>
                <a:cubicBezTo>
                  <a:pt x="342329" y="147472"/>
                  <a:pt x="322926" y="168639"/>
                  <a:pt x="316576" y="193334"/>
                </a:cubicBezTo>
                <a:cubicBezTo>
                  <a:pt x="310226" y="218029"/>
                  <a:pt x="328218" y="256128"/>
                  <a:pt x="318693" y="280117"/>
                </a:cubicBezTo>
                <a:cubicBezTo>
                  <a:pt x="309168" y="304106"/>
                  <a:pt x="279534" y="312220"/>
                  <a:pt x="259426" y="337267"/>
                </a:cubicBezTo>
                <a:cubicBezTo>
                  <a:pt x="239318" y="362314"/>
                  <a:pt x="211449" y="401119"/>
                  <a:pt x="198043" y="430400"/>
                </a:cubicBezTo>
                <a:cubicBezTo>
                  <a:pt x="184637" y="459681"/>
                  <a:pt x="184285" y="490019"/>
                  <a:pt x="178993" y="512950"/>
                </a:cubicBezTo>
                <a:cubicBezTo>
                  <a:pt x="173701" y="535881"/>
                  <a:pt x="177229" y="545053"/>
                  <a:pt x="166293" y="567984"/>
                </a:cubicBezTo>
                <a:cubicBezTo>
                  <a:pt x="155357" y="590915"/>
                  <a:pt x="140893" y="619137"/>
                  <a:pt x="113376" y="650534"/>
                </a:cubicBezTo>
                <a:cubicBezTo>
                  <a:pt x="85859" y="681931"/>
                  <a:pt x="-11860" y="781767"/>
                  <a:pt x="1193" y="756367"/>
                </a:cubicBezTo>
                <a:cubicBezTo>
                  <a:pt x="14246" y="730967"/>
                  <a:pt x="143715" y="587034"/>
                  <a:pt x="191693" y="498134"/>
                </a:cubicBezTo>
                <a:cubicBezTo>
                  <a:pt x="239671" y="409234"/>
                  <a:pt x="255546" y="302695"/>
                  <a:pt x="289060" y="222967"/>
                </a:cubicBezTo>
                <a:cubicBezTo>
                  <a:pt x="322574" y="143239"/>
                  <a:pt x="382193" y="23295"/>
                  <a:pt x="401243" y="2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" name="フリーフォーム: 図形 409">
            <a:extLst>
              <a:ext uri="{FF2B5EF4-FFF2-40B4-BE49-F238E27FC236}">
                <a16:creationId xmlns:a16="http://schemas.microsoft.com/office/drawing/2014/main" id="{B6BCC2BA-56CC-468C-8CD1-747436673783}"/>
              </a:ext>
            </a:extLst>
          </p:cNvPr>
          <p:cNvSpPr/>
          <p:nvPr/>
        </p:nvSpPr>
        <p:spPr>
          <a:xfrm>
            <a:off x="3580401" y="5208378"/>
            <a:ext cx="556848" cy="325124"/>
          </a:xfrm>
          <a:custGeom>
            <a:avLst/>
            <a:gdLst>
              <a:gd name="connsiteX0" fmla="*/ 556624 w 556848"/>
              <a:gd name="connsiteY0" fmla="*/ 44660 h 325124"/>
              <a:gd name="connsiteX1" fmla="*/ 397874 w 556848"/>
              <a:gd name="connsiteY1" fmla="*/ 210 h 325124"/>
              <a:gd name="connsiteX2" fmla="*/ 367712 w 556848"/>
              <a:gd name="connsiteY2" fmla="*/ 28785 h 325124"/>
              <a:gd name="connsiteX3" fmla="*/ 342312 w 556848"/>
              <a:gd name="connsiteY3" fmla="*/ 49422 h 325124"/>
              <a:gd name="connsiteX4" fmla="*/ 324849 w 556848"/>
              <a:gd name="connsiteY4" fmla="*/ 36722 h 325124"/>
              <a:gd name="connsiteX5" fmla="*/ 297862 w 556848"/>
              <a:gd name="connsiteY5" fmla="*/ 109747 h 325124"/>
              <a:gd name="connsiteX6" fmla="*/ 274049 w 556848"/>
              <a:gd name="connsiteY6" fmla="*/ 112922 h 325124"/>
              <a:gd name="connsiteX7" fmla="*/ 254999 w 556848"/>
              <a:gd name="connsiteY7" fmla="*/ 101810 h 325124"/>
              <a:gd name="connsiteX8" fmla="*/ 245474 w 556848"/>
              <a:gd name="connsiteY8" fmla="*/ 122447 h 325124"/>
              <a:gd name="connsiteX9" fmla="*/ 188324 w 556848"/>
              <a:gd name="connsiteY9" fmla="*/ 122447 h 325124"/>
              <a:gd name="connsiteX10" fmla="*/ 115299 w 556848"/>
              <a:gd name="connsiteY10" fmla="*/ 139910 h 325124"/>
              <a:gd name="connsiteX11" fmla="*/ 101012 w 556848"/>
              <a:gd name="connsiteY11" fmla="*/ 222460 h 325124"/>
              <a:gd name="connsiteX12" fmla="*/ 34337 w 556848"/>
              <a:gd name="connsiteY12" fmla="*/ 293897 h 325124"/>
              <a:gd name="connsiteX13" fmla="*/ 12112 w 556848"/>
              <a:gd name="connsiteY13" fmla="*/ 312947 h 325124"/>
              <a:gd name="connsiteX14" fmla="*/ 8937 w 556848"/>
              <a:gd name="connsiteY14" fmla="*/ 314535 h 325124"/>
              <a:gd name="connsiteX15" fmla="*/ 131174 w 556848"/>
              <a:gd name="connsiteY15" fmla="*/ 174835 h 325124"/>
              <a:gd name="connsiteX16" fmla="*/ 281987 w 556848"/>
              <a:gd name="connsiteY16" fmla="*/ 127210 h 325124"/>
              <a:gd name="connsiteX17" fmla="*/ 359774 w 556848"/>
              <a:gd name="connsiteY17" fmla="*/ 63710 h 325124"/>
              <a:gd name="connsiteX18" fmla="*/ 431212 w 556848"/>
              <a:gd name="connsiteY18" fmla="*/ 27197 h 325124"/>
              <a:gd name="connsiteX19" fmla="*/ 556624 w 556848"/>
              <a:gd name="connsiteY19" fmla="*/ 44660 h 32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6848" h="325124">
                <a:moveTo>
                  <a:pt x="556624" y="44660"/>
                </a:moveTo>
                <a:cubicBezTo>
                  <a:pt x="551068" y="40162"/>
                  <a:pt x="429359" y="2856"/>
                  <a:pt x="397874" y="210"/>
                </a:cubicBezTo>
                <a:cubicBezTo>
                  <a:pt x="366389" y="-2436"/>
                  <a:pt x="376972" y="20583"/>
                  <a:pt x="367712" y="28785"/>
                </a:cubicBezTo>
                <a:cubicBezTo>
                  <a:pt x="358452" y="36987"/>
                  <a:pt x="349456" y="48099"/>
                  <a:pt x="342312" y="49422"/>
                </a:cubicBezTo>
                <a:cubicBezTo>
                  <a:pt x="335168" y="50745"/>
                  <a:pt x="332257" y="26668"/>
                  <a:pt x="324849" y="36722"/>
                </a:cubicBezTo>
                <a:cubicBezTo>
                  <a:pt x="317441" y="46776"/>
                  <a:pt x="306329" y="97047"/>
                  <a:pt x="297862" y="109747"/>
                </a:cubicBezTo>
                <a:cubicBezTo>
                  <a:pt x="289395" y="122447"/>
                  <a:pt x="281193" y="114245"/>
                  <a:pt x="274049" y="112922"/>
                </a:cubicBezTo>
                <a:cubicBezTo>
                  <a:pt x="266905" y="111599"/>
                  <a:pt x="259761" y="100223"/>
                  <a:pt x="254999" y="101810"/>
                </a:cubicBezTo>
                <a:cubicBezTo>
                  <a:pt x="250237" y="103397"/>
                  <a:pt x="256586" y="119008"/>
                  <a:pt x="245474" y="122447"/>
                </a:cubicBezTo>
                <a:cubicBezTo>
                  <a:pt x="234361" y="125887"/>
                  <a:pt x="210020" y="119537"/>
                  <a:pt x="188324" y="122447"/>
                </a:cubicBezTo>
                <a:cubicBezTo>
                  <a:pt x="166628" y="125357"/>
                  <a:pt x="129851" y="123241"/>
                  <a:pt x="115299" y="139910"/>
                </a:cubicBezTo>
                <a:cubicBezTo>
                  <a:pt x="100747" y="156579"/>
                  <a:pt x="114506" y="196796"/>
                  <a:pt x="101012" y="222460"/>
                </a:cubicBezTo>
                <a:cubicBezTo>
                  <a:pt x="87518" y="248125"/>
                  <a:pt x="49154" y="278816"/>
                  <a:pt x="34337" y="293897"/>
                </a:cubicBezTo>
                <a:cubicBezTo>
                  <a:pt x="19520" y="308978"/>
                  <a:pt x="16345" y="309507"/>
                  <a:pt x="12112" y="312947"/>
                </a:cubicBezTo>
                <a:cubicBezTo>
                  <a:pt x="7879" y="316387"/>
                  <a:pt x="-10907" y="337554"/>
                  <a:pt x="8937" y="314535"/>
                </a:cubicBezTo>
                <a:cubicBezTo>
                  <a:pt x="28781" y="291516"/>
                  <a:pt x="85666" y="206056"/>
                  <a:pt x="131174" y="174835"/>
                </a:cubicBezTo>
                <a:cubicBezTo>
                  <a:pt x="176682" y="143614"/>
                  <a:pt x="243887" y="145731"/>
                  <a:pt x="281987" y="127210"/>
                </a:cubicBezTo>
                <a:cubicBezTo>
                  <a:pt x="320087" y="108689"/>
                  <a:pt x="334903" y="80379"/>
                  <a:pt x="359774" y="63710"/>
                </a:cubicBezTo>
                <a:cubicBezTo>
                  <a:pt x="384645" y="47041"/>
                  <a:pt x="399462" y="30901"/>
                  <a:pt x="431212" y="27197"/>
                </a:cubicBezTo>
                <a:cubicBezTo>
                  <a:pt x="462962" y="23493"/>
                  <a:pt x="562180" y="49158"/>
                  <a:pt x="556624" y="44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" name="フリーフォーム: 図形 410">
            <a:extLst>
              <a:ext uri="{FF2B5EF4-FFF2-40B4-BE49-F238E27FC236}">
                <a16:creationId xmlns:a16="http://schemas.microsoft.com/office/drawing/2014/main" id="{112F738E-1B00-4736-B913-EE804A7DFAA5}"/>
              </a:ext>
            </a:extLst>
          </p:cNvPr>
          <p:cNvSpPr/>
          <p:nvPr/>
        </p:nvSpPr>
        <p:spPr>
          <a:xfrm>
            <a:off x="3960216" y="5304105"/>
            <a:ext cx="183466" cy="329889"/>
          </a:xfrm>
          <a:custGeom>
            <a:avLst/>
            <a:gdLst>
              <a:gd name="connsiteX0" fmla="*/ 183159 w 183466"/>
              <a:gd name="connsiteY0" fmla="*/ 12433 h 329889"/>
              <a:gd name="connsiteX1" fmla="*/ 64097 w 183466"/>
              <a:gd name="connsiteY1" fmla="*/ 2908 h 329889"/>
              <a:gd name="connsiteX2" fmla="*/ 41872 w 183466"/>
              <a:gd name="connsiteY2" fmla="*/ 64820 h 329889"/>
              <a:gd name="connsiteX3" fmla="*/ 81559 w 183466"/>
              <a:gd name="connsiteY3" fmla="*/ 175945 h 329889"/>
              <a:gd name="connsiteX4" fmla="*/ 45047 w 183466"/>
              <a:gd name="connsiteY4" fmla="*/ 234683 h 329889"/>
              <a:gd name="connsiteX5" fmla="*/ 45047 w 183466"/>
              <a:gd name="connsiteY5" fmla="*/ 328345 h 329889"/>
              <a:gd name="connsiteX6" fmla="*/ 54572 w 183466"/>
              <a:gd name="connsiteY6" fmla="*/ 152133 h 329889"/>
              <a:gd name="connsiteX7" fmla="*/ 3772 w 183466"/>
              <a:gd name="connsiteY7" fmla="*/ 53708 h 329889"/>
              <a:gd name="connsiteX8" fmla="*/ 24409 w 183466"/>
              <a:gd name="connsiteY8" fmla="*/ 33070 h 329889"/>
              <a:gd name="connsiteX9" fmla="*/ 183159 w 183466"/>
              <a:gd name="connsiteY9" fmla="*/ 12433 h 329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3466" h="329889">
                <a:moveTo>
                  <a:pt x="183159" y="12433"/>
                </a:moveTo>
                <a:cubicBezTo>
                  <a:pt x="189774" y="7406"/>
                  <a:pt x="87645" y="-5823"/>
                  <a:pt x="64097" y="2908"/>
                </a:cubicBezTo>
                <a:cubicBezTo>
                  <a:pt x="40549" y="11639"/>
                  <a:pt x="38962" y="35981"/>
                  <a:pt x="41872" y="64820"/>
                </a:cubicBezTo>
                <a:cubicBezTo>
                  <a:pt x="44782" y="93659"/>
                  <a:pt x="81030" y="147635"/>
                  <a:pt x="81559" y="175945"/>
                </a:cubicBezTo>
                <a:cubicBezTo>
                  <a:pt x="82088" y="204255"/>
                  <a:pt x="51132" y="209283"/>
                  <a:pt x="45047" y="234683"/>
                </a:cubicBezTo>
                <a:cubicBezTo>
                  <a:pt x="38962" y="260083"/>
                  <a:pt x="43460" y="342103"/>
                  <a:pt x="45047" y="328345"/>
                </a:cubicBezTo>
                <a:cubicBezTo>
                  <a:pt x="46634" y="314587"/>
                  <a:pt x="61451" y="197906"/>
                  <a:pt x="54572" y="152133"/>
                </a:cubicBezTo>
                <a:cubicBezTo>
                  <a:pt x="47693" y="106360"/>
                  <a:pt x="8799" y="73552"/>
                  <a:pt x="3772" y="53708"/>
                </a:cubicBezTo>
                <a:cubicBezTo>
                  <a:pt x="-1255" y="33864"/>
                  <a:pt x="-6283" y="40478"/>
                  <a:pt x="24409" y="33070"/>
                </a:cubicBezTo>
                <a:cubicBezTo>
                  <a:pt x="55101" y="25662"/>
                  <a:pt x="176544" y="17460"/>
                  <a:pt x="183159" y="12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" name="フリーフォーム: 図形 411">
            <a:extLst>
              <a:ext uri="{FF2B5EF4-FFF2-40B4-BE49-F238E27FC236}">
                <a16:creationId xmlns:a16="http://schemas.microsoft.com/office/drawing/2014/main" id="{91C86BA5-4399-43D5-87DF-5FEF23D8B44A}"/>
              </a:ext>
            </a:extLst>
          </p:cNvPr>
          <p:cNvSpPr/>
          <p:nvPr/>
        </p:nvSpPr>
        <p:spPr>
          <a:xfrm>
            <a:off x="3454730" y="5430841"/>
            <a:ext cx="450520" cy="197448"/>
          </a:xfrm>
          <a:custGeom>
            <a:avLst/>
            <a:gdLst>
              <a:gd name="connsiteX0" fmla="*/ 3903 w 450520"/>
              <a:gd name="connsiteY0" fmla="*/ 197376 h 197448"/>
              <a:gd name="connsiteX1" fmla="*/ 240970 w 450520"/>
              <a:gd name="connsiteY1" fmla="*/ 78842 h 197448"/>
              <a:gd name="connsiteX2" fmla="*/ 450520 w 450520"/>
              <a:gd name="connsiteY2" fmla="*/ 526 h 197448"/>
              <a:gd name="connsiteX3" fmla="*/ 238853 w 450520"/>
              <a:gd name="connsiteY3" fmla="*/ 47092 h 197448"/>
              <a:gd name="connsiteX4" fmla="*/ 103387 w 450520"/>
              <a:gd name="connsiteY4" fmla="*/ 95776 h 197448"/>
              <a:gd name="connsiteX5" fmla="*/ 3903 w 450520"/>
              <a:gd name="connsiteY5" fmla="*/ 197376 h 19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20" h="197448">
                <a:moveTo>
                  <a:pt x="3903" y="197376"/>
                </a:moveTo>
                <a:cubicBezTo>
                  <a:pt x="26834" y="194554"/>
                  <a:pt x="166534" y="111650"/>
                  <a:pt x="240970" y="78842"/>
                </a:cubicBezTo>
                <a:cubicBezTo>
                  <a:pt x="315406" y="46034"/>
                  <a:pt x="450873" y="5818"/>
                  <a:pt x="450520" y="526"/>
                </a:cubicBezTo>
                <a:cubicBezTo>
                  <a:pt x="450167" y="-4766"/>
                  <a:pt x="296709" y="31217"/>
                  <a:pt x="238853" y="47092"/>
                </a:cubicBezTo>
                <a:cubicBezTo>
                  <a:pt x="180997" y="62967"/>
                  <a:pt x="141840" y="71434"/>
                  <a:pt x="103387" y="95776"/>
                </a:cubicBezTo>
                <a:cubicBezTo>
                  <a:pt x="64934" y="120118"/>
                  <a:pt x="-19028" y="200198"/>
                  <a:pt x="3903" y="197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" name="フリーフォーム: 図形 412">
            <a:extLst>
              <a:ext uri="{FF2B5EF4-FFF2-40B4-BE49-F238E27FC236}">
                <a16:creationId xmlns:a16="http://schemas.microsoft.com/office/drawing/2014/main" id="{137FC0A1-1BB4-4D40-A241-D28AAEDAA7A4}"/>
              </a:ext>
            </a:extLst>
          </p:cNvPr>
          <p:cNvSpPr/>
          <p:nvPr/>
        </p:nvSpPr>
        <p:spPr>
          <a:xfrm>
            <a:off x="3885719" y="5425013"/>
            <a:ext cx="397751" cy="971430"/>
          </a:xfrm>
          <a:custGeom>
            <a:avLst/>
            <a:gdLst>
              <a:gd name="connsiteX0" fmla="*/ 4714 w 397751"/>
              <a:gd name="connsiteY0" fmla="*/ 12704 h 971430"/>
              <a:gd name="connsiteX1" fmla="*/ 104198 w 397751"/>
              <a:gd name="connsiteY1" fmla="*/ 177804 h 971430"/>
              <a:gd name="connsiteX2" fmla="*/ 193098 w 397751"/>
              <a:gd name="connsiteY2" fmla="*/ 325970 h 971430"/>
              <a:gd name="connsiteX3" fmla="*/ 237548 w 397751"/>
              <a:gd name="connsiteY3" fmla="*/ 488954 h 971430"/>
              <a:gd name="connsiteX4" fmla="*/ 313748 w 397751"/>
              <a:gd name="connsiteY4" fmla="*/ 565154 h 971430"/>
              <a:gd name="connsiteX5" fmla="*/ 364548 w 397751"/>
              <a:gd name="connsiteY5" fmla="*/ 721787 h 971430"/>
              <a:gd name="connsiteX6" fmla="*/ 385714 w 397751"/>
              <a:gd name="connsiteY6" fmla="*/ 814920 h 971430"/>
              <a:gd name="connsiteX7" fmla="*/ 389948 w 397751"/>
              <a:gd name="connsiteY7" fmla="*/ 916520 h 971430"/>
              <a:gd name="connsiteX8" fmla="*/ 387831 w 397751"/>
              <a:gd name="connsiteY8" fmla="*/ 946154 h 971430"/>
              <a:gd name="connsiteX9" fmla="*/ 265064 w 397751"/>
              <a:gd name="connsiteY9" fmla="*/ 541870 h 971430"/>
              <a:gd name="connsiteX10" fmla="*/ 4714 w 397751"/>
              <a:gd name="connsiteY10" fmla="*/ 12704 h 97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7751" h="971430">
                <a:moveTo>
                  <a:pt x="4714" y="12704"/>
                </a:moveTo>
                <a:cubicBezTo>
                  <a:pt x="-22097" y="-47974"/>
                  <a:pt x="72801" y="125593"/>
                  <a:pt x="104198" y="177804"/>
                </a:cubicBezTo>
                <a:cubicBezTo>
                  <a:pt x="135595" y="230015"/>
                  <a:pt x="170873" y="274112"/>
                  <a:pt x="193098" y="325970"/>
                </a:cubicBezTo>
                <a:cubicBezTo>
                  <a:pt x="215323" y="377828"/>
                  <a:pt x="217440" y="449090"/>
                  <a:pt x="237548" y="488954"/>
                </a:cubicBezTo>
                <a:cubicBezTo>
                  <a:pt x="257656" y="528818"/>
                  <a:pt x="292581" y="526349"/>
                  <a:pt x="313748" y="565154"/>
                </a:cubicBezTo>
                <a:cubicBezTo>
                  <a:pt x="334915" y="603959"/>
                  <a:pt x="352554" y="680159"/>
                  <a:pt x="364548" y="721787"/>
                </a:cubicBezTo>
                <a:cubicBezTo>
                  <a:pt x="376542" y="763415"/>
                  <a:pt x="381481" y="782465"/>
                  <a:pt x="385714" y="814920"/>
                </a:cubicBezTo>
                <a:cubicBezTo>
                  <a:pt x="389947" y="847376"/>
                  <a:pt x="389595" y="894648"/>
                  <a:pt x="389948" y="916520"/>
                </a:cubicBezTo>
                <a:cubicBezTo>
                  <a:pt x="390301" y="938392"/>
                  <a:pt x="408645" y="1008596"/>
                  <a:pt x="387831" y="946154"/>
                </a:cubicBezTo>
                <a:cubicBezTo>
                  <a:pt x="367017" y="883712"/>
                  <a:pt x="328917" y="694270"/>
                  <a:pt x="265064" y="541870"/>
                </a:cubicBezTo>
                <a:cubicBezTo>
                  <a:pt x="201211" y="389470"/>
                  <a:pt x="31525" y="73382"/>
                  <a:pt x="4714" y="12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フリーフォーム: 図形 413">
            <a:extLst>
              <a:ext uri="{FF2B5EF4-FFF2-40B4-BE49-F238E27FC236}">
                <a16:creationId xmlns:a16="http://schemas.microsoft.com/office/drawing/2014/main" id="{302C075C-8AEC-4ACC-BF40-88C2FD3648BA}"/>
              </a:ext>
            </a:extLst>
          </p:cNvPr>
          <p:cNvSpPr/>
          <p:nvPr/>
        </p:nvSpPr>
        <p:spPr>
          <a:xfrm>
            <a:off x="3795571" y="5509666"/>
            <a:ext cx="471725" cy="854909"/>
          </a:xfrm>
          <a:custGeom>
            <a:avLst/>
            <a:gdLst>
              <a:gd name="connsiteX0" fmla="*/ 3846 w 471725"/>
              <a:gd name="connsiteY0" fmla="*/ 4251 h 854909"/>
              <a:gd name="connsiteX1" fmla="*/ 44062 w 471725"/>
              <a:gd name="connsiteY1" fmla="*/ 50817 h 854909"/>
              <a:gd name="connsiteX2" fmla="*/ 177412 w 471725"/>
              <a:gd name="connsiteY2" fmla="*/ 249784 h 854909"/>
              <a:gd name="connsiteX3" fmla="*/ 236679 w 471725"/>
              <a:gd name="connsiteY3" fmla="*/ 406417 h 854909"/>
              <a:gd name="connsiteX4" fmla="*/ 302296 w 471725"/>
              <a:gd name="connsiteY4" fmla="*/ 571517 h 854909"/>
              <a:gd name="connsiteX5" fmla="*/ 465279 w 471725"/>
              <a:gd name="connsiteY5" fmla="*/ 842451 h 854909"/>
              <a:gd name="connsiteX6" fmla="*/ 56762 w 471725"/>
              <a:gd name="connsiteY6" fmla="*/ 131251 h 854909"/>
              <a:gd name="connsiteX7" fmla="*/ 3846 w 471725"/>
              <a:gd name="connsiteY7" fmla="*/ 4251 h 85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1725" h="854909">
                <a:moveTo>
                  <a:pt x="3846" y="4251"/>
                </a:moveTo>
                <a:cubicBezTo>
                  <a:pt x="1729" y="-9155"/>
                  <a:pt x="15134" y="9895"/>
                  <a:pt x="44062" y="50817"/>
                </a:cubicBezTo>
                <a:cubicBezTo>
                  <a:pt x="72990" y="91739"/>
                  <a:pt x="145309" y="190517"/>
                  <a:pt x="177412" y="249784"/>
                </a:cubicBezTo>
                <a:cubicBezTo>
                  <a:pt x="209515" y="309051"/>
                  <a:pt x="215865" y="352795"/>
                  <a:pt x="236679" y="406417"/>
                </a:cubicBezTo>
                <a:cubicBezTo>
                  <a:pt x="257493" y="460039"/>
                  <a:pt x="264196" y="498845"/>
                  <a:pt x="302296" y="571517"/>
                </a:cubicBezTo>
                <a:cubicBezTo>
                  <a:pt x="340396" y="644189"/>
                  <a:pt x="506201" y="915829"/>
                  <a:pt x="465279" y="842451"/>
                </a:cubicBezTo>
                <a:cubicBezTo>
                  <a:pt x="424357" y="769073"/>
                  <a:pt x="137901" y="271304"/>
                  <a:pt x="56762" y="131251"/>
                </a:cubicBezTo>
                <a:cubicBezTo>
                  <a:pt x="-24377" y="-8802"/>
                  <a:pt x="5963" y="17657"/>
                  <a:pt x="3846" y="4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" name="フリーフォーム: 図形 414">
            <a:extLst>
              <a:ext uri="{FF2B5EF4-FFF2-40B4-BE49-F238E27FC236}">
                <a16:creationId xmlns:a16="http://schemas.microsoft.com/office/drawing/2014/main" id="{14458331-01AA-4F48-A85F-23A9C2A5A37F}"/>
              </a:ext>
            </a:extLst>
          </p:cNvPr>
          <p:cNvSpPr/>
          <p:nvPr/>
        </p:nvSpPr>
        <p:spPr>
          <a:xfrm>
            <a:off x="3463443" y="5630783"/>
            <a:ext cx="824129" cy="761526"/>
          </a:xfrm>
          <a:custGeom>
            <a:avLst/>
            <a:gdLst>
              <a:gd name="connsiteX0" fmla="*/ 1540 w 824129"/>
              <a:gd name="connsiteY0" fmla="*/ 3784 h 761526"/>
              <a:gd name="connsiteX1" fmla="*/ 285174 w 824129"/>
              <a:gd name="connsiteY1" fmla="*/ 160417 h 761526"/>
              <a:gd name="connsiteX2" fmla="*/ 397357 w 824129"/>
              <a:gd name="connsiteY2" fmla="*/ 257784 h 761526"/>
              <a:gd name="connsiteX3" fmla="*/ 414290 w 824129"/>
              <a:gd name="connsiteY3" fmla="*/ 268367 h 761526"/>
              <a:gd name="connsiteX4" fmla="*/ 382540 w 824129"/>
              <a:gd name="connsiteY4" fmla="*/ 289534 h 761526"/>
              <a:gd name="connsiteX5" fmla="*/ 410057 w 824129"/>
              <a:gd name="connsiteY5" fmla="*/ 361500 h 761526"/>
              <a:gd name="connsiteX6" fmla="*/ 668290 w 824129"/>
              <a:gd name="connsiteY6" fmla="*/ 596450 h 761526"/>
              <a:gd name="connsiteX7" fmla="*/ 814340 w 824129"/>
              <a:gd name="connsiteY7" fmla="*/ 753084 h 761526"/>
              <a:gd name="connsiteX8" fmla="*/ 395240 w 824129"/>
              <a:gd name="connsiteY8" fmla="*/ 336100 h 761526"/>
              <a:gd name="connsiteX9" fmla="*/ 418524 w 824129"/>
              <a:gd name="connsiteY9" fmla="*/ 234500 h 761526"/>
              <a:gd name="connsiteX10" fmla="*/ 183574 w 824129"/>
              <a:gd name="connsiteY10" fmla="*/ 65167 h 761526"/>
              <a:gd name="connsiteX11" fmla="*/ 1540 w 824129"/>
              <a:gd name="connsiteY11" fmla="*/ 3784 h 76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4129" h="761526">
                <a:moveTo>
                  <a:pt x="1540" y="3784"/>
                </a:moveTo>
                <a:cubicBezTo>
                  <a:pt x="18473" y="19659"/>
                  <a:pt x="219205" y="118084"/>
                  <a:pt x="285174" y="160417"/>
                </a:cubicBezTo>
                <a:cubicBezTo>
                  <a:pt x="351143" y="202750"/>
                  <a:pt x="375838" y="239792"/>
                  <a:pt x="397357" y="257784"/>
                </a:cubicBezTo>
                <a:cubicBezTo>
                  <a:pt x="418876" y="275776"/>
                  <a:pt x="416760" y="263075"/>
                  <a:pt x="414290" y="268367"/>
                </a:cubicBezTo>
                <a:cubicBezTo>
                  <a:pt x="411821" y="273659"/>
                  <a:pt x="383245" y="274012"/>
                  <a:pt x="382540" y="289534"/>
                </a:cubicBezTo>
                <a:cubicBezTo>
                  <a:pt x="381835" y="305056"/>
                  <a:pt x="362432" y="310347"/>
                  <a:pt x="410057" y="361500"/>
                </a:cubicBezTo>
                <a:cubicBezTo>
                  <a:pt x="457682" y="412653"/>
                  <a:pt x="600910" y="531186"/>
                  <a:pt x="668290" y="596450"/>
                </a:cubicBezTo>
                <a:cubicBezTo>
                  <a:pt x="735671" y="661714"/>
                  <a:pt x="859848" y="796476"/>
                  <a:pt x="814340" y="753084"/>
                </a:cubicBezTo>
                <a:cubicBezTo>
                  <a:pt x="768832" y="709692"/>
                  <a:pt x="461209" y="422531"/>
                  <a:pt x="395240" y="336100"/>
                </a:cubicBezTo>
                <a:cubicBezTo>
                  <a:pt x="329271" y="249669"/>
                  <a:pt x="453802" y="279656"/>
                  <a:pt x="418524" y="234500"/>
                </a:cubicBezTo>
                <a:cubicBezTo>
                  <a:pt x="383246" y="189345"/>
                  <a:pt x="255893" y="105736"/>
                  <a:pt x="183574" y="65167"/>
                </a:cubicBezTo>
                <a:cubicBezTo>
                  <a:pt x="111255" y="24598"/>
                  <a:pt x="-15393" y="-12091"/>
                  <a:pt x="1540" y="3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フリーフォーム: 図形 415">
            <a:extLst>
              <a:ext uri="{FF2B5EF4-FFF2-40B4-BE49-F238E27FC236}">
                <a16:creationId xmlns:a16="http://schemas.microsoft.com/office/drawing/2014/main" id="{4F2651AE-8F89-4F0F-BEE3-C0976703B9E1}"/>
              </a:ext>
            </a:extLst>
          </p:cNvPr>
          <p:cNvSpPr/>
          <p:nvPr/>
        </p:nvSpPr>
        <p:spPr>
          <a:xfrm>
            <a:off x="4260774" y="6265759"/>
            <a:ext cx="52332" cy="1037028"/>
          </a:xfrm>
          <a:custGeom>
            <a:avLst/>
            <a:gdLst>
              <a:gd name="connsiteX0" fmla="*/ 36059 w 52332"/>
              <a:gd name="connsiteY0" fmla="*/ 101174 h 1037028"/>
              <a:gd name="connsiteX1" fmla="*/ 50876 w 52332"/>
              <a:gd name="connsiteY1" fmla="*/ 547791 h 1037028"/>
              <a:gd name="connsiteX2" fmla="*/ 2193 w 52332"/>
              <a:gd name="connsiteY2" fmla="*/ 1036741 h 1037028"/>
              <a:gd name="connsiteX3" fmla="*/ 42409 w 52332"/>
              <a:gd name="connsiteY3" fmla="*/ 477941 h 1037028"/>
              <a:gd name="connsiteX4" fmla="*/ 76 w 52332"/>
              <a:gd name="connsiteY4" fmla="*/ 31324 h 1037028"/>
              <a:gd name="connsiteX5" fmla="*/ 36059 w 52332"/>
              <a:gd name="connsiteY5" fmla="*/ 101174 h 103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332" h="1037028">
                <a:moveTo>
                  <a:pt x="36059" y="101174"/>
                </a:moveTo>
                <a:cubicBezTo>
                  <a:pt x="44526" y="187252"/>
                  <a:pt x="56520" y="391863"/>
                  <a:pt x="50876" y="547791"/>
                </a:cubicBezTo>
                <a:cubicBezTo>
                  <a:pt x="45232" y="703719"/>
                  <a:pt x="3604" y="1048383"/>
                  <a:pt x="2193" y="1036741"/>
                </a:cubicBezTo>
                <a:cubicBezTo>
                  <a:pt x="782" y="1025099"/>
                  <a:pt x="42762" y="645510"/>
                  <a:pt x="42409" y="477941"/>
                </a:cubicBezTo>
                <a:cubicBezTo>
                  <a:pt x="42056" y="310372"/>
                  <a:pt x="1840" y="99410"/>
                  <a:pt x="76" y="31324"/>
                </a:cubicBezTo>
                <a:cubicBezTo>
                  <a:pt x="-1688" y="-36762"/>
                  <a:pt x="27592" y="15096"/>
                  <a:pt x="36059" y="101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フリーフォーム: 図形 416">
            <a:extLst>
              <a:ext uri="{FF2B5EF4-FFF2-40B4-BE49-F238E27FC236}">
                <a16:creationId xmlns:a16="http://schemas.microsoft.com/office/drawing/2014/main" id="{A4EA401B-B7EF-4167-AE55-D0532925FAB0}"/>
              </a:ext>
            </a:extLst>
          </p:cNvPr>
          <p:cNvSpPr/>
          <p:nvPr/>
        </p:nvSpPr>
        <p:spPr>
          <a:xfrm>
            <a:off x="2954657" y="5636132"/>
            <a:ext cx="546443" cy="566956"/>
          </a:xfrm>
          <a:custGeom>
            <a:avLst/>
            <a:gdLst>
              <a:gd name="connsiteX0" fmla="*/ 537843 w 546443"/>
              <a:gd name="connsiteY0" fmla="*/ 2668 h 566956"/>
              <a:gd name="connsiteX1" fmla="*/ 326176 w 546443"/>
              <a:gd name="connsiteY1" fmla="*/ 193168 h 566956"/>
              <a:gd name="connsiteX2" fmla="*/ 89110 w 546443"/>
              <a:gd name="connsiteY2" fmla="*/ 320168 h 566956"/>
              <a:gd name="connsiteX3" fmla="*/ 84876 w 546443"/>
              <a:gd name="connsiteY3" fmla="*/ 430235 h 566956"/>
              <a:gd name="connsiteX4" fmla="*/ 101810 w 546443"/>
              <a:gd name="connsiteY4" fmla="*/ 565701 h 566956"/>
              <a:gd name="connsiteX5" fmla="*/ 21376 w 546443"/>
              <a:gd name="connsiteY5" fmla="*/ 345568 h 566956"/>
              <a:gd name="connsiteX6" fmla="*/ 537843 w 546443"/>
              <a:gd name="connsiteY6" fmla="*/ 2668 h 56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443" h="566956">
                <a:moveTo>
                  <a:pt x="537843" y="2668"/>
                </a:moveTo>
                <a:cubicBezTo>
                  <a:pt x="588643" y="-22732"/>
                  <a:pt x="400965" y="140251"/>
                  <a:pt x="326176" y="193168"/>
                </a:cubicBezTo>
                <a:cubicBezTo>
                  <a:pt x="251387" y="246085"/>
                  <a:pt x="129327" y="280657"/>
                  <a:pt x="89110" y="320168"/>
                </a:cubicBezTo>
                <a:cubicBezTo>
                  <a:pt x="48893" y="359679"/>
                  <a:pt x="82759" y="389313"/>
                  <a:pt x="84876" y="430235"/>
                </a:cubicBezTo>
                <a:cubicBezTo>
                  <a:pt x="86993" y="471157"/>
                  <a:pt x="112393" y="579812"/>
                  <a:pt x="101810" y="565701"/>
                </a:cubicBezTo>
                <a:cubicBezTo>
                  <a:pt x="91227" y="551590"/>
                  <a:pt x="-53413" y="437290"/>
                  <a:pt x="21376" y="345568"/>
                </a:cubicBezTo>
                <a:cubicBezTo>
                  <a:pt x="96165" y="253846"/>
                  <a:pt x="487043" y="28068"/>
                  <a:pt x="537843" y="2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" name="フリーフォーム: 図形 417">
            <a:extLst>
              <a:ext uri="{FF2B5EF4-FFF2-40B4-BE49-F238E27FC236}">
                <a16:creationId xmlns:a16="http://schemas.microsoft.com/office/drawing/2014/main" id="{CC6DF4AC-91EF-41E4-99F6-A66B49888C66}"/>
              </a:ext>
            </a:extLst>
          </p:cNvPr>
          <p:cNvSpPr/>
          <p:nvPr/>
        </p:nvSpPr>
        <p:spPr>
          <a:xfrm>
            <a:off x="2777334" y="6112659"/>
            <a:ext cx="190915" cy="516892"/>
          </a:xfrm>
          <a:custGeom>
            <a:avLst/>
            <a:gdLst>
              <a:gd name="connsiteX0" fmla="*/ 190233 w 190915"/>
              <a:gd name="connsiteY0" fmla="*/ 274 h 516892"/>
              <a:gd name="connsiteX1" fmla="*/ 71699 w 190915"/>
              <a:gd name="connsiteY1" fmla="*/ 377041 h 516892"/>
              <a:gd name="connsiteX2" fmla="*/ 20899 w 190915"/>
              <a:gd name="connsiteY2" fmla="*/ 516741 h 516892"/>
              <a:gd name="connsiteX3" fmla="*/ 16666 w 190915"/>
              <a:gd name="connsiteY3" fmla="*/ 402441 h 516892"/>
              <a:gd name="connsiteX4" fmla="*/ 12433 w 190915"/>
              <a:gd name="connsiteY4" fmla="*/ 317774 h 516892"/>
              <a:gd name="connsiteX5" fmla="*/ 190233 w 190915"/>
              <a:gd name="connsiteY5" fmla="*/ 274 h 51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915" h="516892">
                <a:moveTo>
                  <a:pt x="190233" y="274"/>
                </a:moveTo>
                <a:cubicBezTo>
                  <a:pt x="200111" y="10152"/>
                  <a:pt x="99921" y="290963"/>
                  <a:pt x="71699" y="377041"/>
                </a:cubicBezTo>
                <a:cubicBezTo>
                  <a:pt x="43477" y="463119"/>
                  <a:pt x="30071" y="512508"/>
                  <a:pt x="20899" y="516741"/>
                </a:cubicBezTo>
                <a:cubicBezTo>
                  <a:pt x="11727" y="520974"/>
                  <a:pt x="18077" y="435602"/>
                  <a:pt x="16666" y="402441"/>
                </a:cubicBezTo>
                <a:cubicBezTo>
                  <a:pt x="15255" y="369280"/>
                  <a:pt x="-17200" y="385507"/>
                  <a:pt x="12433" y="317774"/>
                </a:cubicBezTo>
                <a:cubicBezTo>
                  <a:pt x="42066" y="250041"/>
                  <a:pt x="180355" y="-9604"/>
                  <a:pt x="190233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フリーフォーム: 図形 418">
            <a:extLst>
              <a:ext uri="{FF2B5EF4-FFF2-40B4-BE49-F238E27FC236}">
                <a16:creationId xmlns:a16="http://schemas.microsoft.com/office/drawing/2014/main" id="{BEB59722-38B6-4ECB-BE7E-982689265D87}"/>
              </a:ext>
            </a:extLst>
          </p:cNvPr>
          <p:cNvSpPr/>
          <p:nvPr/>
        </p:nvSpPr>
        <p:spPr>
          <a:xfrm>
            <a:off x="3191391" y="6080182"/>
            <a:ext cx="189318" cy="635220"/>
          </a:xfrm>
          <a:custGeom>
            <a:avLst/>
            <a:gdLst>
              <a:gd name="connsiteX0" fmla="*/ 9009 w 189318"/>
              <a:gd name="connsiteY0" fmla="*/ 15818 h 635220"/>
              <a:gd name="connsiteX1" fmla="*/ 80976 w 189318"/>
              <a:gd name="connsiteY1" fmla="*/ 481485 h 635220"/>
              <a:gd name="connsiteX2" fmla="*/ 182576 w 189318"/>
              <a:gd name="connsiteY2" fmla="*/ 621185 h 635220"/>
              <a:gd name="connsiteX3" fmla="*/ 161409 w 189318"/>
              <a:gd name="connsiteY3" fmla="*/ 616951 h 635220"/>
              <a:gd name="connsiteX4" fmla="*/ 13242 w 189318"/>
              <a:gd name="connsiteY4" fmla="*/ 502651 h 635220"/>
              <a:gd name="connsiteX5" fmla="*/ 4776 w 189318"/>
              <a:gd name="connsiteY5" fmla="*/ 147051 h 635220"/>
              <a:gd name="connsiteX6" fmla="*/ 9009 w 189318"/>
              <a:gd name="connsiteY6" fmla="*/ 15818 h 63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318" h="635220">
                <a:moveTo>
                  <a:pt x="9009" y="15818"/>
                </a:moveTo>
                <a:cubicBezTo>
                  <a:pt x="21709" y="71557"/>
                  <a:pt x="52048" y="380591"/>
                  <a:pt x="80976" y="481485"/>
                </a:cubicBezTo>
                <a:cubicBezTo>
                  <a:pt x="109904" y="582379"/>
                  <a:pt x="169171" y="598607"/>
                  <a:pt x="182576" y="621185"/>
                </a:cubicBezTo>
                <a:cubicBezTo>
                  <a:pt x="195982" y="643763"/>
                  <a:pt x="189631" y="636707"/>
                  <a:pt x="161409" y="616951"/>
                </a:cubicBezTo>
                <a:cubicBezTo>
                  <a:pt x="133187" y="597195"/>
                  <a:pt x="39347" y="580968"/>
                  <a:pt x="13242" y="502651"/>
                </a:cubicBezTo>
                <a:cubicBezTo>
                  <a:pt x="-12863" y="424334"/>
                  <a:pt x="8304" y="231012"/>
                  <a:pt x="4776" y="147051"/>
                </a:cubicBezTo>
                <a:cubicBezTo>
                  <a:pt x="1248" y="63090"/>
                  <a:pt x="-3691" y="-39921"/>
                  <a:pt x="9009" y="15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フリーフォーム: 図形 419">
            <a:extLst>
              <a:ext uri="{FF2B5EF4-FFF2-40B4-BE49-F238E27FC236}">
                <a16:creationId xmlns:a16="http://schemas.microsoft.com/office/drawing/2014/main" id="{2BB943ED-B6EA-4BF0-8FC0-862B53662286}"/>
              </a:ext>
            </a:extLst>
          </p:cNvPr>
          <p:cNvSpPr/>
          <p:nvPr/>
        </p:nvSpPr>
        <p:spPr>
          <a:xfrm>
            <a:off x="3803053" y="4829603"/>
            <a:ext cx="32568" cy="490114"/>
          </a:xfrm>
          <a:custGeom>
            <a:avLst/>
            <a:gdLst>
              <a:gd name="connsiteX0" fmla="*/ 9064 w 32568"/>
              <a:gd name="connsiteY0" fmla="*/ 630 h 490114"/>
              <a:gd name="connsiteX1" fmla="*/ 32347 w 32568"/>
              <a:gd name="connsiteY1" fmla="*/ 377397 h 490114"/>
              <a:gd name="connsiteX2" fmla="*/ 19647 w 32568"/>
              <a:gd name="connsiteY2" fmla="*/ 487464 h 490114"/>
              <a:gd name="connsiteX3" fmla="*/ 597 w 32568"/>
              <a:gd name="connsiteY3" fmla="*/ 292730 h 490114"/>
              <a:gd name="connsiteX4" fmla="*/ 9064 w 32568"/>
              <a:gd name="connsiteY4" fmla="*/ 630 h 49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68" h="490114">
                <a:moveTo>
                  <a:pt x="9064" y="630"/>
                </a:moveTo>
                <a:cubicBezTo>
                  <a:pt x="14356" y="14741"/>
                  <a:pt x="30583" y="296258"/>
                  <a:pt x="32347" y="377397"/>
                </a:cubicBezTo>
                <a:cubicBezTo>
                  <a:pt x="34111" y="458536"/>
                  <a:pt x="24939" y="501575"/>
                  <a:pt x="19647" y="487464"/>
                </a:cubicBezTo>
                <a:cubicBezTo>
                  <a:pt x="14355" y="473353"/>
                  <a:pt x="3066" y="372458"/>
                  <a:pt x="597" y="292730"/>
                </a:cubicBezTo>
                <a:cubicBezTo>
                  <a:pt x="-1872" y="213002"/>
                  <a:pt x="3772" y="-13481"/>
                  <a:pt x="9064" y="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フリーフォーム: 図形 421">
            <a:extLst>
              <a:ext uri="{FF2B5EF4-FFF2-40B4-BE49-F238E27FC236}">
                <a16:creationId xmlns:a16="http://schemas.microsoft.com/office/drawing/2014/main" id="{731D7A99-E45B-4047-96AD-F296BC740BF4}"/>
              </a:ext>
            </a:extLst>
          </p:cNvPr>
          <p:cNvSpPr/>
          <p:nvPr/>
        </p:nvSpPr>
        <p:spPr>
          <a:xfrm>
            <a:off x="2590536" y="4897952"/>
            <a:ext cx="546617" cy="610717"/>
          </a:xfrm>
          <a:custGeom>
            <a:avLst/>
            <a:gdLst>
              <a:gd name="connsiteX0" fmla="*/ 264 w 546617"/>
              <a:gd name="connsiteY0" fmla="*/ 15 h 610717"/>
              <a:gd name="connsiteX1" fmla="*/ 173831 w 546617"/>
              <a:gd name="connsiteY1" fmla="*/ 499548 h 610717"/>
              <a:gd name="connsiteX2" fmla="*/ 269081 w 546617"/>
              <a:gd name="connsiteY2" fmla="*/ 541881 h 610717"/>
              <a:gd name="connsiteX3" fmla="*/ 546364 w 546617"/>
              <a:gd name="connsiteY3" fmla="*/ 609615 h 610717"/>
              <a:gd name="connsiteX4" fmla="*/ 216164 w 546617"/>
              <a:gd name="connsiteY4" fmla="*/ 482615 h 610717"/>
              <a:gd name="connsiteX5" fmla="*/ 264 w 546617"/>
              <a:gd name="connsiteY5" fmla="*/ 15 h 61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617" h="610717">
                <a:moveTo>
                  <a:pt x="264" y="15"/>
                </a:moveTo>
                <a:cubicBezTo>
                  <a:pt x="-6792" y="2837"/>
                  <a:pt x="129028" y="409237"/>
                  <a:pt x="173831" y="499548"/>
                </a:cubicBezTo>
                <a:cubicBezTo>
                  <a:pt x="218634" y="589859"/>
                  <a:pt x="206992" y="523537"/>
                  <a:pt x="269081" y="541881"/>
                </a:cubicBezTo>
                <a:cubicBezTo>
                  <a:pt x="331170" y="560226"/>
                  <a:pt x="555183" y="619493"/>
                  <a:pt x="546364" y="609615"/>
                </a:cubicBezTo>
                <a:cubicBezTo>
                  <a:pt x="537545" y="599737"/>
                  <a:pt x="304359" y="582804"/>
                  <a:pt x="216164" y="482615"/>
                </a:cubicBezTo>
                <a:cubicBezTo>
                  <a:pt x="127969" y="382426"/>
                  <a:pt x="7320" y="-2807"/>
                  <a:pt x="264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" name="フリーフォーム: 図形 422">
            <a:extLst>
              <a:ext uri="{FF2B5EF4-FFF2-40B4-BE49-F238E27FC236}">
                <a16:creationId xmlns:a16="http://schemas.microsoft.com/office/drawing/2014/main" id="{53E6C5A5-874C-45D3-BBAD-D5015E2717E1}"/>
              </a:ext>
            </a:extLst>
          </p:cNvPr>
          <p:cNvSpPr/>
          <p:nvPr/>
        </p:nvSpPr>
        <p:spPr>
          <a:xfrm>
            <a:off x="3189845" y="4887051"/>
            <a:ext cx="587495" cy="620917"/>
          </a:xfrm>
          <a:custGeom>
            <a:avLst/>
            <a:gdLst>
              <a:gd name="connsiteX0" fmla="*/ 573588 w 587495"/>
              <a:gd name="connsiteY0" fmla="*/ 8799 h 620917"/>
              <a:gd name="connsiteX1" fmla="*/ 285722 w 587495"/>
              <a:gd name="connsiteY1" fmla="*/ 457532 h 620917"/>
              <a:gd name="connsiteX2" fmla="*/ 162955 w 587495"/>
              <a:gd name="connsiteY2" fmla="*/ 548549 h 620917"/>
              <a:gd name="connsiteX3" fmla="*/ 4205 w 587495"/>
              <a:gd name="connsiteY3" fmla="*/ 614166 h 620917"/>
              <a:gd name="connsiteX4" fmla="*/ 344988 w 587495"/>
              <a:gd name="connsiteY4" fmla="*/ 379216 h 620917"/>
              <a:gd name="connsiteX5" fmla="*/ 520672 w 587495"/>
              <a:gd name="connsiteY5" fmla="*/ 176016 h 620917"/>
              <a:gd name="connsiteX6" fmla="*/ 573588 w 587495"/>
              <a:gd name="connsiteY6" fmla="*/ 8799 h 62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495" h="620917">
                <a:moveTo>
                  <a:pt x="573588" y="8799"/>
                </a:moveTo>
                <a:cubicBezTo>
                  <a:pt x="534430" y="55718"/>
                  <a:pt x="354161" y="367574"/>
                  <a:pt x="285722" y="457532"/>
                </a:cubicBezTo>
                <a:cubicBezTo>
                  <a:pt x="217283" y="547490"/>
                  <a:pt x="209874" y="522443"/>
                  <a:pt x="162955" y="548549"/>
                </a:cubicBezTo>
                <a:cubicBezTo>
                  <a:pt x="116036" y="574655"/>
                  <a:pt x="-26134" y="642388"/>
                  <a:pt x="4205" y="614166"/>
                </a:cubicBezTo>
                <a:cubicBezTo>
                  <a:pt x="34544" y="585944"/>
                  <a:pt x="258910" y="452241"/>
                  <a:pt x="344988" y="379216"/>
                </a:cubicBezTo>
                <a:cubicBezTo>
                  <a:pt x="431066" y="306191"/>
                  <a:pt x="480455" y="237047"/>
                  <a:pt x="520672" y="176016"/>
                </a:cubicBezTo>
                <a:cubicBezTo>
                  <a:pt x="560889" y="114985"/>
                  <a:pt x="612746" y="-38120"/>
                  <a:pt x="573588" y="8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" name="フリーフォーム: 図形 423">
            <a:extLst>
              <a:ext uri="{FF2B5EF4-FFF2-40B4-BE49-F238E27FC236}">
                <a16:creationId xmlns:a16="http://schemas.microsoft.com/office/drawing/2014/main" id="{98F9263C-803C-48D9-93E4-5A24CC11B6B7}"/>
              </a:ext>
            </a:extLst>
          </p:cNvPr>
          <p:cNvSpPr/>
          <p:nvPr/>
        </p:nvSpPr>
        <p:spPr>
          <a:xfrm>
            <a:off x="2579283" y="5457981"/>
            <a:ext cx="255348" cy="286698"/>
          </a:xfrm>
          <a:custGeom>
            <a:avLst/>
            <a:gdLst>
              <a:gd name="connsiteX0" fmla="*/ 254934 w 255348"/>
              <a:gd name="connsiteY0" fmla="*/ 3019 h 286698"/>
              <a:gd name="connsiteX1" fmla="*/ 98300 w 255348"/>
              <a:gd name="connsiteY1" fmla="*/ 43236 h 286698"/>
              <a:gd name="connsiteX2" fmla="*/ 5167 w 255348"/>
              <a:gd name="connsiteY2" fmla="*/ 284536 h 286698"/>
              <a:gd name="connsiteX3" fmla="*/ 15750 w 255348"/>
              <a:gd name="connsiteY3" fmla="*/ 157536 h 286698"/>
              <a:gd name="connsiteX4" fmla="*/ 47500 w 255348"/>
              <a:gd name="connsiteY4" fmla="*/ 81336 h 286698"/>
              <a:gd name="connsiteX5" fmla="*/ 254934 w 255348"/>
              <a:gd name="connsiteY5" fmla="*/ 3019 h 28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348" h="286698">
                <a:moveTo>
                  <a:pt x="254934" y="3019"/>
                </a:moveTo>
                <a:cubicBezTo>
                  <a:pt x="263401" y="-3331"/>
                  <a:pt x="139928" y="-3683"/>
                  <a:pt x="98300" y="43236"/>
                </a:cubicBezTo>
                <a:cubicBezTo>
                  <a:pt x="56672" y="90155"/>
                  <a:pt x="18925" y="265486"/>
                  <a:pt x="5167" y="284536"/>
                </a:cubicBezTo>
                <a:cubicBezTo>
                  <a:pt x="-8591" y="303586"/>
                  <a:pt x="8695" y="191403"/>
                  <a:pt x="15750" y="157536"/>
                </a:cubicBezTo>
                <a:cubicBezTo>
                  <a:pt x="22805" y="123669"/>
                  <a:pt x="9400" y="111675"/>
                  <a:pt x="47500" y="81336"/>
                </a:cubicBezTo>
                <a:cubicBezTo>
                  <a:pt x="85600" y="50997"/>
                  <a:pt x="246467" y="9369"/>
                  <a:pt x="254934" y="3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" name="フリーフォーム: 図形 424">
            <a:extLst>
              <a:ext uri="{FF2B5EF4-FFF2-40B4-BE49-F238E27FC236}">
                <a16:creationId xmlns:a16="http://schemas.microsoft.com/office/drawing/2014/main" id="{17DC0B43-F070-4808-8A7E-BDF539EBDB98}"/>
              </a:ext>
            </a:extLst>
          </p:cNvPr>
          <p:cNvSpPr/>
          <p:nvPr/>
        </p:nvSpPr>
        <p:spPr>
          <a:xfrm>
            <a:off x="1134398" y="4590836"/>
            <a:ext cx="1359299" cy="535861"/>
          </a:xfrm>
          <a:custGeom>
            <a:avLst/>
            <a:gdLst>
              <a:gd name="connsiteX0" fmla="*/ 1354802 w 1359299"/>
              <a:gd name="connsiteY0" fmla="*/ 2331 h 535861"/>
              <a:gd name="connsiteX1" fmla="*/ 867969 w 1359299"/>
              <a:gd name="connsiteY1" fmla="*/ 137797 h 535861"/>
              <a:gd name="connsiteX2" fmla="*/ 465802 w 1359299"/>
              <a:gd name="connsiteY2" fmla="*/ 243631 h 535861"/>
              <a:gd name="connsiteX3" fmla="*/ 135 w 1359299"/>
              <a:gd name="connsiteY3" fmla="*/ 535731 h 535861"/>
              <a:gd name="connsiteX4" fmla="*/ 512369 w 1359299"/>
              <a:gd name="connsiteY4" fmla="*/ 277497 h 535861"/>
              <a:gd name="connsiteX5" fmla="*/ 1354802 w 1359299"/>
              <a:gd name="connsiteY5" fmla="*/ 2331 h 53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9299" h="535861">
                <a:moveTo>
                  <a:pt x="1354802" y="2331"/>
                </a:moveTo>
                <a:cubicBezTo>
                  <a:pt x="1414069" y="-20952"/>
                  <a:pt x="867969" y="137797"/>
                  <a:pt x="867969" y="137797"/>
                </a:cubicBezTo>
                <a:cubicBezTo>
                  <a:pt x="719802" y="178014"/>
                  <a:pt x="610441" y="177309"/>
                  <a:pt x="465802" y="243631"/>
                </a:cubicBezTo>
                <a:cubicBezTo>
                  <a:pt x="321163" y="309953"/>
                  <a:pt x="-7626" y="530087"/>
                  <a:pt x="135" y="535731"/>
                </a:cubicBezTo>
                <a:cubicBezTo>
                  <a:pt x="7896" y="541375"/>
                  <a:pt x="291530" y="362869"/>
                  <a:pt x="512369" y="277497"/>
                </a:cubicBezTo>
                <a:cubicBezTo>
                  <a:pt x="733208" y="192125"/>
                  <a:pt x="1295535" y="25614"/>
                  <a:pt x="1354802" y="2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" name="フリーフォーム: 図形 425">
            <a:extLst>
              <a:ext uri="{FF2B5EF4-FFF2-40B4-BE49-F238E27FC236}">
                <a16:creationId xmlns:a16="http://schemas.microsoft.com/office/drawing/2014/main" id="{7F97DFDF-14FD-460F-B7DA-7963BFB36D09}"/>
              </a:ext>
            </a:extLst>
          </p:cNvPr>
          <p:cNvSpPr/>
          <p:nvPr/>
        </p:nvSpPr>
        <p:spPr>
          <a:xfrm>
            <a:off x="202496" y="5103423"/>
            <a:ext cx="962867" cy="1641958"/>
          </a:xfrm>
          <a:custGeom>
            <a:avLst/>
            <a:gdLst>
              <a:gd name="connsiteX0" fmla="*/ 953204 w 962867"/>
              <a:gd name="connsiteY0" fmla="*/ 10444 h 1641958"/>
              <a:gd name="connsiteX1" fmla="*/ 555271 w 962867"/>
              <a:gd name="connsiteY1" fmla="*/ 467644 h 1641958"/>
              <a:gd name="connsiteX2" fmla="*/ 225071 w 962867"/>
              <a:gd name="connsiteY2" fmla="*/ 1187310 h 1641958"/>
              <a:gd name="connsiteX3" fmla="*/ 704 w 962867"/>
              <a:gd name="connsiteY3" fmla="*/ 1640277 h 1641958"/>
              <a:gd name="connsiteX4" fmla="*/ 297037 w 962867"/>
              <a:gd name="connsiteY4" fmla="*/ 1030677 h 1641958"/>
              <a:gd name="connsiteX5" fmla="*/ 796571 w 962867"/>
              <a:gd name="connsiteY5" fmla="*/ 222110 h 1641958"/>
              <a:gd name="connsiteX6" fmla="*/ 953204 w 962867"/>
              <a:gd name="connsiteY6" fmla="*/ 10444 h 164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2867" h="1641958">
                <a:moveTo>
                  <a:pt x="953204" y="10444"/>
                </a:moveTo>
                <a:cubicBezTo>
                  <a:pt x="912987" y="51366"/>
                  <a:pt x="676626" y="271500"/>
                  <a:pt x="555271" y="467644"/>
                </a:cubicBezTo>
                <a:cubicBezTo>
                  <a:pt x="433916" y="663788"/>
                  <a:pt x="317499" y="991871"/>
                  <a:pt x="225071" y="1187310"/>
                </a:cubicBezTo>
                <a:cubicBezTo>
                  <a:pt x="132643" y="1382749"/>
                  <a:pt x="-11290" y="1666383"/>
                  <a:pt x="704" y="1640277"/>
                </a:cubicBezTo>
                <a:cubicBezTo>
                  <a:pt x="12698" y="1614172"/>
                  <a:pt x="164393" y="1267038"/>
                  <a:pt x="297037" y="1030677"/>
                </a:cubicBezTo>
                <a:cubicBezTo>
                  <a:pt x="429681" y="794316"/>
                  <a:pt x="691443" y="393560"/>
                  <a:pt x="796571" y="222110"/>
                </a:cubicBezTo>
                <a:cubicBezTo>
                  <a:pt x="901699" y="50660"/>
                  <a:pt x="993421" y="-30478"/>
                  <a:pt x="953204" y="10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" name="フリーフォーム: 図形 426">
            <a:extLst>
              <a:ext uri="{FF2B5EF4-FFF2-40B4-BE49-F238E27FC236}">
                <a16:creationId xmlns:a16="http://schemas.microsoft.com/office/drawing/2014/main" id="{8D4D00B3-97E4-4F0B-BCAC-60DC7CA63281}"/>
              </a:ext>
            </a:extLst>
          </p:cNvPr>
          <p:cNvSpPr/>
          <p:nvPr/>
        </p:nvSpPr>
        <p:spPr>
          <a:xfrm>
            <a:off x="1288883" y="5462862"/>
            <a:ext cx="573918" cy="1391963"/>
          </a:xfrm>
          <a:custGeom>
            <a:avLst/>
            <a:gdLst>
              <a:gd name="connsiteX0" fmla="*/ 571667 w 573918"/>
              <a:gd name="connsiteY0" fmla="*/ 1313 h 1391963"/>
              <a:gd name="connsiteX1" fmla="*/ 377992 w 573918"/>
              <a:gd name="connsiteY1" fmla="*/ 604563 h 1391963"/>
              <a:gd name="connsiteX2" fmla="*/ 117642 w 573918"/>
              <a:gd name="connsiteY2" fmla="*/ 1220513 h 1391963"/>
              <a:gd name="connsiteX3" fmla="*/ 167 w 573918"/>
              <a:gd name="connsiteY3" fmla="*/ 1391963 h 1391963"/>
              <a:gd name="connsiteX4" fmla="*/ 139867 w 573918"/>
              <a:gd name="connsiteY4" fmla="*/ 1220513 h 1391963"/>
              <a:gd name="connsiteX5" fmla="*/ 460542 w 573918"/>
              <a:gd name="connsiteY5" fmla="*/ 772838 h 1391963"/>
              <a:gd name="connsiteX6" fmla="*/ 571667 w 573918"/>
              <a:gd name="connsiteY6" fmla="*/ 1313 h 139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3918" h="1391963">
                <a:moveTo>
                  <a:pt x="571667" y="1313"/>
                </a:moveTo>
                <a:cubicBezTo>
                  <a:pt x="557909" y="-26733"/>
                  <a:pt x="453663" y="401363"/>
                  <a:pt x="377992" y="604563"/>
                </a:cubicBezTo>
                <a:cubicBezTo>
                  <a:pt x="302321" y="807763"/>
                  <a:pt x="180613" y="1089280"/>
                  <a:pt x="117642" y="1220513"/>
                </a:cubicBezTo>
                <a:cubicBezTo>
                  <a:pt x="54671" y="1351746"/>
                  <a:pt x="-3537" y="1391963"/>
                  <a:pt x="167" y="1391963"/>
                </a:cubicBezTo>
                <a:cubicBezTo>
                  <a:pt x="3871" y="1391963"/>
                  <a:pt x="63138" y="1323700"/>
                  <a:pt x="139867" y="1220513"/>
                </a:cubicBezTo>
                <a:cubicBezTo>
                  <a:pt x="216596" y="1117326"/>
                  <a:pt x="386459" y="973392"/>
                  <a:pt x="460542" y="772838"/>
                </a:cubicBezTo>
                <a:cubicBezTo>
                  <a:pt x="534625" y="572284"/>
                  <a:pt x="585425" y="29359"/>
                  <a:pt x="571667" y="1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フリーフォーム: 図形 427">
            <a:extLst>
              <a:ext uri="{FF2B5EF4-FFF2-40B4-BE49-F238E27FC236}">
                <a16:creationId xmlns:a16="http://schemas.microsoft.com/office/drawing/2014/main" id="{43F53980-292B-44E1-85D7-042B9CC4ED27}"/>
              </a:ext>
            </a:extLst>
          </p:cNvPr>
          <p:cNvSpPr/>
          <p:nvPr/>
        </p:nvSpPr>
        <p:spPr>
          <a:xfrm>
            <a:off x="2557733" y="4871908"/>
            <a:ext cx="60741" cy="856968"/>
          </a:xfrm>
          <a:custGeom>
            <a:avLst/>
            <a:gdLst>
              <a:gd name="connsiteX0" fmla="*/ 1317 w 60741"/>
              <a:gd name="connsiteY0" fmla="*/ 659 h 856968"/>
              <a:gd name="connsiteX1" fmla="*/ 20367 w 60741"/>
              <a:gd name="connsiteY1" fmla="*/ 354142 h 856968"/>
              <a:gd name="connsiteX2" fmla="*/ 30950 w 60741"/>
              <a:gd name="connsiteY2" fmla="*/ 565809 h 856968"/>
              <a:gd name="connsiteX3" fmla="*/ 22484 w 60741"/>
              <a:gd name="connsiteY3" fmla="*/ 855792 h 856968"/>
              <a:gd name="connsiteX4" fmla="*/ 60584 w 60741"/>
              <a:gd name="connsiteY4" fmla="*/ 449392 h 856968"/>
              <a:gd name="connsiteX5" fmla="*/ 1317 w 60741"/>
              <a:gd name="connsiteY5" fmla="*/ 659 h 85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41" h="856968">
                <a:moveTo>
                  <a:pt x="1317" y="659"/>
                </a:moveTo>
                <a:cubicBezTo>
                  <a:pt x="-5386" y="-15216"/>
                  <a:pt x="15428" y="259950"/>
                  <a:pt x="20367" y="354142"/>
                </a:cubicBezTo>
                <a:cubicBezTo>
                  <a:pt x="25306" y="448334"/>
                  <a:pt x="30597" y="482201"/>
                  <a:pt x="30950" y="565809"/>
                </a:cubicBezTo>
                <a:cubicBezTo>
                  <a:pt x="31303" y="649417"/>
                  <a:pt x="17545" y="875195"/>
                  <a:pt x="22484" y="855792"/>
                </a:cubicBezTo>
                <a:cubicBezTo>
                  <a:pt x="27423" y="836389"/>
                  <a:pt x="63406" y="589797"/>
                  <a:pt x="60584" y="449392"/>
                </a:cubicBezTo>
                <a:cubicBezTo>
                  <a:pt x="57762" y="308987"/>
                  <a:pt x="8020" y="16534"/>
                  <a:pt x="1317" y="6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フリーフォーム: 図形 428">
            <a:extLst>
              <a:ext uri="{FF2B5EF4-FFF2-40B4-BE49-F238E27FC236}">
                <a16:creationId xmlns:a16="http://schemas.microsoft.com/office/drawing/2014/main" id="{E978F50E-8DF6-43EF-8F60-DF95B7BE338D}"/>
              </a:ext>
            </a:extLst>
          </p:cNvPr>
          <p:cNvSpPr/>
          <p:nvPr/>
        </p:nvSpPr>
        <p:spPr>
          <a:xfrm>
            <a:off x="1892719" y="4618027"/>
            <a:ext cx="588016" cy="1164712"/>
          </a:xfrm>
          <a:custGeom>
            <a:avLst/>
            <a:gdLst>
              <a:gd name="connsiteX0" fmla="*/ 588014 w 588016"/>
              <a:gd name="connsiteY0" fmla="*/ 540 h 1164712"/>
              <a:gd name="connsiteX1" fmla="*/ 344598 w 588016"/>
              <a:gd name="connsiteY1" fmla="*/ 406940 h 1164712"/>
              <a:gd name="connsiteX2" fmla="*/ 118114 w 588016"/>
              <a:gd name="connsiteY2" fmla="*/ 883190 h 1164712"/>
              <a:gd name="connsiteX3" fmla="*/ 3814 w 588016"/>
              <a:gd name="connsiteY3" fmla="*/ 1154123 h 1164712"/>
              <a:gd name="connsiteX4" fmla="*/ 251464 w 588016"/>
              <a:gd name="connsiteY4" fmla="*/ 525473 h 1164712"/>
              <a:gd name="connsiteX5" fmla="*/ 340364 w 588016"/>
              <a:gd name="connsiteY5" fmla="*/ 324390 h 1164712"/>
              <a:gd name="connsiteX6" fmla="*/ 588014 w 588016"/>
              <a:gd name="connsiteY6" fmla="*/ 540 h 116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16" h="1164712">
                <a:moveTo>
                  <a:pt x="588014" y="540"/>
                </a:moveTo>
                <a:cubicBezTo>
                  <a:pt x="588720" y="14298"/>
                  <a:pt x="422915" y="259832"/>
                  <a:pt x="344598" y="406940"/>
                </a:cubicBezTo>
                <a:cubicBezTo>
                  <a:pt x="266281" y="554048"/>
                  <a:pt x="174911" y="758660"/>
                  <a:pt x="118114" y="883190"/>
                </a:cubicBezTo>
                <a:cubicBezTo>
                  <a:pt x="61317" y="1007721"/>
                  <a:pt x="-18411" y="1213742"/>
                  <a:pt x="3814" y="1154123"/>
                </a:cubicBezTo>
                <a:cubicBezTo>
                  <a:pt x="26039" y="1094504"/>
                  <a:pt x="195372" y="663762"/>
                  <a:pt x="251464" y="525473"/>
                </a:cubicBezTo>
                <a:cubicBezTo>
                  <a:pt x="307556" y="387184"/>
                  <a:pt x="282508" y="409410"/>
                  <a:pt x="340364" y="324390"/>
                </a:cubicBezTo>
                <a:cubicBezTo>
                  <a:pt x="398220" y="239371"/>
                  <a:pt x="587308" y="-13218"/>
                  <a:pt x="588014" y="5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フリーフォーム: 図形 429">
            <a:extLst>
              <a:ext uri="{FF2B5EF4-FFF2-40B4-BE49-F238E27FC236}">
                <a16:creationId xmlns:a16="http://schemas.microsoft.com/office/drawing/2014/main" id="{A67BA5ED-89F6-406C-9429-1FC4522DBB71}"/>
              </a:ext>
            </a:extLst>
          </p:cNvPr>
          <p:cNvSpPr/>
          <p:nvPr/>
        </p:nvSpPr>
        <p:spPr>
          <a:xfrm>
            <a:off x="2073360" y="5056649"/>
            <a:ext cx="416496" cy="679290"/>
          </a:xfrm>
          <a:custGeom>
            <a:avLst/>
            <a:gdLst>
              <a:gd name="connsiteX0" fmla="*/ 415840 w 416496"/>
              <a:gd name="connsiteY0" fmla="*/ 68 h 679290"/>
              <a:gd name="connsiteX1" fmla="*/ 352340 w 416496"/>
              <a:gd name="connsiteY1" fmla="*/ 376834 h 679290"/>
              <a:gd name="connsiteX2" fmla="*/ 369273 w 416496"/>
              <a:gd name="connsiteY2" fmla="*/ 613901 h 679290"/>
              <a:gd name="connsiteX3" fmla="*/ 185123 w 416496"/>
              <a:gd name="connsiteY3" fmla="*/ 613901 h 679290"/>
              <a:gd name="connsiteX4" fmla="*/ 15790 w 416496"/>
              <a:gd name="connsiteY4" fmla="*/ 673168 h 679290"/>
              <a:gd name="connsiteX5" fmla="*/ 7323 w 416496"/>
              <a:gd name="connsiteY5" fmla="*/ 677401 h 679290"/>
              <a:gd name="connsiteX6" fmla="*/ 305773 w 416496"/>
              <a:gd name="connsiteY6" fmla="*/ 535584 h 679290"/>
              <a:gd name="connsiteX7" fmla="*/ 305773 w 416496"/>
              <a:gd name="connsiteY7" fmla="*/ 347201 h 679290"/>
              <a:gd name="connsiteX8" fmla="*/ 415840 w 416496"/>
              <a:gd name="connsiteY8" fmla="*/ 68 h 67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496" h="679290">
                <a:moveTo>
                  <a:pt x="415840" y="68"/>
                </a:moveTo>
                <a:cubicBezTo>
                  <a:pt x="423601" y="5007"/>
                  <a:pt x="360101" y="274529"/>
                  <a:pt x="352340" y="376834"/>
                </a:cubicBezTo>
                <a:cubicBezTo>
                  <a:pt x="344579" y="479139"/>
                  <a:pt x="397143" y="574390"/>
                  <a:pt x="369273" y="613901"/>
                </a:cubicBezTo>
                <a:cubicBezTo>
                  <a:pt x="341403" y="653412"/>
                  <a:pt x="244037" y="604023"/>
                  <a:pt x="185123" y="613901"/>
                </a:cubicBezTo>
                <a:cubicBezTo>
                  <a:pt x="126209" y="623779"/>
                  <a:pt x="45423" y="662585"/>
                  <a:pt x="15790" y="673168"/>
                </a:cubicBezTo>
                <a:cubicBezTo>
                  <a:pt x="-13843" y="683751"/>
                  <a:pt x="7323" y="677401"/>
                  <a:pt x="7323" y="677401"/>
                </a:cubicBezTo>
                <a:cubicBezTo>
                  <a:pt x="55654" y="654470"/>
                  <a:pt x="256031" y="590617"/>
                  <a:pt x="305773" y="535584"/>
                </a:cubicBezTo>
                <a:cubicBezTo>
                  <a:pt x="355515" y="480551"/>
                  <a:pt x="284606" y="435043"/>
                  <a:pt x="305773" y="347201"/>
                </a:cubicBezTo>
                <a:cubicBezTo>
                  <a:pt x="326940" y="259359"/>
                  <a:pt x="408079" y="-4871"/>
                  <a:pt x="415840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フリーフォーム: 図形 430">
            <a:extLst>
              <a:ext uri="{FF2B5EF4-FFF2-40B4-BE49-F238E27FC236}">
                <a16:creationId xmlns:a16="http://schemas.microsoft.com/office/drawing/2014/main" id="{2A3A3CFD-458D-4D7C-B5B3-3471656B06D9}"/>
              </a:ext>
            </a:extLst>
          </p:cNvPr>
          <p:cNvSpPr/>
          <p:nvPr/>
        </p:nvSpPr>
        <p:spPr>
          <a:xfrm>
            <a:off x="1877718" y="5774448"/>
            <a:ext cx="750925" cy="294532"/>
          </a:xfrm>
          <a:custGeom>
            <a:avLst/>
            <a:gdLst>
              <a:gd name="connsiteX0" fmla="*/ 742715 w 750925"/>
              <a:gd name="connsiteY0" fmla="*/ 291919 h 294532"/>
              <a:gd name="connsiteX1" fmla="*/ 266465 w 750925"/>
              <a:gd name="connsiteY1" fmla="*/ 245352 h 294532"/>
              <a:gd name="connsiteX2" fmla="*/ 183915 w 750925"/>
              <a:gd name="connsiteY2" fmla="*/ 196669 h 294532"/>
              <a:gd name="connsiteX3" fmla="*/ 158515 w 750925"/>
              <a:gd name="connsiteY3" fmla="*/ 61202 h 294532"/>
              <a:gd name="connsiteX4" fmla="*/ 3999 w 750925"/>
              <a:gd name="connsiteY4" fmla="*/ 18869 h 294532"/>
              <a:gd name="connsiteX5" fmla="*/ 42099 w 750925"/>
              <a:gd name="connsiteY5" fmla="*/ 16752 h 294532"/>
              <a:gd name="connsiteX6" fmla="*/ 200849 w 750925"/>
              <a:gd name="connsiteY6" fmla="*/ 12519 h 294532"/>
              <a:gd name="connsiteX7" fmla="*/ 238949 w 750925"/>
              <a:gd name="connsiteY7" fmla="*/ 196669 h 294532"/>
              <a:gd name="connsiteX8" fmla="*/ 543749 w 750925"/>
              <a:gd name="connsiteY8" fmla="*/ 279219 h 294532"/>
              <a:gd name="connsiteX9" fmla="*/ 742715 w 750925"/>
              <a:gd name="connsiteY9" fmla="*/ 291919 h 29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0925" h="294532">
                <a:moveTo>
                  <a:pt x="742715" y="291919"/>
                </a:moveTo>
                <a:cubicBezTo>
                  <a:pt x="696501" y="286275"/>
                  <a:pt x="359598" y="261227"/>
                  <a:pt x="266465" y="245352"/>
                </a:cubicBezTo>
                <a:cubicBezTo>
                  <a:pt x="173332" y="229477"/>
                  <a:pt x="201907" y="227361"/>
                  <a:pt x="183915" y="196669"/>
                </a:cubicBezTo>
                <a:cubicBezTo>
                  <a:pt x="165923" y="165977"/>
                  <a:pt x="188501" y="90835"/>
                  <a:pt x="158515" y="61202"/>
                </a:cubicBezTo>
                <a:cubicBezTo>
                  <a:pt x="128529" y="31569"/>
                  <a:pt x="23402" y="26277"/>
                  <a:pt x="3999" y="18869"/>
                </a:cubicBezTo>
                <a:cubicBezTo>
                  <a:pt x="-15404" y="11461"/>
                  <a:pt x="42099" y="16752"/>
                  <a:pt x="42099" y="16752"/>
                </a:cubicBezTo>
                <a:cubicBezTo>
                  <a:pt x="74907" y="15694"/>
                  <a:pt x="168041" y="-17467"/>
                  <a:pt x="200849" y="12519"/>
                </a:cubicBezTo>
                <a:cubicBezTo>
                  <a:pt x="233657" y="42505"/>
                  <a:pt x="181799" y="152219"/>
                  <a:pt x="238949" y="196669"/>
                </a:cubicBezTo>
                <a:cubicBezTo>
                  <a:pt x="296099" y="241119"/>
                  <a:pt x="458730" y="264050"/>
                  <a:pt x="543749" y="279219"/>
                </a:cubicBezTo>
                <a:cubicBezTo>
                  <a:pt x="628768" y="294388"/>
                  <a:pt x="788929" y="297563"/>
                  <a:pt x="742715" y="2919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フリーフォーム: 図形 431">
            <a:extLst>
              <a:ext uri="{FF2B5EF4-FFF2-40B4-BE49-F238E27FC236}">
                <a16:creationId xmlns:a16="http://schemas.microsoft.com/office/drawing/2014/main" id="{6D7A5D3F-37D9-4736-B46B-4FB10220E4C5}"/>
              </a:ext>
            </a:extLst>
          </p:cNvPr>
          <p:cNvSpPr/>
          <p:nvPr/>
        </p:nvSpPr>
        <p:spPr>
          <a:xfrm>
            <a:off x="444500" y="6734091"/>
            <a:ext cx="953242" cy="51227"/>
          </a:xfrm>
          <a:custGeom>
            <a:avLst/>
            <a:gdLst>
              <a:gd name="connsiteX0" fmla="*/ 0 w 953242"/>
              <a:gd name="connsiteY0" fmla="*/ 3259 h 51227"/>
              <a:gd name="connsiteX1" fmla="*/ 466725 w 953242"/>
              <a:gd name="connsiteY1" fmla="*/ 15959 h 51227"/>
              <a:gd name="connsiteX2" fmla="*/ 939800 w 953242"/>
              <a:gd name="connsiteY2" fmla="*/ 22309 h 51227"/>
              <a:gd name="connsiteX3" fmla="*/ 803275 w 953242"/>
              <a:gd name="connsiteY3" fmla="*/ 84 h 51227"/>
              <a:gd name="connsiteX4" fmla="*/ 587375 w 953242"/>
              <a:gd name="connsiteY4" fmla="*/ 31834 h 51227"/>
              <a:gd name="connsiteX5" fmla="*/ 190500 w 953242"/>
              <a:gd name="connsiteY5" fmla="*/ 50884 h 51227"/>
              <a:gd name="connsiteX6" fmla="*/ 0 w 953242"/>
              <a:gd name="connsiteY6" fmla="*/ 3259 h 5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3242" h="51227">
                <a:moveTo>
                  <a:pt x="0" y="3259"/>
                </a:moveTo>
                <a:lnTo>
                  <a:pt x="466725" y="15959"/>
                </a:lnTo>
                <a:lnTo>
                  <a:pt x="939800" y="22309"/>
                </a:lnTo>
                <a:cubicBezTo>
                  <a:pt x="995892" y="19663"/>
                  <a:pt x="862012" y="-1503"/>
                  <a:pt x="803275" y="84"/>
                </a:cubicBezTo>
                <a:cubicBezTo>
                  <a:pt x="744538" y="1671"/>
                  <a:pt x="689504" y="23367"/>
                  <a:pt x="587375" y="31834"/>
                </a:cubicBezTo>
                <a:cubicBezTo>
                  <a:pt x="485246" y="40301"/>
                  <a:pt x="289983" y="53530"/>
                  <a:pt x="190500" y="50884"/>
                </a:cubicBezTo>
                <a:cubicBezTo>
                  <a:pt x="91017" y="48238"/>
                  <a:pt x="40746" y="32098"/>
                  <a:pt x="0" y="3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フリーフォーム: 図形 432">
            <a:extLst>
              <a:ext uri="{FF2B5EF4-FFF2-40B4-BE49-F238E27FC236}">
                <a16:creationId xmlns:a16="http://schemas.microsoft.com/office/drawing/2014/main" id="{B62FF003-6C09-4D37-B4A4-854B57496980}"/>
              </a:ext>
            </a:extLst>
          </p:cNvPr>
          <p:cNvSpPr/>
          <p:nvPr/>
        </p:nvSpPr>
        <p:spPr>
          <a:xfrm>
            <a:off x="465319" y="6806624"/>
            <a:ext cx="563891" cy="429216"/>
          </a:xfrm>
          <a:custGeom>
            <a:avLst/>
            <a:gdLst>
              <a:gd name="connsiteX0" fmla="*/ 1406 w 563891"/>
              <a:gd name="connsiteY0" fmla="*/ 79951 h 429216"/>
              <a:gd name="connsiteX1" fmla="*/ 439556 w 563891"/>
              <a:gd name="connsiteY1" fmla="*/ 92651 h 429216"/>
              <a:gd name="connsiteX2" fmla="*/ 563381 w 563891"/>
              <a:gd name="connsiteY2" fmla="*/ 576 h 429216"/>
              <a:gd name="connsiteX3" fmla="*/ 407806 w 563891"/>
              <a:gd name="connsiteY3" fmla="*/ 143451 h 429216"/>
              <a:gd name="connsiteX4" fmla="*/ 109356 w 563891"/>
              <a:gd name="connsiteY4" fmla="*/ 429201 h 429216"/>
              <a:gd name="connsiteX5" fmla="*/ 293506 w 563891"/>
              <a:gd name="connsiteY5" fmla="*/ 130751 h 429216"/>
              <a:gd name="connsiteX6" fmla="*/ 1406 w 563891"/>
              <a:gd name="connsiteY6" fmla="*/ 79951 h 429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891" h="429216">
                <a:moveTo>
                  <a:pt x="1406" y="79951"/>
                </a:moveTo>
                <a:cubicBezTo>
                  <a:pt x="25748" y="73601"/>
                  <a:pt x="345894" y="105880"/>
                  <a:pt x="439556" y="92651"/>
                </a:cubicBezTo>
                <a:cubicBezTo>
                  <a:pt x="533218" y="79422"/>
                  <a:pt x="568673" y="-7891"/>
                  <a:pt x="563381" y="576"/>
                </a:cubicBezTo>
                <a:cubicBezTo>
                  <a:pt x="558089" y="9043"/>
                  <a:pt x="483477" y="72013"/>
                  <a:pt x="407806" y="143451"/>
                </a:cubicBezTo>
                <a:cubicBezTo>
                  <a:pt x="332135" y="214889"/>
                  <a:pt x="128406" y="431318"/>
                  <a:pt x="109356" y="429201"/>
                </a:cubicBezTo>
                <a:cubicBezTo>
                  <a:pt x="90306" y="427084"/>
                  <a:pt x="310439" y="183138"/>
                  <a:pt x="293506" y="130751"/>
                </a:cubicBezTo>
                <a:cubicBezTo>
                  <a:pt x="276573" y="78364"/>
                  <a:pt x="-22936" y="86301"/>
                  <a:pt x="1406" y="799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フリーフォーム: 図形 433">
            <a:extLst>
              <a:ext uri="{FF2B5EF4-FFF2-40B4-BE49-F238E27FC236}">
                <a16:creationId xmlns:a16="http://schemas.microsoft.com/office/drawing/2014/main" id="{44F3375D-EF51-4F3C-90E3-C72FA3764CA7}"/>
              </a:ext>
            </a:extLst>
          </p:cNvPr>
          <p:cNvSpPr/>
          <p:nvPr/>
        </p:nvSpPr>
        <p:spPr>
          <a:xfrm>
            <a:off x="1277728" y="6860031"/>
            <a:ext cx="871830" cy="83724"/>
          </a:xfrm>
          <a:custGeom>
            <a:avLst/>
            <a:gdLst>
              <a:gd name="connsiteX0" fmla="*/ 1797 w 871830"/>
              <a:gd name="connsiteY0" fmla="*/ 1144 h 83724"/>
              <a:gd name="connsiteX1" fmla="*/ 528847 w 871830"/>
              <a:gd name="connsiteY1" fmla="*/ 26544 h 83724"/>
              <a:gd name="connsiteX2" fmla="*/ 852697 w 871830"/>
              <a:gd name="connsiteY2" fmla="*/ 61469 h 83724"/>
              <a:gd name="connsiteX3" fmla="*/ 817772 w 871830"/>
              <a:gd name="connsiteY3" fmla="*/ 61469 h 83724"/>
              <a:gd name="connsiteX4" fmla="*/ 681247 w 871830"/>
              <a:gd name="connsiteY4" fmla="*/ 83694 h 83724"/>
              <a:gd name="connsiteX5" fmla="*/ 366922 w 871830"/>
              <a:gd name="connsiteY5" fmla="*/ 64644 h 83724"/>
              <a:gd name="connsiteX6" fmla="*/ 1797 w 871830"/>
              <a:gd name="connsiteY6" fmla="*/ 1144 h 83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1830" h="83724">
                <a:moveTo>
                  <a:pt x="1797" y="1144"/>
                </a:moveTo>
                <a:cubicBezTo>
                  <a:pt x="28784" y="-5206"/>
                  <a:pt x="387030" y="16490"/>
                  <a:pt x="528847" y="26544"/>
                </a:cubicBezTo>
                <a:cubicBezTo>
                  <a:pt x="670664" y="36598"/>
                  <a:pt x="804543" y="55648"/>
                  <a:pt x="852697" y="61469"/>
                </a:cubicBezTo>
                <a:cubicBezTo>
                  <a:pt x="900851" y="67290"/>
                  <a:pt x="846347" y="57765"/>
                  <a:pt x="817772" y="61469"/>
                </a:cubicBezTo>
                <a:cubicBezTo>
                  <a:pt x="789197" y="65173"/>
                  <a:pt x="756389" y="83165"/>
                  <a:pt x="681247" y="83694"/>
                </a:cubicBezTo>
                <a:cubicBezTo>
                  <a:pt x="606105" y="84223"/>
                  <a:pt x="474872" y="77873"/>
                  <a:pt x="366922" y="64644"/>
                </a:cubicBezTo>
                <a:cubicBezTo>
                  <a:pt x="258972" y="51415"/>
                  <a:pt x="-25190" y="7494"/>
                  <a:pt x="1797" y="1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フリーフォーム: 図形 434">
            <a:extLst>
              <a:ext uri="{FF2B5EF4-FFF2-40B4-BE49-F238E27FC236}">
                <a16:creationId xmlns:a16="http://schemas.microsoft.com/office/drawing/2014/main" id="{236309E5-7892-47A8-9350-0E0839C642BB}"/>
              </a:ext>
            </a:extLst>
          </p:cNvPr>
          <p:cNvSpPr/>
          <p:nvPr/>
        </p:nvSpPr>
        <p:spPr>
          <a:xfrm>
            <a:off x="2094181" y="6816118"/>
            <a:ext cx="604600" cy="152094"/>
          </a:xfrm>
          <a:custGeom>
            <a:avLst/>
            <a:gdLst>
              <a:gd name="connsiteX0" fmla="*/ 1319 w 604600"/>
              <a:gd name="connsiteY0" fmla="*/ 105382 h 152094"/>
              <a:gd name="connsiteX1" fmla="*/ 248969 w 604600"/>
              <a:gd name="connsiteY1" fmla="*/ 127607 h 152094"/>
              <a:gd name="connsiteX2" fmla="*/ 382319 w 604600"/>
              <a:gd name="connsiteY2" fmla="*/ 95857 h 152094"/>
              <a:gd name="connsiteX3" fmla="*/ 604569 w 604600"/>
              <a:gd name="connsiteY3" fmla="*/ 607 h 152094"/>
              <a:gd name="connsiteX4" fmla="*/ 366444 w 604600"/>
              <a:gd name="connsiteY4" fmla="*/ 146657 h 152094"/>
              <a:gd name="connsiteX5" fmla="*/ 1319 w 604600"/>
              <a:gd name="connsiteY5" fmla="*/ 105382 h 152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600" h="152094">
                <a:moveTo>
                  <a:pt x="1319" y="105382"/>
                </a:moveTo>
                <a:cubicBezTo>
                  <a:pt x="-18260" y="102207"/>
                  <a:pt x="185469" y="129194"/>
                  <a:pt x="248969" y="127607"/>
                </a:cubicBezTo>
                <a:cubicBezTo>
                  <a:pt x="312469" y="126020"/>
                  <a:pt x="323052" y="117024"/>
                  <a:pt x="382319" y="95857"/>
                </a:cubicBezTo>
                <a:cubicBezTo>
                  <a:pt x="441586" y="74690"/>
                  <a:pt x="607215" y="-7860"/>
                  <a:pt x="604569" y="607"/>
                </a:cubicBezTo>
                <a:cubicBezTo>
                  <a:pt x="601923" y="9074"/>
                  <a:pt x="468044" y="122845"/>
                  <a:pt x="366444" y="146657"/>
                </a:cubicBezTo>
                <a:cubicBezTo>
                  <a:pt x="264844" y="170469"/>
                  <a:pt x="20898" y="108557"/>
                  <a:pt x="1319" y="105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フリーフォーム: 図形 435">
            <a:extLst>
              <a:ext uri="{FF2B5EF4-FFF2-40B4-BE49-F238E27FC236}">
                <a16:creationId xmlns:a16="http://schemas.microsoft.com/office/drawing/2014/main" id="{3E9719B7-C18C-4678-A842-150336883BB3}"/>
              </a:ext>
            </a:extLst>
          </p:cNvPr>
          <p:cNvSpPr/>
          <p:nvPr/>
        </p:nvSpPr>
        <p:spPr>
          <a:xfrm>
            <a:off x="2028363" y="6957510"/>
            <a:ext cx="194781" cy="708550"/>
          </a:xfrm>
          <a:custGeom>
            <a:avLst/>
            <a:gdLst>
              <a:gd name="connsiteX0" fmla="*/ 108412 w 194781"/>
              <a:gd name="connsiteY0" fmla="*/ 2090 h 708550"/>
              <a:gd name="connsiteX1" fmla="*/ 48087 w 194781"/>
              <a:gd name="connsiteY1" fmla="*/ 319590 h 708550"/>
              <a:gd name="connsiteX2" fmla="*/ 67137 w 194781"/>
              <a:gd name="connsiteY2" fmla="*/ 440240 h 708550"/>
              <a:gd name="connsiteX3" fmla="*/ 194137 w 194781"/>
              <a:gd name="connsiteY3" fmla="*/ 700590 h 708550"/>
              <a:gd name="connsiteX4" fmla="*/ 111587 w 194781"/>
              <a:gd name="connsiteY4" fmla="*/ 621215 h 708550"/>
              <a:gd name="connsiteX5" fmla="*/ 3637 w 194781"/>
              <a:gd name="connsiteY5" fmla="*/ 414840 h 708550"/>
              <a:gd name="connsiteX6" fmla="*/ 32212 w 194781"/>
              <a:gd name="connsiteY6" fmla="*/ 192590 h 708550"/>
              <a:gd name="connsiteX7" fmla="*/ 108412 w 194781"/>
              <a:gd name="connsiteY7" fmla="*/ 2090 h 70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781" h="708550">
                <a:moveTo>
                  <a:pt x="108412" y="2090"/>
                </a:moveTo>
                <a:cubicBezTo>
                  <a:pt x="111058" y="23257"/>
                  <a:pt x="54966" y="246565"/>
                  <a:pt x="48087" y="319590"/>
                </a:cubicBezTo>
                <a:cubicBezTo>
                  <a:pt x="41208" y="392615"/>
                  <a:pt x="42795" y="376740"/>
                  <a:pt x="67137" y="440240"/>
                </a:cubicBezTo>
                <a:cubicBezTo>
                  <a:pt x="91479" y="503740"/>
                  <a:pt x="186729" y="670428"/>
                  <a:pt x="194137" y="700590"/>
                </a:cubicBezTo>
                <a:cubicBezTo>
                  <a:pt x="201545" y="730752"/>
                  <a:pt x="143337" y="668840"/>
                  <a:pt x="111587" y="621215"/>
                </a:cubicBezTo>
                <a:cubicBezTo>
                  <a:pt x="79837" y="573590"/>
                  <a:pt x="16866" y="486277"/>
                  <a:pt x="3637" y="414840"/>
                </a:cubicBezTo>
                <a:cubicBezTo>
                  <a:pt x="-9592" y="343403"/>
                  <a:pt x="16337" y="259265"/>
                  <a:pt x="32212" y="192590"/>
                </a:cubicBezTo>
                <a:cubicBezTo>
                  <a:pt x="48087" y="125915"/>
                  <a:pt x="105766" y="-19077"/>
                  <a:pt x="108412" y="2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フリーフォーム: 図形 436">
            <a:extLst>
              <a:ext uri="{FF2B5EF4-FFF2-40B4-BE49-F238E27FC236}">
                <a16:creationId xmlns:a16="http://schemas.microsoft.com/office/drawing/2014/main" id="{44DDD23B-D9A5-42B7-AD3A-018DDDABDC61}"/>
              </a:ext>
            </a:extLst>
          </p:cNvPr>
          <p:cNvSpPr/>
          <p:nvPr/>
        </p:nvSpPr>
        <p:spPr>
          <a:xfrm>
            <a:off x="2203433" y="6931630"/>
            <a:ext cx="433700" cy="734105"/>
          </a:xfrm>
          <a:custGeom>
            <a:avLst/>
            <a:gdLst>
              <a:gd name="connsiteX0" fmla="*/ 311167 w 433700"/>
              <a:gd name="connsiteY0" fmla="*/ 2570 h 734105"/>
              <a:gd name="connsiteX1" fmla="*/ 292117 w 433700"/>
              <a:gd name="connsiteY1" fmla="*/ 281970 h 734105"/>
              <a:gd name="connsiteX2" fmla="*/ 327042 w 433700"/>
              <a:gd name="connsiteY2" fmla="*/ 497870 h 734105"/>
              <a:gd name="connsiteX3" fmla="*/ 431817 w 433700"/>
              <a:gd name="connsiteY3" fmla="*/ 707420 h 734105"/>
              <a:gd name="connsiteX4" fmla="*/ 361967 w 433700"/>
              <a:gd name="connsiteY4" fmla="*/ 701070 h 734105"/>
              <a:gd name="connsiteX5" fmla="*/ 17 w 433700"/>
              <a:gd name="connsiteY5" fmla="*/ 732820 h 734105"/>
              <a:gd name="connsiteX6" fmla="*/ 346092 w 433700"/>
              <a:gd name="connsiteY6" fmla="*/ 650270 h 734105"/>
              <a:gd name="connsiteX7" fmla="*/ 260367 w 433700"/>
              <a:gd name="connsiteY7" fmla="*/ 456595 h 734105"/>
              <a:gd name="connsiteX8" fmla="*/ 311167 w 433700"/>
              <a:gd name="connsiteY8" fmla="*/ 2570 h 73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700" h="734105">
                <a:moveTo>
                  <a:pt x="311167" y="2570"/>
                </a:moveTo>
                <a:cubicBezTo>
                  <a:pt x="316459" y="-26534"/>
                  <a:pt x="289471" y="199420"/>
                  <a:pt x="292117" y="281970"/>
                </a:cubicBezTo>
                <a:cubicBezTo>
                  <a:pt x="294763" y="364520"/>
                  <a:pt x="303759" y="426962"/>
                  <a:pt x="327042" y="497870"/>
                </a:cubicBezTo>
                <a:cubicBezTo>
                  <a:pt x="350325" y="568778"/>
                  <a:pt x="425996" y="673553"/>
                  <a:pt x="431817" y="707420"/>
                </a:cubicBezTo>
                <a:cubicBezTo>
                  <a:pt x="437638" y="741287"/>
                  <a:pt x="433934" y="696837"/>
                  <a:pt x="361967" y="701070"/>
                </a:cubicBezTo>
                <a:cubicBezTo>
                  <a:pt x="290000" y="705303"/>
                  <a:pt x="2663" y="741287"/>
                  <a:pt x="17" y="732820"/>
                </a:cubicBezTo>
                <a:cubicBezTo>
                  <a:pt x="-2629" y="724353"/>
                  <a:pt x="302700" y="696307"/>
                  <a:pt x="346092" y="650270"/>
                </a:cubicBezTo>
                <a:cubicBezTo>
                  <a:pt x="389484" y="604233"/>
                  <a:pt x="264600" y="564545"/>
                  <a:pt x="260367" y="456595"/>
                </a:cubicBezTo>
                <a:cubicBezTo>
                  <a:pt x="256134" y="348645"/>
                  <a:pt x="305875" y="31674"/>
                  <a:pt x="311167" y="25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フリーフォーム: 図形 437">
            <a:extLst>
              <a:ext uri="{FF2B5EF4-FFF2-40B4-BE49-F238E27FC236}">
                <a16:creationId xmlns:a16="http://schemas.microsoft.com/office/drawing/2014/main" id="{BD472261-1206-4570-B173-8A2C8CDE2D7F}"/>
              </a:ext>
            </a:extLst>
          </p:cNvPr>
          <p:cNvSpPr/>
          <p:nvPr/>
        </p:nvSpPr>
        <p:spPr>
          <a:xfrm>
            <a:off x="191933" y="6732160"/>
            <a:ext cx="1976594" cy="906034"/>
          </a:xfrm>
          <a:custGeom>
            <a:avLst/>
            <a:gdLst>
              <a:gd name="connsiteX0" fmla="*/ 30317 w 1976594"/>
              <a:gd name="connsiteY0" fmla="*/ 24240 h 906034"/>
              <a:gd name="connsiteX1" fmla="*/ 46192 w 1976594"/>
              <a:gd name="connsiteY1" fmla="*/ 113140 h 906034"/>
              <a:gd name="connsiteX2" fmla="*/ 277967 w 1976594"/>
              <a:gd name="connsiteY2" fmla="*/ 468740 h 906034"/>
              <a:gd name="connsiteX3" fmla="*/ 484342 w 1976594"/>
              <a:gd name="connsiteY3" fmla="*/ 617965 h 906034"/>
              <a:gd name="connsiteX4" fmla="*/ 890742 w 1976594"/>
              <a:gd name="connsiteY4" fmla="*/ 738615 h 906034"/>
              <a:gd name="connsiteX5" fmla="*/ 1490817 w 1976594"/>
              <a:gd name="connsiteY5" fmla="*/ 846565 h 906034"/>
              <a:gd name="connsiteX6" fmla="*/ 1973417 w 1976594"/>
              <a:gd name="connsiteY6" fmla="*/ 903715 h 906034"/>
              <a:gd name="connsiteX7" fmla="*/ 1252692 w 1976594"/>
              <a:gd name="connsiteY7" fmla="*/ 770365 h 906034"/>
              <a:gd name="connsiteX8" fmla="*/ 379567 w 1976594"/>
              <a:gd name="connsiteY8" fmla="*/ 506840 h 906034"/>
              <a:gd name="connsiteX9" fmla="*/ 30317 w 1976594"/>
              <a:gd name="connsiteY9" fmla="*/ 24240 h 90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6594" h="906034">
                <a:moveTo>
                  <a:pt x="30317" y="24240"/>
                </a:moveTo>
                <a:cubicBezTo>
                  <a:pt x="-25246" y="-41377"/>
                  <a:pt x="4917" y="39057"/>
                  <a:pt x="46192" y="113140"/>
                </a:cubicBezTo>
                <a:cubicBezTo>
                  <a:pt x="87467" y="187223"/>
                  <a:pt x="204942" y="384603"/>
                  <a:pt x="277967" y="468740"/>
                </a:cubicBezTo>
                <a:cubicBezTo>
                  <a:pt x="350992" y="552878"/>
                  <a:pt x="382213" y="572986"/>
                  <a:pt x="484342" y="617965"/>
                </a:cubicBezTo>
                <a:cubicBezTo>
                  <a:pt x="586471" y="662944"/>
                  <a:pt x="722996" y="700515"/>
                  <a:pt x="890742" y="738615"/>
                </a:cubicBezTo>
                <a:cubicBezTo>
                  <a:pt x="1058488" y="776715"/>
                  <a:pt x="1310371" y="819048"/>
                  <a:pt x="1490817" y="846565"/>
                </a:cubicBezTo>
                <a:cubicBezTo>
                  <a:pt x="1671263" y="874082"/>
                  <a:pt x="2013105" y="916415"/>
                  <a:pt x="1973417" y="903715"/>
                </a:cubicBezTo>
                <a:cubicBezTo>
                  <a:pt x="1933730" y="891015"/>
                  <a:pt x="1518334" y="836511"/>
                  <a:pt x="1252692" y="770365"/>
                </a:cubicBezTo>
                <a:cubicBezTo>
                  <a:pt x="987050" y="704219"/>
                  <a:pt x="584884" y="631194"/>
                  <a:pt x="379567" y="506840"/>
                </a:cubicBezTo>
                <a:cubicBezTo>
                  <a:pt x="174250" y="382486"/>
                  <a:pt x="85880" y="89857"/>
                  <a:pt x="30317" y="24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フリーフォーム: 図形 438">
            <a:extLst>
              <a:ext uri="{FF2B5EF4-FFF2-40B4-BE49-F238E27FC236}">
                <a16:creationId xmlns:a16="http://schemas.microsoft.com/office/drawing/2014/main" id="{3C378F16-1AC4-438D-B3DD-D39064D9B7B3}"/>
              </a:ext>
            </a:extLst>
          </p:cNvPr>
          <p:cNvSpPr/>
          <p:nvPr/>
        </p:nvSpPr>
        <p:spPr>
          <a:xfrm>
            <a:off x="2481750" y="6412458"/>
            <a:ext cx="617763" cy="533326"/>
          </a:xfrm>
          <a:custGeom>
            <a:avLst/>
            <a:gdLst>
              <a:gd name="connsiteX0" fmla="*/ 5863 w 617763"/>
              <a:gd name="connsiteY0" fmla="*/ 524917 h 533326"/>
              <a:gd name="connsiteX1" fmla="*/ 285263 w 617763"/>
              <a:gd name="connsiteY1" fmla="*/ 318542 h 533326"/>
              <a:gd name="connsiteX2" fmla="*/ 337650 w 617763"/>
              <a:gd name="connsiteY2" fmla="*/ 212180 h 533326"/>
              <a:gd name="connsiteX3" fmla="*/ 413850 w 617763"/>
              <a:gd name="connsiteY3" fmla="*/ 116930 h 533326"/>
              <a:gd name="connsiteX4" fmla="*/ 529738 w 617763"/>
              <a:gd name="connsiteY4" fmla="*/ 43905 h 533326"/>
              <a:gd name="connsiteX5" fmla="*/ 615463 w 617763"/>
              <a:gd name="connsiteY5" fmla="*/ 2630 h 533326"/>
              <a:gd name="connsiteX6" fmla="*/ 436075 w 617763"/>
              <a:gd name="connsiteY6" fmla="*/ 118517 h 533326"/>
              <a:gd name="connsiteX7" fmla="*/ 286850 w 617763"/>
              <a:gd name="connsiteY7" fmla="*/ 334417 h 533326"/>
              <a:gd name="connsiteX8" fmla="*/ 110638 w 617763"/>
              <a:gd name="connsiteY8" fmla="*/ 477292 h 533326"/>
              <a:gd name="connsiteX9" fmla="*/ 5863 w 617763"/>
              <a:gd name="connsiteY9" fmla="*/ 524917 h 53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7763" h="533326">
                <a:moveTo>
                  <a:pt x="5863" y="524917"/>
                </a:moveTo>
                <a:cubicBezTo>
                  <a:pt x="34967" y="498459"/>
                  <a:pt x="229965" y="370665"/>
                  <a:pt x="285263" y="318542"/>
                </a:cubicBezTo>
                <a:cubicBezTo>
                  <a:pt x="340561" y="266419"/>
                  <a:pt x="316219" y="245782"/>
                  <a:pt x="337650" y="212180"/>
                </a:cubicBezTo>
                <a:cubicBezTo>
                  <a:pt x="359081" y="178578"/>
                  <a:pt x="381835" y="144976"/>
                  <a:pt x="413850" y="116930"/>
                </a:cubicBezTo>
                <a:cubicBezTo>
                  <a:pt x="445865" y="88884"/>
                  <a:pt x="496136" y="62955"/>
                  <a:pt x="529738" y="43905"/>
                </a:cubicBezTo>
                <a:cubicBezTo>
                  <a:pt x="563340" y="24855"/>
                  <a:pt x="631074" y="-9805"/>
                  <a:pt x="615463" y="2630"/>
                </a:cubicBezTo>
                <a:cubicBezTo>
                  <a:pt x="599853" y="15065"/>
                  <a:pt x="490844" y="63219"/>
                  <a:pt x="436075" y="118517"/>
                </a:cubicBezTo>
                <a:cubicBezTo>
                  <a:pt x="381306" y="173815"/>
                  <a:pt x="341089" y="274621"/>
                  <a:pt x="286850" y="334417"/>
                </a:cubicBezTo>
                <a:cubicBezTo>
                  <a:pt x="232611" y="394213"/>
                  <a:pt x="158263" y="444748"/>
                  <a:pt x="110638" y="477292"/>
                </a:cubicBezTo>
                <a:cubicBezTo>
                  <a:pt x="63013" y="509836"/>
                  <a:pt x="-23241" y="551375"/>
                  <a:pt x="5863" y="524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フリーフォーム: 図形 439">
            <a:extLst>
              <a:ext uri="{FF2B5EF4-FFF2-40B4-BE49-F238E27FC236}">
                <a16:creationId xmlns:a16="http://schemas.microsoft.com/office/drawing/2014/main" id="{B88BC63F-DC32-4229-B650-9B5C1805FA77}"/>
              </a:ext>
            </a:extLst>
          </p:cNvPr>
          <p:cNvSpPr/>
          <p:nvPr/>
        </p:nvSpPr>
        <p:spPr>
          <a:xfrm>
            <a:off x="2997091" y="6429987"/>
            <a:ext cx="110300" cy="121322"/>
          </a:xfrm>
          <a:custGeom>
            <a:avLst/>
            <a:gdLst>
              <a:gd name="connsiteX0" fmla="*/ 109 w 110300"/>
              <a:gd name="connsiteY0" fmla="*/ 47013 h 121322"/>
              <a:gd name="connsiteX1" fmla="*/ 60434 w 110300"/>
              <a:gd name="connsiteY1" fmla="*/ 120038 h 121322"/>
              <a:gd name="connsiteX2" fmla="*/ 109647 w 110300"/>
              <a:gd name="connsiteY2" fmla="*/ 86701 h 121322"/>
              <a:gd name="connsiteX3" fmla="*/ 89009 w 110300"/>
              <a:gd name="connsiteY3" fmla="*/ 976 h 121322"/>
              <a:gd name="connsiteX4" fmla="*/ 93772 w 110300"/>
              <a:gd name="connsiteY4" fmla="*/ 43838 h 121322"/>
              <a:gd name="connsiteX5" fmla="*/ 89009 w 110300"/>
              <a:gd name="connsiteY5" fmla="*/ 97813 h 121322"/>
              <a:gd name="connsiteX6" fmla="*/ 46147 w 110300"/>
              <a:gd name="connsiteY6" fmla="*/ 78763 h 121322"/>
              <a:gd name="connsiteX7" fmla="*/ 109 w 110300"/>
              <a:gd name="connsiteY7" fmla="*/ 47013 h 121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300" h="121322">
                <a:moveTo>
                  <a:pt x="109" y="47013"/>
                </a:moveTo>
                <a:cubicBezTo>
                  <a:pt x="2490" y="53892"/>
                  <a:pt x="42178" y="113423"/>
                  <a:pt x="60434" y="120038"/>
                </a:cubicBezTo>
                <a:cubicBezTo>
                  <a:pt x="78690" y="126653"/>
                  <a:pt x="104885" y="106545"/>
                  <a:pt x="109647" y="86701"/>
                </a:cubicBezTo>
                <a:cubicBezTo>
                  <a:pt x="114409" y="66857"/>
                  <a:pt x="91655" y="8120"/>
                  <a:pt x="89009" y="976"/>
                </a:cubicBezTo>
                <a:cubicBezTo>
                  <a:pt x="86363" y="-6168"/>
                  <a:pt x="93772" y="27699"/>
                  <a:pt x="93772" y="43838"/>
                </a:cubicBezTo>
                <a:cubicBezTo>
                  <a:pt x="93772" y="59977"/>
                  <a:pt x="96946" y="91992"/>
                  <a:pt x="89009" y="97813"/>
                </a:cubicBezTo>
                <a:cubicBezTo>
                  <a:pt x="81072" y="103634"/>
                  <a:pt x="57524" y="87230"/>
                  <a:pt x="46147" y="78763"/>
                </a:cubicBezTo>
                <a:cubicBezTo>
                  <a:pt x="34770" y="70296"/>
                  <a:pt x="-2272" y="40134"/>
                  <a:pt x="109" y="47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フリーフォーム: 図形 440">
            <a:extLst>
              <a:ext uri="{FF2B5EF4-FFF2-40B4-BE49-F238E27FC236}">
                <a16:creationId xmlns:a16="http://schemas.microsoft.com/office/drawing/2014/main" id="{FB3C2B68-5170-4C24-A1AC-B8D66E14EC23}"/>
              </a:ext>
            </a:extLst>
          </p:cNvPr>
          <p:cNvSpPr/>
          <p:nvPr/>
        </p:nvSpPr>
        <p:spPr>
          <a:xfrm>
            <a:off x="2819203" y="6430963"/>
            <a:ext cx="296145" cy="432842"/>
          </a:xfrm>
          <a:custGeom>
            <a:avLst/>
            <a:gdLst>
              <a:gd name="connsiteX0" fmla="*/ 271660 w 296145"/>
              <a:gd name="connsiteY0" fmla="*/ 0 h 432842"/>
              <a:gd name="connsiteX1" fmla="*/ 295472 w 296145"/>
              <a:gd name="connsiteY1" fmla="*/ 111125 h 432842"/>
              <a:gd name="connsiteX2" fmla="*/ 241497 w 296145"/>
              <a:gd name="connsiteY2" fmla="*/ 169862 h 432842"/>
              <a:gd name="connsiteX3" fmla="*/ 176410 w 296145"/>
              <a:gd name="connsiteY3" fmla="*/ 233362 h 432842"/>
              <a:gd name="connsiteX4" fmla="*/ 144660 w 296145"/>
              <a:gd name="connsiteY4" fmla="*/ 276225 h 432842"/>
              <a:gd name="connsiteX5" fmla="*/ 128785 w 296145"/>
              <a:gd name="connsiteY5" fmla="*/ 309562 h 432842"/>
              <a:gd name="connsiteX6" fmla="*/ 82747 w 296145"/>
              <a:gd name="connsiteY6" fmla="*/ 361950 h 432842"/>
              <a:gd name="connsiteX7" fmla="*/ 19247 w 296145"/>
              <a:gd name="connsiteY7" fmla="*/ 406400 h 432842"/>
              <a:gd name="connsiteX8" fmla="*/ 8135 w 296145"/>
              <a:gd name="connsiteY8" fmla="*/ 427037 h 432842"/>
              <a:gd name="connsiteX9" fmla="*/ 130372 w 296145"/>
              <a:gd name="connsiteY9" fmla="*/ 300037 h 432842"/>
              <a:gd name="connsiteX10" fmla="*/ 152597 w 296145"/>
              <a:gd name="connsiteY10" fmla="*/ 236537 h 432842"/>
              <a:gd name="connsiteX11" fmla="*/ 270072 w 296145"/>
              <a:gd name="connsiteY11" fmla="*/ 112712 h 432842"/>
              <a:gd name="connsiteX12" fmla="*/ 271660 w 296145"/>
              <a:gd name="connsiteY12" fmla="*/ 0 h 43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6145" h="432842">
                <a:moveTo>
                  <a:pt x="271660" y="0"/>
                </a:moveTo>
                <a:cubicBezTo>
                  <a:pt x="275893" y="-264"/>
                  <a:pt x="300499" y="82815"/>
                  <a:pt x="295472" y="111125"/>
                </a:cubicBezTo>
                <a:cubicBezTo>
                  <a:pt x="290445" y="139435"/>
                  <a:pt x="261341" y="149489"/>
                  <a:pt x="241497" y="169862"/>
                </a:cubicBezTo>
                <a:cubicBezTo>
                  <a:pt x="221653" y="190235"/>
                  <a:pt x="192550" y="215635"/>
                  <a:pt x="176410" y="233362"/>
                </a:cubicBezTo>
                <a:cubicBezTo>
                  <a:pt x="160270" y="251089"/>
                  <a:pt x="152597" y="263525"/>
                  <a:pt x="144660" y="276225"/>
                </a:cubicBezTo>
                <a:cubicBezTo>
                  <a:pt x="136723" y="288925"/>
                  <a:pt x="139104" y="295275"/>
                  <a:pt x="128785" y="309562"/>
                </a:cubicBezTo>
                <a:cubicBezTo>
                  <a:pt x="118466" y="323849"/>
                  <a:pt x="101003" y="345810"/>
                  <a:pt x="82747" y="361950"/>
                </a:cubicBezTo>
                <a:cubicBezTo>
                  <a:pt x="64491" y="378090"/>
                  <a:pt x="31682" y="395552"/>
                  <a:pt x="19247" y="406400"/>
                </a:cubicBezTo>
                <a:cubicBezTo>
                  <a:pt x="6812" y="417248"/>
                  <a:pt x="-10386" y="444764"/>
                  <a:pt x="8135" y="427037"/>
                </a:cubicBezTo>
                <a:cubicBezTo>
                  <a:pt x="26656" y="409310"/>
                  <a:pt x="106295" y="331787"/>
                  <a:pt x="130372" y="300037"/>
                </a:cubicBezTo>
                <a:cubicBezTo>
                  <a:pt x="154449" y="268287"/>
                  <a:pt x="129314" y="267758"/>
                  <a:pt x="152597" y="236537"/>
                </a:cubicBezTo>
                <a:cubicBezTo>
                  <a:pt x="175880" y="205316"/>
                  <a:pt x="250228" y="148166"/>
                  <a:pt x="270072" y="112712"/>
                </a:cubicBezTo>
                <a:cubicBezTo>
                  <a:pt x="289916" y="77258"/>
                  <a:pt x="267427" y="264"/>
                  <a:pt x="27166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フリーフォーム: 図形 441">
            <a:extLst>
              <a:ext uri="{FF2B5EF4-FFF2-40B4-BE49-F238E27FC236}">
                <a16:creationId xmlns:a16="http://schemas.microsoft.com/office/drawing/2014/main" id="{462DE2FC-4E4B-4936-AB73-249C51BB3A99}"/>
              </a:ext>
            </a:extLst>
          </p:cNvPr>
          <p:cNvSpPr/>
          <p:nvPr/>
        </p:nvSpPr>
        <p:spPr>
          <a:xfrm>
            <a:off x="2757904" y="6638621"/>
            <a:ext cx="469664" cy="276560"/>
          </a:xfrm>
          <a:custGeom>
            <a:avLst/>
            <a:gdLst>
              <a:gd name="connsiteX0" fmla="*/ 4346 w 469664"/>
              <a:gd name="connsiteY0" fmla="*/ 274942 h 276560"/>
              <a:gd name="connsiteX1" fmla="*/ 166271 w 469664"/>
              <a:gd name="connsiteY1" fmla="*/ 152704 h 276560"/>
              <a:gd name="connsiteX2" fmla="*/ 378996 w 469664"/>
              <a:gd name="connsiteY2" fmla="*/ 38404 h 276560"/>
              <a:gd name="connsiteX3" fmla="*/ 434559 w 469664"/>
              <a:gd name="connsiteY3" fmla="*/ 5067 h 276560"/>
              <a:gd name="connsiteX4" fmla="*/ 467896 w 469664"/>
              <a:gd name="connsiteY4" fmla="*/ 1892 h 276560"/>
              <a:gd name="connsiteX5" fmla="*/ 380584 w 469664"/>
              <a:gd name="connsiteY5" fmla="*/ 22529 h 276560"/>
              <a:gd name="connsiteX6" fmla="*/ 236121 w 469664"/>
              <a:gd name="connsiteY6" fmla="*/ 95554 h 276560"/>
              <a:gd name="connsiteX7" fmla="*/ 63084 w 469664"/>
              <a:gd name="connsiteY7" fmla="*/ 214617 h 276560"/>
              <a:gd name="connsiteX8" fmla="*/ 4346 w 469664"/>
              <a:gd name="connsiteY8" fmla="*/ 274942 h 27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664" h="276560">
                <a:moveTo>
                  <a:pt x="4346" y="274942"/>
                </a:moveTo>
                <a:cubicBezTo>
                  <a:pt x="21544" y="264623"/>
                  <a:pt x="103829" y="192127"/>
                  <a:pt x="166271" y="152704"/>
                </a:cubicBezTo>
                <a:cubicBezTo>
                  <a:pt x="228713" y="113281"/>
                  <a:pt x="334281" y="63010"/>
                  <a:pt x="378996" y="38404"/>
                </a:cubicBezTo>
                <a:cubicBezTo>
                  <a:pt x="423711" y="13798"/>
                  <a:pt x="419742" y="11152"/>
                  <a:pt x="434559" y="5067"/>
                </a:cubicBezTo>
                <a:cubicBezTo>
                  <a:pt x="449376" y="-1018"/>
                  <a:pt x="476892" y="-1018"/>
                  <a:pt x="467896" y="1892"/>
                </a:cubicBezTo>
                <a:cubicBezTo>
                  <a:pt x="458900" y="4802"/>
                  <a:pt x="419213" y="6919"/>
                  <a:pt x="380584" y="22529"/>
                </a:cubicBezTo>
                <a:cubicBezTo>
                  <a:pt x="341955" y="38139"/>
                  <a:pt x="289038" y="63539"/>
                  <a:pt x="236121" y="95554"/>
                </a:cubicBezTo>
                <a:cubicBezTo>
                  <a:pt x="183204" y="127569"/>
                  <a:pt x="102242" y="185248"/>
                  <a:pt x="63084" y="214617"/>
                </a:cubicBezTo>
                <a:cubicBezTo>
                  <a:pt x="23926" y="243986"/>
                  <a:pt x="-12852" y="285261"/>
                  <a:pt x="4346" y="274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フリーフォーム: 図形 442">
            <a:extLst>
              <a:ext uri="{FF2B5EF4-FFF2-40B4-BE49-F238E27FC236}">
                <a16:creationId xmlns:a16="http://schemas.microsoft.com/office/drawing/2014/main" id="{689C71E9-2C10-4BF4-A555-858A74811C12}"/>
              </a:ext>
            </a:extLst>
          </p:cNvPr>
          <p:cNvSpPr/>
          <p:nvPr/>
        </p:nvSpPr>
        <p:spPr>
          <a:xfrm>
            <a:off x="2800335" y="6817920"/>
            <a:ext cx="238157" cy="243393"/>
          </a:xfrm>
          <a:custGeom>
            <a:avLst/>
            <a:gdLst>
              <a:gd name="connsiteX0" fmla="*/ 15 w 238157"/>
              <a:gd name="connsiteY0" fmla="*/ 243280 h 243393"/>
              <a:gd name="connsiteX1" fmla="*/ 127015 w 238157"/>
              <a:gd name="connsiteY1" fmla="*/ 67068 h 243393"/>
              <a:gd name="connsiteX2" fmla="*/ 238140 w 238157"/>
              <a:gd name="connsiteY2" fmla="*/ 393 h 243393"/>
              <a:gd name="connsiteX3" fmla="*/ 119078 w 238157"/>
              <a:gd name="connsiteY3" fmla="*/ 92468 h 243393"/>
              <a:gd name="connsiteX4" fmla="*/ 15 w 238157"/>
              <a:gd name="connsiteY4" fmla="*/ 243280 h 24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157" h="243393">
                <a:moveTo>
                  <a:pt x="15" y="243280"/>
                </a:moveTo>
                <a:cubicBezTo>
                  <a:pt x="1338" y="239047"/>
                  <a:pt x="87328" y="107549"/>
                  <a:pt x="127015" y="67068"/>
                </a:cubicBezTo>
                <a:cubicBezTo>
                  <a:pt x="166702" y="26587"/>
                  <a:pt x="239463" y="-3840"/>
                  <a:pt x="238140" y="393"/>
                </a:cubicBezTo>
                <a:cubicBezTo>
                  <a:pt x="236817" y="4626"/>
                  <a:pt x="157707" y="52251"/>
                  <a:pt x="119078" y="92468"/>
                </a:cubicBezTo>
                <a:cubicBezTo>
                  <a:pt x="80449" y="132685"/>
                  <a:pt x="-1308" y="247513"/>
                  <a:pt x="15" y="243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フリーフォーム: 図形 443">
            <a:extLst>
              <a:ext uri="{FF2B5EF4-FFF2-40B4-BE49-F238E27FC236}">
                <a16:creationId xmlns:a16="http://schemas.microsoft.com/office/drawing/2014/main" id="{CBFCF380-07D4-4B26-92F0-D97FBDEED629}"/>
              </a:ext>
            </a:extLst>
          </p:cNvPr>
          <p:cNvSpPr/>
          <p:nvPr/>
        </p:nvSpPr>
        <p:spPr>
          <a:xfrm>
            <a:off x="2868550" y="6764553"/>
            <a:ext cx="382570" cy="247435"/>
          </a:xfrm>
          <a:custGeom>
            <a:avLst/>
            <a:gdLst>
              <a:gd name="connsiteX0" fmla="*/ 63 w 382570"/>
              <a:gd name="connsiteY0" fmla="*/ 247435 h 247435"/>
              <a:gd name="connsiteX1" fmla="*/ 254063 w 382570"/>
              <a:gd name="connsiteY1" fmla="*/ 71222 h 247435"/>
              <a:gd name="connsiteX2" fmla="*/ 365188 w 382570"/>
              <a:gd name="connsiteY2" fmla="*/ 9310 h 247435"/>
              <a:gd name="connsiteX3" fmla="*/ 377888 w 382570"/>
              <a:gd name="connsiteY3" fmla="*/ 1372 h 247435"/>
              <a:gd name="connsiteX4" fmla="*/ 320738 w 382570"/>
              <a:gd name="connsiteY4" fmla="*/ 20422 h 247435"/>
              <a:gd name="connsiteX5" fmla="*/ 230250 w 382570"/>
              <a:gd name="connsiteY5" fmla="*/ 69635 h 247435"/>
              <a:gd name="connsiteX6" fmla="*/ 63 w 382570"/>
              <a:gd name="connsiteY6" fmla="*/ 247435 h 24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570" h="247435">
                <a:moveTo>
                  <a:pt x="63" y="247435"/>
                </a:moveTo>
                <a:cubicBezTo>
                  <a:pt x="4032" y="247699"/>
                  <a:pt x="193209" y="110909"/>
                  <a:pt x="254063" y="71222"/>
                </a:cubicBezTo>
                <a:cubicBezTo>
                  <a:pt x="314917" y="31535"/>
                  <a:pt x="344551" y="20952"/>
                  <a:pt x="365188" y="9310"/>
                </a:cubicBezTo>
                <a:cubicBezTo>
                  <a:pt x="385825" y="-2332"/>
                  <a:pt x="385296" y="-480"/>
                  <a:pt x="377888" y="1372"/>
                </a:cubicBezTo>
                <a:cubicBezTo>
                  <a:pt x="370480" y="3224"/>
                  <a:pt x="345344" y="9045"/>
                  <a:pt x="320738" y="20422"/>
                </a:cubicBezTo>
                <a:cubicBezTo>
                  <a:pt x="296132" y="31799"/>
                  <a:pt x="282638" y="33387"/>
                  <a:pt x="230250" y="69635"/>
                </a:cubicBezTo>
                <a:cubicBezTo>
                  <a:pt x="177862" y="105883"/>
                  <a:pt x="-3906" y="247171"/>
                  <a:pt x="63" y="247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フリーフォーム: 図形 444">
            <a:extLst>
              <a:ext uri="{FF2B5EF4-FFF2-40B4-BE49-F238E27FC236}">
                <a16:creationId xmlns:a16="http://schemas.microsoft.com/office/drawing/2014/main" id="{C34CFBF3-9DD9-4DFD-931E-59C6A58FC3E3}"/>
              </a:ext>
            </a:extLst>
          </p:cNvPr>
          <p:cNvSpPr/>
          <p:nvPr/>
        </p:nvSpPr>
        <p:spPr>
          <a:xfrm>
            <a:off x="2790954" y="6851312"/>
            <a:ext cx="428686" cy="222835"/>
          </a:xfrm>
          <a:custGeom>
            <a:avLst/>
            <a:gdLst>
              <a:gd name="connsiteX0" fmla="*/ 1459 w 428686"/>
              <a:gd name="connsiteY0" fmla="*/ 222588 h 222835"/>
              <a:gd name="connsiteX1" fmla="*/ 287209 w 428686"/>
              <a:gd name="connsiteY1" fmla="*/ 101938 h 222835"/>
              <a:gd name="connsiteX2" fmla="*/ 323721 w 428686"/>
              <a:gd name="connsiteY2" fmla="*/ 54313 h 222835"/>
              <a:gd name="connsiteX3" fmla="*/ 428496 w 428686"/>
              <a:gd name="connsiteY3" fmla="*/ 338 h 222835"/>
              <a:gd name="connsiteX4" fmla="*/ 295146 w 428686"/>
              <a:gd name="connsiteY4" fmla="*/ 81301 h 222835"/>
              <a:gd name="connsiteX5" fmla="*/ 180846 w 428686"/>
              <a:gd name="connsiteY5" fmla="*/ 132101 h 222835"/>
              <a:gd name="connsiteX6" fmla="*/ 1459 w 428686"/>
              <a:gd name="connsiteY6" fmla="*/ 222588 h 22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686" h="222835">
                <a:moveTo>
                  <a:pt x="1459" y="222588"/>
                </a:moveTo>
                <a:cubicBezTo>
                  <a:pt x="19186" y="217561"/>
                  <a:pt x="233499" y="129984"/>
                  <a:pt x="287209" y="101938"/>
                </a:cubicBezTo>
                <a:cubicBezTo>
                  <a:pt x="340919" y="73892"/>
                  <a:pt x="300173" y="71246"/>
                  <a:pt x="323721" y="54313"/>
                </a:cubicBezTo>
                <a:cubicBezTo>
                  <a:pt x="347269" y="37380"/>
                  <a:pt x="433259" y="-4160"/>
                  <a:pt x="428496" y="338"/>
                </a:cubicBezTo>
                <a:cubicBezTo>
                  <a:pt x="423733" y="4836"/>
                  <a:pt x="336421" y="59340"/>
                  <a:pt x="295146" y="81301"/>
                </a:cubicBezTo>
                <a:cubicBezTo>
                  <a:pt x="253871" y="103262"/>
                  <a:pt x="229265" y="109612"/>
                  <a:pt x="180846" y="132101"/>
                </a:cubicBezTo>
                <a:cubicBezTo>
                  <a:pt x="132427" y="154590"/>
                  <a:pt x="-16268" y="227615"/>
                  <a:pt x="1459" y="222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フリーフォーム: 図形 445">
            <a:extLst>
              <a:ext uri="{FF2B5EF4-FFF2-40B4-BE49-F238E27FC236}">
                <a16:creationId xmlns:a16="http://schemas.microsoft.com/office/drawing/2014/main" id="{6699C2E3-0A5A-4695-B621-8A69F26EC9D0}"/>
              </a:ext>
            </a:extLst>
          </p:cNvPr>
          <p:cNvSpPr/>
          <p:nvPr/>
        </p:nvSpPr>
        <p:spPr>
          <a:xfrm>
            <a:off x="3163887" y="6667499"/>
            <a:ext cx="95215" cy="74676"/>
          </a:xfrm>
          <a:custGeom>
            <a:avLst/>
            <a:gdLst>
              <a:gd name="connsiteX0" fmla="*/ 1 w 95215"/>
              <a:gd name="connsiteY0" fmla="*/ 1589 h 74676"/>
              <a:gd name="connsiteX1" fmla="*/ 38101 w 95215"/>
              <a:gd name="connsiteY1" fmla="*/ 73026 h 74676"/>
              <a:gd name="connsiteX2" fmla="*/ 85726 w 95215"/>
              <a:gd name="connsiteY2" fmla="*/ 47626 h 74676"/>
              <a:gd name="connsiteX3" fmla="*/ 93663 w 95215"/>
              <a:gd name="connsiteY3" fmla="*/ 1 h 74676"/>
              <a:gd name="connsiteX4" fmla="*/ 65088 w 95215"/>
              <a:gd name="connsiteY4" fmla="*/ 46039 h 74676"/>
              <a:gd name="connsiteX5" fmla="*/ 36513 w 95215"/>
              <a:gd name="connsiteY5" fmla="*/ 52389 h 74676"/>
              <a:gd name="connsiteX6" fmla="*/ 1 w 95215"/>
              <a:gd name="connsiteY6" fmla="*/ 1589 h 7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15" h="74676">
                <a:moveTo>
                  <a:pt x="1" y="1589"/>
                </a:moveTo>
                <a:cubicBezTo>
                  <a:pt x="266" y="5028"/>
                  <a:pt x="23814" y="65353"/>
                  <a:pt x="38101" y="73026"/>
                </a:cubicBezTo>
                <a:cubicBezTo>
                  <a:pt x="52389" y="80699"/>
                  <a:pt x="76466" y="59797"/>
                  <a:pt x="85726" y="47626"/>
                </a:cubicBezTo>
                <a:cubicBezTo>
                  <a:pt x="94986" y="35455"/>
                  <a:pt x="97103" y="265"/>
                  <a:pt x="93663" y="1"/>
                </a:cubicBezTo>
                <a:cubicBezTo>
                  <a:pt x="90223" y="-263"/>
                  <a:pt x="74613" y="37308"/>
                  <a:pt x="65088" y="46039"/>
                </a:cubicBezTo>
                <a:cubicBezTo>
                  <a:pt x="55563" y="54770"/>
                  <a:pt x="46038" y="58739"/>
                  <a:pt x="36513" y="52389"/>
                </a:cubicBezTo>
                <a:cubicBezTo>
                  <a:pt x="26988" y="46039"/>
                  <a:pt x="-264" y="-1850"/>
                  <a:pt x="1" y="1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フリーフォーム: 図形 446">
            <a:extLst>
              <a:ext uri="{FF2B5EF4-FFF2-40B4-BE49-F238E27FC236}">
                <a16:creationId xmlns:a16="http://schemas.microsoft.com/office/drawing/2014/main" id="{4D161E46-5FB6-4FA9-80A1-15A05B7134C7}"/>
              </a:ext>
            </a:extLst>
          </p:cNvPr>
          <p:cNvSpPr/>
          <p:nvPr/>
        </p:nvSpPr>
        <p:spPr>
          <a:xfrm>
            <a:off x="3238393" y="6651107"/>
            <a:ext cx="50911" cy="119892"/>
          </a:xfrm>
          <a:custGeom>
            <a:avLst/>
            <a:gdLst>
              <a:gd name="connsiteX0" fmla="*/ 107 w 50911"/>
              <a:gd name="connsiteY0" fmla="*/ 518 h 119892"/>
              <a:gd name="connsiteX1" fmla="*/ 36620 w 50911"/>
              <a:gd name="connsiteY1" fmla="*/ 64018 h 119892"/>
              <a:gd name="connsiteX2" fmla="*/ 4870 w 50911"/>
              <a:gd name="connsiteY2" fmla="*/ 119581 h 119892"/>
              <a:gd name="connsiteX3" fmla="*/ 50907 w 50911"/>
              <a:gd name="connsiteY3" fmla="*/ 38618 h 119892"/>
              <a:gd name="connsiteX4" fmla="*/ 107 w 50911"/>
              <a:gd name="connsiteY4" fmla="*/ 518 h 11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1" h="119892">
                <a:moveTo>
                  <a:pt x="107" y="518"/>
                </a:moveTo>
                <a:cubicBezTo>
                  <a:pt x="-2274" y="4751"/>
                  <a:pt x="35826" y="44174"/>
                  <a:pt x="36620" y="64018"/>
                </a:cubicBezTo>
                <a:cubicBezTo>
                  <a:pt x="37414" y="83862"/>
                  <a:pt x="2489" y="123814"/>
                  <a:pt x="4870" y="119581"/>
                </a:cubicBezTo>
                <a:cubicBezTo>
                  <a:pt x="7251" y="115348"/>
                  <a:pt x="51436" y="58462"/>
                  <a:pt x="50907" y="38618"/>
                </a:cubicBezTo>
                <a:cubicBezTo>
                  <a:pt x="50378" y="18774"/>
                  <a:pt x="2488" y="-3715"/>
                  <a:pt x="107" y="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フリーフォーム: 図形 447">
            <a:extLst>
              <a:ext uri="{FF2B5EF4-FFF2-40B4-BE49-F238E27FC236}">
                <a16:creationId xmlns:a16="http://schemas.microsoft.com/office/drawing/2014/main" id="{2F0A9265-B2B2-4249-A8EA-C194A717263B}"/>
              </a:ext>
            </a:extLst>
          </p:cNvPr>
          <p:cNvSpPr/>
          <p:nvPr/>
        </p:nvSpPr>
        <p:spPr>
          <a:xfrm>
            <a:off x="3093262" y="6857719"/>
            <a:ext cx="204692" cy="234925"/>
          </a:xfrm>
          <a:custGeom>
            <a:avLst/>
            <a:gdLst>
              <a:gd name="connsiteX0" fmla="*/ 132538 w 204692"/>
              <a:gd name="connsiteY0" fmla="*/ 281 h 234925"/>
              <a:gd name="connsiteX1" fmla="*/ 197626 w 204692"/>
              <a:gd name="connsiteY1" fmla="*/ 43144 h 234925"/>
              <a:gd name="connsiteX2" fmla="*/ 200801 w 204692"/>
              <a:gd name="connsiteY2" fmla="*/ 105056 h 234925"/>
              <a:gd name="connsiteX3" fmla="*/ 178576 w 204692"/>
              <a:gd name="connsiteY3" fmla="*/ 133631 h 234925"/>
              <a:gd name="connsiteX4" fmla="*/ 59513 w 204692"/>
              <a:gd name="connsiteY4" fmla="*/ 178081 h 234925"/>
              <a:gd name="connsiteX5" fmla="*/ 26176 w 204692"/>
              <a:gd name="connsiteY5" fmla="*/ 205069 h 234925"/>
              <a:gd name="connsiteX6" fmla="*/ 776 w 204692"/>
              <a:gd name="connsiteY6" fmla="*/ 233644 h 234925"/>
              <a:gd name="connsiteX7" fmla="*/ 56338 w 204692"/>
              <a:gd name="connsiteY7" fmla="*/ 160619 h 234925"/>
              <a:gd name="connsiteX8" fmla="*/ 178576 w 204692"/>
              <a:gd name="connsiteY8" fmla="*/ 130456 h 234925"/>
              <a:gd name="connsiteX9" fmla="*/ 200801 w 204692"/>
              <a:gd name="connsiteY9" fmla="*/ 63781 h 234925"/>
              <a:gd name="connsiteX10" fmla="*/ 132538 w 204692"/>
              <a:gd name="connsiteY10" fmla="*/ 281 h 23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692" h="234925">
                <a:moveTo>
                  <a:pt x="132538" y="281"/>
                </a:moveTo>
                <a:cubicBezTo>
                  <a:pt x="132009" y="-3158"/>
                  <a:pt x="186249" y="25682"/>
                  <a:pt x="197626" y="43144"/>
                </a:cubicBezTo>
                <a:cubicBezTo>
                  <a:pt x="209003" y="60606"/>
                  <a:pt x="203976" y="89975"/>
                  <a:pt x="200801" y="105056"/>
                </a:cubicBezTo>
                <a:cubicBezTo>
                  <a:pt x="197626" y="120137"/>
                  <a:pt x="202124" y="121460"/>
                  <a:pt x="178576" y="133631"/>
                </a:cubicBezTo>
                <a:cubicBezTo>
                  <a:pt x="155028" y="145802"/>
                  <a:pt x="84913" y="166175"/>
                  <a:pt x="59513" y="178081"/>
                </a:cubicBezTo>
                <a:cubicBezTo>
                  <a:pt x="34113" y="189987"/>
                  <a:pt x="35965" y="195809"/>
                  <a:pt x="26176" y="205069"/>
                </a:cubicBezTo>
                <a:cubicBezTo>
                  <a:pt x="16386" y="214330"/>
                  <a:pt x="-4251" y="241052"/>
                  <a:pt x="776" y="233644"/>
                </a:cubicBezTo>
                <a:cubicBezTo>
                  <a:pt x="5803" y="226236"/>
                  <a:pt x="26705" y="177817"/>
                  <a:pt x="56338" y="160619"/>
                </a:cubicBezTo>
                <a:cubicBezTo>
                  <a:pt x="85971" y="143421"/>
                  <a:pt x="154499" y="146596"/>
                  <a:pt x="178576" y="130456"/>
                </a:cubicBezTo>
                <a:cubicBezTo>
                  <a:pt x="202653" y="114316"/>
                  <a:pt x="202653" y="82566"/>
                  <a:pt x="200801" y="63781"/>
                </a:cubicBezTo>
                <a:cubicBezTo>
                  <a:pt x="198949" y="44996"/>
                  <a:pt x="133067" y="3720"/>
                  <a:pt x="132538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フリーフォーム: 図形 448">
            <a:extLst>
              <a:ext uri="{FF2B5EF4-FFF2-40B4-BE49-F238E27FC236}">
                <a16:creationId xmlns:a16="http://schemas.microsoft.com/office/drawing/2014/main" id="{4B188FD1-C22A-42F1-A777-2966DBAA44D9}"/>
              </a:ext>
            </a:extLst>
          </p:cNvPr>
          <p:cNvSpPr/>
          <p:nvPr/>
        </p:nvSpPr>
        <p:spPr>
          <a:xfrm>
            <a:off x="2778951" y="7135431"/>
            <a:ext cx="240893" cy="138131"/>
          </a:xfrm>
          <a:custGeom>
            <a:avLst/>
            <a:gdLst>
              <a:gd name="connsiteX0" fmla="*/ 2349 w 240893"/>
              <a:gd name="connsiteY0" fmla="*/ 136907 h 138131"/>
              <a:gd name="connsiteX1" fmla="*/ 124587 w 240893"/>
              <a:gd name="connsiteY1" fmla="*/ 63882 h 138131"/>
              <a:gd name="connsiteX2" fmla="*/ 238887 w 240893"/>
              <a:gd name="connsiteY2" fmla="*/ 382 h 138131"/>
              <a:gd name="connsiteX3" fmla="*/ 2349 w 240893"/>
              <a:gd name="connsiteY3" fmla="*/ 136907 h 13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893" h="138131">
                <a:moveTo>
                  <a:pt x="2349" y="136907"/>
                </a:moveTo>
                <a:cubicBezTo>
                  <a:pt x="-16701" y="147490"/>
                  <a:pt x="85164" y="86636"/>
                  <a:pt x="124587" y="63882"/>
                </a:cubicBezTo>
                <a:cubicBezTo>
                  <a:pt x="164010" y="41128"/>
                  <a:pt x="255556" y="-4645"/>
                  <a:pt x="238887" y="382"/>
                </a:cubicBezTo>
                <a:cubicBezTo>
                  <a:pt x="222218" y="5409"/>
                  <a:pt x="21399" y="126324"/>
                  <a:pt x="2349" y="136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フリーフォーム: 図形 449">
            <a:extLst>
              <a:ext uri="{FF2B5EF4-FFF2-40B4-BE49-F238E27FC236}">
                <a16:creationId xmlns:a16="http://schemas.microsoft.com/office/drawing/2014/main" id="{19402A14-6381-4406-A4AE-8A7DD1F55313}"/>
              </a:ext>
            </a:extLst>
          </p:cNvPr>
          <p:cNvSpPr/>
          <p:nvPr/>
        </p:nvSpPr>
        <p:spPr>
          <a:xfrm>
            <a:off x="2679018" y="7076184"/>
            <a:ext cx="381162" cy="132040"/>
          </a:xfrm>
          <a:custGeom>
            <a:avLst/>
            <a:gdLst>
              <a:gd name="connsiteX0" fmla="*/ 682 w 381162"/>
              <a:gd name="connsiteY0" fmla="*/ 131066 h 132040"/>
              <a:gd name="connsiteX1" fmla="*/ 140382 w 381162"/>
              <a:gd name="connsiteY1" fmla="*/ 91379 h 132040"/>
              <a:gd name="connsiteX2" fmla="*/ 310245 w 381162"/>
              <a:gd name="connsiteY2" fmla="*/ 24704 h 132040"/>
              <a:gd name="connsiteX3" fmla="*/ 376920 w 381162"/>
              <a:gd name="connsiteY3" fmla="*/ 891 h 132040"/>
              <a:gd name="connsiteX4" fmla="*/ 199120 w 381162"/>
              <a:gd name="connsiteY4" fmla="*/ 51691 h 132040"/>
              <a:gd name="connsiteX5" fmla="*/ 682 w 381162"/>
              <a:gd name="connsiteY5" fmla="*/ 131066 h 13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162" h="132040">
                <a:moveTo>
                  <a:pt x="682" y="131066"/>
                </a:moveTo>
                <a:cubicBezTo>
                  <a:pt x="-9108" y="137681"/>
                  <a:pt x="88788" y="109106"/>
                  <a:pt x="140382" y="91379"/>
                </a:cubicBezTo>
                <a:cubicBezTo>
                  <a:pt x="191976" y="73652"/>
                  <a:pt x="270822" y="39785"/>
                  <a:pt x="310245" y="24704"/>
                </a:cubicBezTo>
                <a:cubicBezTo>
                  <a:pt x="349668" y="9623"/>
                  <a:pt x="395441" y="-3607"/>
                  <a:pt x="376920" y="891"/>
                </a:cubicBezTo>
                <a:cubicBezTo>
                  <a:pt x="358399" y="5389"/>
                  <a:pt x="257064" y="32906"/>
                  <a:pt x="199120" y="51691"/>
                </a:cubicBezTo>
                <a:cubicBezTo>
                  <a:pt x="141176" y="70476"/>
                  <a:pt x="10472" y="124451"/>
                  <a:pt x="682" y="131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フリーフォーム: 図形 450">
            <a:extLst>
              <a:ext uri="{FF2B5EF4-FFF2-40B4-BE49-F238E27FC236}">
                <a16:creationId xmlns:a16="http://schemas.microsoft.com/office/drawing/2014/main" id="{2280DE8A-9ED1-4E5E-A934-B620222D344B}"/>
              </a:ext>
            </a:extLst>
          </p:cNvPr>
          <p:cNvSpPr/>
          <p:nvPr/>
        </p:nvSpPr>
        <p:spPr>
          <a:xfrm>
            <a:off x="2762171" y="7172301"/>
            <a:ext cx="430324" cy="139847"/>
          </a:xfrm>
          <a:custGeom>
            <a:avLst/>
            <a:gdLst>
              <a:gd name="connsiteX0" fmla="*/ 79 w 430324"/>
              <a:gd name="connsiteY0" fmla="*/ 139724 h 139847"/>
              <a:gd name="connsiteX1" fmla="*/ 155654 w 430324"/>
              <a:gd name="connsiteY1" fmla="*/ 87337 h 139847"/>
              <a:gd name="connsiteX2" fmla="*/ 295354 w 430324"/>
              <a:gd name="connsiteY2" fmla="*/ 47649 h 139847"/>
              <a:gd name="connsiteX3" fmla="*/ 430292 w 430324"/>
              <a:gd name="connsiteY3" fmla="*/ 24 h 139847"/>
              <a:gd name="connsiteX4" fmla="*/ 306467 w 430324"/>
              <a:gd name="connsiteY4" fmla="*/ 53999 h 139847"/>
              <a:gd name="connsiteX5" fmla="*/ 136604 w 430324"/>
              <a:gd name="connsiteY5" fmla="*/ 100037 h 139847"/>
              <a:gd name="connsiteX6" fmla="*/ 79 w 430324"/>
              <a:gd name="connsiteY6" fmla="*/ 139724 h 13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324" h="139847">
                <a:moveTo>
                  <a:pt x="79" y="139724"/>
                </a:moveTo>
                <a:cubicBezTo>
                  <a:pt x="3254" y="137607"/>
                  <a:pt x="106441" y="102683"/>
                  <a:pt x="155654" y="87337"/>
                </a:cubicBezTo>
                <a:cubicBezTo>
                  <a:pt x="204867" y="71991"/>
                  <a:pt x="249581" y="62201"/>
                  <a:pt x="295354" y="47649"/>
                </a:cubicBezTo>
                <a:cubicBezTo>
                  <a:pt x="341127" y="33097"/>
                  <a:pt x="428440" y="-1034"/>
                  <a:pt x="430292" y="24"/>
                </a:cubicBezTo>
                <a:cubicBezTo>
                  <a:pt x="432144" y="1082"/>
                  <a:pt x="355415" y="37330"/>
                  <a:pt x="306467" y="53999"/>
                </a:cubicBezTo>
                <a:cubicBezTo>
                  <a:pt x="257519" y="70668"/>
                  <a:pt x="183965" y="83897"/>
                  <a:pt x="136604" y="100037"/>
                </a:cubicBezTo>
                <a:cubicBezTo>
                  <a:pt x="89244" y="116177"/>
                  <a:pt x="-3096" y="141841"/>
                  <a:pt x="79" y="139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フリーフォーム: 図形 451">
            <a:extLst>
              <a:ext uri="{FF2B5EF4-FFF2-40B4-BE49-F238E27FC236}">
                <a16:creationId xmlns:a16="http://schemas.microsoft.com/office/drawing/2014/main" id="{D32021F0-19A2-4454-9AF7-E16B5C864F2A}"/>
              </a:ext>
            </a:extLst>
          </p:cNvPr>
          <p:cNvSpPr/>
          <p:nvPr/>
        </p:nvSpPr>
        <p:spPr>
          <a:xfrm>
            <a:off x="2637528" y="7297464"/>
            <a:ext cx="161259" cy="102929"/>
          </a:xfrm>
          <a:custGeom>
            <a:avLst/>
            <a:gdLst>
              <a:gd name="connsiteX0" fmla="*/ 32647 w 161259"/>
              <a:gd name="connsiteY0" fmla="*/ 274 h 102929"/>
              <a:gd name="connsiteX1" fmla="*/ 7247 w 161259"/>
              <a:gd name="connsiteY1" fmla="*/ 60599 h 102929"/>
              <a:gd name="connsiteX2" fmla="*/ 51697 w 161259"/>
              <a:gd name="connsiteY2" fmla="*/ 76474 h 102929"/>
              <a:gd name="connsiteX3" fmla="*/ 161235 w 161259"/>
              <a:gd name="connsiteY3" fmla="*/ 65361 h 102929"/>
              <a:gd name="connsiteX4" fmla="*/ 61222 w 161259"/>
              <a:gd name="connsiteY4" fmla="*/ 101874 h 102929"/>
              <a:gd name="connsiteX5" fmla="*/ 897 w 161259"/>
              <a:gd name="connsiteY5" fmla="*/ 87586 h 102929"/>
              <a:gd name="connsiteX6" fmla="*/ 32647 w 161259"/>
              <a:gd name="connsiteY6" fmla="*/ 274 h 10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259" h="102929">
                <a:moveTo>
                  <a:pt x="32647" y="274"/>
                </a:moveTo>
                <a:cubicBezTo>
                  <a:pt x="33705" y="-4224"/>
                  <a:pt x="4072" y="47899"/>
                  <a:pt x="7247" y="60599"/>
                </a:cubicBezTo>
                <a:cubicBezTo>
                  <a:pt x="10422" y="73299"/>
                  <a:pt x="26032" y="75680"/>
                  <a:pt x="51697" y="76474"/>
                </a:cubicBezTo>
                <a:cubicBezTo>
                  <a:pt x="77362" y="77268"/>
                  <a:pt x="159648" y="61128"/>
                  <a:pt x="161235" y="65361"/>
                </a:cubicBezTo>
                <a:cubicBezTo>
                  <a:pt x="162822" y="69594"/>
                  <a:pt x="87945" y="98170"/>
                  <a:pt x="61222" y="101874"/>
                </a:cubicBezTo>
                <a:cubicBezTo>
                  <a:pt x="34499" y="105578"/>
                  <a:pt x="8041" y="99228"/>
                  <a:pt x="897" y="87586"/>
                </a:cubicBezTo>
                <a:cubicBezTo>
                  <a:pt x="-6247" y="75944"/>
                  <a:pt x="31589" y="4772"/>
                  <a:pt x="32647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フリーフォーム: 図形 452">
            <a:extLst>
              <a:ext uri="{FF2B5EF4-FFF2-40B4-BE49-F238E27FC236}">
                <a16:creationId xmlns:a16="http://schemas.microsoft.com/office/drawing/2014/main" id="{BA9B8EFA-6152-48EB-8276-61E495B85C1B}"/>
              </a:ext>
            </a:extLst>
          </p:cNvPr>
          <p:cNvSpPr/>
          <p:nvPr/>
        </p:nvSpPr>
        <p:spPr>
          <a:xfrm>
            <a:off x="2765010" y="7285037"/>
            <a:ext cx="433202" cy="140154"/>
          </a:xfrm>
          <a:custGeom>
            <a:avLst/>
            <a:gdLst>
              <a:gd name="connsiteX0" fmla="*/ 432215 w 433202"/>
              <a:gd name="connsiteY0" fmla="*/ 1 h 140154"/>
              <a:gd name="connsiteX1" fmla="*/ 319503 w 433202"/>
              <a:gd name="connsiteY1" fmla="*/ 49213 h 140154"/>
              <a:gd name="connsiteX2" fmla="*/ 178215 w 433202"/>
              <a:gd name="connsiteY2" fmla="*/ 74613 h 140154"/>
              <a:gd name="connsiteX3" fmla="*/ 79790 w 433202"/>
              <a:gd name="connsiteY3" fmla="*/ 88901 h 140154"/>
              <a:gd name="connsiteX4" fmla="*/ 33753 w 433202"/>
              <a:gd name="connsiteY4" fmla="*/ 120651 h 140154"/>
              <a:gd name="connsiteX5" fmla="*/ 2003 w 433202"/>
              <a:gd name="connsiteY5" fmla="*/ 138113 h 140154"/>
              <a:gd name="connsiteX6" fmla="*/ 92490 w 433202"/>
              <a:gd name="connsiteY6" fmla="*/ 73026 h 140154"/>
              <a:gd name="connsiteX7" fmla="*/ 254415 w 433202"/>
              <a:gd name="connsiteY7" fmla="*/ 47626 h 140154"/>
              <a:gd name="connsiteX8" fmla="*/ 432215 w 433202"/>
              <a:gd name="connsiteY8" fmla="*/ 1 h 14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202" h="140154">
                <a:moveTo>
                  <a:pt x="432215" y="1"/>
                </a:moveTo>
                <a:cubicBezTo>
                  <a:pt x="443063" y="265"/>
                  <a:pt x="361836" y="36778"/>
                  <a:pt x="319503" y="49213"/>
                </a:cubicBezTo>
                <a:cubicBezTo>
                  <a:pt x="277170" y="61648"/>
                  <a:pt x="218167" y="67998"/>
                  <a:pt x="178215" y="74613"/>
                </a:cubicBezTo>
                <a:cubicBezTo>
                  <a:pt x="138263" y="81228"/>
                  <a:pt x="103867" y="81228"/>
                  <a:pt x="79790" y="88901"/>
                </a:cubicBezTo>
                <a:cubicBezTo>
                  <a:pt x="55713" y="96574"/>
                  <a:pt x="46717" y="112449"/>
                  <a:pt x="33753" y="120651"/>
                </a:cubicBezTo>
                <a:cubicBezTo>
                  <a:pt x="20789" y="128853"/>
                  <a:pt x="-7786" y="146050"/>
                  <a:pt x="2003" y="138113"/>
                </a:cubicBezTo>
                <a:cubicBezTo>
                  <a:pt x="11792" y="130176"/>
                  <a:pt x="50421" y="88107"/>
                  <a:pt x="92490" y="73026"/>
                </a:cubicBezTo>
                <a:cubicBezTo>
                  <a:pt x="134559" y="57945"/>
                  <a:pt x="197794" y="60591"/>
                  <a:pt x="254415" y="47626"/>
                </a:cubicBezTo>
                <a:cubicBezTo>
                  <a:pt x="311036" y="34661"/>
                  <a:pt x="421367" y="-263"/>
                  <a:pt x="43221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フリーフォーム: 図形 453">
            <a:extLst>
              <a:ext uri="{FF2B5EF4-FFF2-40B4-BE49-F238E27FC236}">
                <a16:creationId xmlns:a16="http://schemas.microsoft.com/office/drawing/2014/main" id="{BA14357F-0B8F-4B31-80B6-C9EDEB20FE14}"/>
              </a:ext>
            </a:extLst>
          </p:cNvPr>
          <p:cNvSpPr/>
          <p:nvPr/>
        </p:nvSpPr>
        <p:spPr>
          <a:xfrm>
            <a:off x="3231739" y="6632570"/>
            <a:ext cx="125865" cy="562030"/>
          </a:xfrm>
          <a:custGeom>
            <a:avLst/>
            <a:gdLst>
              <a:gd name="connsiteX0" fmla="*/ 125824 w 125865"/>
              <a:gd name="connsiteY0" fmla="*/ 5 h 562030"/>
              <a:gd name="connsiteX1" fmla="*/ 6761 w 125865"/>
              <a:gd name="connsiteY1" fmla="*/ 209555 h 562030"/>
              <a:gd name="connsiteX2" fmla="*/ 67086 w 125865"/>
              <a:gd name="connsiteY2" fmla="*/ 319093 h 562030"/>
              <a:gd name="connsiteX3" fmla="*/ 11524 w 125865"/>
              <a:gd name="connsiteY3" fmla="*/ 401643 h 562030"/>
              <a:gd name="connsiteX4" fmla="*/ 3586 w 125865"/>
              <a:gd name="connsiteY4" fmla="*/ 561980 h 562030"/>
              <a:gd name="connsiteX5" fmla="*/ 55974 w 125865"/>
              <a:gd name="connsiteY5" fmla="*/ 384180 h 562030"/>
              <a:gd name="connsiteX6" fmla="*/ 78199 w 125865"/>
              <a:gd name="connsiteY6" fmla="*/ 269880 h 562030"/>
              <a:gd name="connsiteX7" fmla="*/ 21049 w 125865"/>
              <a:gd name="connsiteY7" fmla="*/ 215905 h 562030"/>
              <a:gd name="connsiteX8" fmla="*/ 125824 w 125865"/>
              <a:gd name="connsiteY8" fmla="*/ 5 h 56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865" h="562030">
                <a:moveTo>
                  <a:pt x="125824" y="5"/>
                </a:moveTo>
                <a:cubicBezTo>
                  <a:pt x="123443" y="-1053"/>
                  <a:pt x="16551" y="156374"/>
                  <a:pt x="6761" y="209555"/>
                </a:cubicBezTo>
                <a:cubicBezTo>
                  <a:pt x="-3029" y="262736"/>
                  <a:pt x="66292" y="287078"/>
                  <a:pt x="67086" y="319093"/>
                </a:cubicBezTo>
                <a:cubicBezTo>
                  <a:pt x="67880" y="351108"/>
                  <a:pt x="22107" y="361162"/>
                  <a:pt x="11524" y="401643"/>
                </a:cubicBezTo>
                <a:cubicBezTo>
                  <a:pt x="941" y="442124"/>
                  <a:pt x="-3822" y="564891"/>
                  <a:pt x="3586" y="561980"/>
                </a:cubicBezTo>
                <a:cubicBezTo>
                  <a:pt x="10994" y="559070"/>
                  <a:pt x="43538" y="432863"/>
                  <a:pt x="55974" y="384180"/>
                </a:cubicBezTo>
                <a:cubicBezTo>
                  <a:pt x="68409" y="335497"/>
                  <a:pt x="84020" y="297926"/>
                  <a:pt x="78199" y="269880"/>
                </a:cubicBezTo>
                <a:cubicBezTo>
                  <a:pt x="72378" y="241834"/>
                  <a:pt x="13905" y="257974"/>
                  <a:pt x="21049" y="215905"/>
                </a:cubicBezTo>
                <a:cubicBezTo>
                  <a:pt x="28193" y="173836"/>
                  <a:pt x="128205" y="1063"/>
                  <a:pt x="125824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フリーフォーム: 図形 454">
            <a:extLst>
              <a:ext uri="{FF2B5EF4-FFF2-40B4-BE49-F238E27FC236}">
                <a16:creationId xmlns:a16="http://schemas.microsoft.com/office/drawing/2014/main" id="{5017E636-3F88-428B-B284-8DC68F92DE37}"/>
              </a:ext>
            </a:extLst>
          </p:cNvPr>
          <p:cNvSpPr/>
          <p:nvPr/>
        </p:nvSpPr>
        <p:spPr>
          <a:xfrm>
            <a:off x="2582226" y="7139898"/>
            <a:ext cx="675027" cy="488473"/>
          </a:xfrm>
          <a:custGeom>
            <a:avLst/>
            <a:gdLst>
              <a:gd name="connsiteX0" fmla="*/ 608649 w 675027"/>
              <a:gd name="connsiteY0" fmla="*/ 3852 h 488473"/>
              <a:gd name="connsiteX1" fmla="*/ 657862 w 675027"/>
              <a:gd name="connsiteY1" fmla="*/ 83227 h 488473"/>
              <a:gd name="connsiteX2" fmla="*/ 592774 w 675027"/>
              <a:gd name="connsiteY2" fmla="*/ 208640 h 488473"/>
              <a:gd name="connsiteX3" fmla="*/ 319724 w 675027"/>
              <a:gd name="connsiteY3" fmla="*/ 313415 h 488473"/>
              <a:gd name="connsiteX4" fmla="*/ 192724 w 675027"/>
              <a:gd name="connsiteY4" fmla="*/ 354690 h 488473"/>
              <a:gd name="connsiteX5" fmla="*/ 140337 w 675027"/>
              <a:gd name="connsiteY5" fmla="*/ 459465 h 488473"/>
              <a:gd name="connsiteX6" fmla="*/ 637 w 675027"/>
              <a:gd name="connsiteY6" fmla="*/ 476927 h 488473"/>
              <a:gd name="connsiteX7" fmla="*/ 202249 w 675027"/>
              <a:gd name="connsiteY7" fmla="*/ 303890 h 488473"/>
              <a:gd name="connsiteX8" fmla="*/ 545149 w 675027"/>
              <a:gd name="connsiteY8" fmla="*/ 173715 h 488473"/>
              <a:gd name="connsiteX9" fmla="*/ 673737 w 675027"/>
              <a:gd name="connsiteY9" fmla="*/ 29252 h 488473"/>
              <a:gd name="connsiteX10" fmla="*/ 608649 w 675027"/>
              <a:gd name="connsiteY10" fmla="*/ 3852 h 48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5027" h="488473">
                <a:moveTo>
                  <a:pt x="608649" y="3852"/>
                </a:moveTo>
                <a:cubicBezTo>
                  <a:pt x="606003" y="12848"/>
                  <a:pt x="660508" y="49096"/>
                  <a:pt x="657862" y="83227"/>
                </a:cubicBezTo>
                <a:cubicBezTo>
                  <a:pt x="655216" y="117358"/>
                  <a:pt x="649130" y="170275"/>
                  <a:pt x="592774" y="208640"/>
                </a:cubicBezTo>
                <a:cubicBezTo>
                  <a:pt x="536418" y="247005"/>
                  <a:pt x="386399" y="289073"/>
                  <a:pt x="319724" y="313415"/>
                </a:cubicBezTo>
                <a:cubicBezTo>
                  <a:pt x="253049" y="337757"/>
                  <a:pt x="222622" y="330348"/>
                  <a:pt x="192724" y="354690"/>
                </a:cubicBezTo>
                <a:cubicBezTo>
                  <a:pt x="162826" y="379032"/>
                  <a:pt x="172351" y="439092"/>
                  <a:pt x="140337" y="459465"/>
                </a:cubicBezTo>
                <a:cubicBezTo>
                  <a:pt x="108323" y="479838"/>
                  <a:pt x="-9682" y="502856"/>
                  <a:pt x="637" y="476927"/>
                </a:cubicBezTo>
                <a:cubicBezTo>
                  <a:pt x="10956" y="450998"/>
                  <a:pt x="111497" y="354425"/>
                  <a:pt x="202249" y="303890"/>
                </a:cubicBezTo>
                <a:cubicBezTo>
                  <a:pt x="293001" y="253355"/>
                  <a:pt x="466568" y="219488"/>
                  <a:pt x="545149" y="173715"/>
                </a:cubicBezTo>
                <a:cubicBezTo>
                  <a:pt x="623730" y="127942"/>
                  <a:pt x="661831" y="57562"/>
                  <a:pt x="673737" y="29252"/>
                </a:cubicBezTo>
                <a:cubicBezTo>
                  <a:pt x="685643" y="942"/>
                  <a:pt x="611295" y="-5144"/>
                  <a:pt x="608649" y="3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フリーフォーム: 図形 455">
            <a:extLst>
              <a:ext uri="{FF2B5EF4-FFF2-40B4-BE49-F238E27FC236}">
                <a16:creationId xmlns:a16="http://schemas.microsoft.com/office/drawing/2014/main" id="{F379A941-A7F1-47B0-B7CA-3435DC0B7C05}"/>
              </a:ext>
            </a:extLst>
          </p:cNvPr>
          <p:cNvSpPr/>
          <p:nvPr/>
        </p:nvSpPr>
        <p:spPr>
          <a:xfrm>
            <a:off x="824113" y="5195925"/>
            <a:ext cx="1304789" cy="1666142"/>
          </a:xfrm>
          <a:custGeom>
            <a:avLst/>
            <a:gdLst>
              <a:gd name="connsiteX0" fmla="*/ 1304407 w 1304789"/>
              <a:gd name="connsiteY0" fmla="*/ 77115 h 1666142"/>
              <a:gd name="connsiteX1" fmla="*/ 933567 w 1304789"/>
              <a:gd name="connsiteY1" fmla="*/ 127915 h 1666142"/>
              <a:gd name="connsiteX2" fmla="*/ 649087 w 1304789"/>
              <a:gd name="connsiteY2" fmla="*/ 412395 h 1666142"/>
              <a:gd name="connsiteX3" fmla="*/ 105527 w 1304789"/>
              <a:gd name="connsiteY3" fmla="*/ 1575715 h 1666142"/>
              <a:gd name="connsiteX4" fmla="*/ 14087 w 1304789"/>
              <a:gd name="connsiteY4" fmla="*/ 1519835 h 1666142"/>
              <a:gd name="connsiteX5" fmla="*/ 293487 w 1304789"/>
              <a:gd name="connsiteY5" fmla="*/ 966115 h 1666142"/>
              <a:gd name="connsiteX6" fmla="*/ 760847 w 1304789"/>
              <a:gd name="connsiteY6" fmla="*/ 127915 h 1666142"/>
              <a:gd name="connsiteX7" fmla="*/ 999607 w 1304789"/>
              <a:gd name="connsiteY7" fmla="*/ 915 h 1666142"/>
              <a:gd name="connsiteX8" fmla="*/ 1304407 w 1304789"/>
              <a:gd name="connsiteY8" fmla="*/ 77115 h 166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4789" h="1666142">
                <a:moveTo>
                  <a:pt x="1304407" y="77115"/>
                </a:moveTo>
                <a:cubicBezTo>
                  <a:pt x="1293400" y="98282"/>
                  <a:pt x="1042787" y="72035"/>
                  <a:pt x="933567" y="127915"/>
                </a:cubicBezTo>
                <a:cubicBezTo>
                  <a:pt x="824347" y="183795"/>
                  <a:pt x="787094" y="171095"/>
                  <a:pt x="649087" y="412395"/>
                </a:cubicBezTo>
                <a:cubicBezTo>
                  <a:pt x="511080" y="653695"/>
                  <a:pt x="211360" y="1391142"/>
                  <a:pt x="105527" y="1575715"/>
                </a:cubicBezTo>
                <a:cubicBezTo>
                  <a:pt x="-306" y="1760288"/>
                  <a:pt x="-17240" y="1621435"/>
                  <a:pt x="14087" y="1519835"/>
                </a:cubicBezTo>
                <a:cubicBezTo>
                  <a:pt x="45414" y="1418235"/>
                  <a:pt x="169027" y="1198102"/>
                  <a:pt x="293487" y="966115"/>
                </a:cubicBezTo>
                <a:cubicBezTo>
                  <a:pt x="417947" y="734128"/>
                  <a:pt x="643160" y="288781"/>
                  <a:pt x="760847" y="127915"/>
                </a:cubicBezTo>
                <a:cubicBezTo>
                  <a:pt x="878534" y="-32951"/>
                  <a:pt x="913247" y="10228"/>
                  <a:pt x="999607" y="915"/>
                </a:cubicBezTo>
                <a:cubicBezTo>
                  <a:pt x="1085967" y="-8398"/>
                  <a:pt x="1315414" y="55948"/>
                  <a:pt x="1304407" y="77115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フリーフォーム: 図形 456">
            <a:extLst>
              <a:ext uri="{FF2B5EF4-FFF2-40B4-BE49-F238E27FC236}">
                <a16:creationId xmlns:a16="http://schemas.microsoft.com/office/drawing/2014/main" id="{A5B75DA5-B38F-4599-B379-F1F325500065}"/>
              </a:ext>
            </a:extLst>
          </p:cNvPr>
          <p:cNvSpPr/>
          <p:nvPr/>
        </p:nvSpPr>
        <p:spPr>
          <a:xfrm>
            <a:off x="668520" y="4920582"/>
            <a:ext cx="1638999" cy="1847898"/>
          </a:xfrm>
          <a:custGeom>
            <a:avLst/>
            <a:gdLst>
              <a:gd name="connsiteX0" fmla="*/ 1632720 w 1638999"/>
              <a:gd name="connsiteY0" fmla="*/ 27338 h 1847898"/>
              <a:gd name="connsiteX1" fmla="*/ 1048520 w 1638999"/>
              <a:gd name="connsiteY1" fmla="*/ 230538 h 1847898"/>
              <a:gd name="connsiteX2" fmla="*/ 703080 w 1638999"/>
              <a:gd name="connsiteY2" fmla="*/ 555658 h 1847898"/>
              <a:gd name="connsiteX3" fmla="*/ 139200 w 1638999"/>
              <a:gd name="connsiteY3" fmla="*/ 1576738 h 1847898"/>
              <a:gd name="connsiteX4" fmla="*/ 63000 w 1638999"/>
              <a:gd name="connsiteY4" fmla="*/ 1830738 h 1847898"/>
              <a:gd name="connsiteX5" fmla="*/ 7120 w 1638999"/>
              <a:gd name="connsiteY5" fmla="*/ 1754538 h 1847898"/>
              <a:gd name="connsiteX6" fmla="*/ 230640 w 1638999"/>
              <a:gd name="connsiteY6" fmla="*/ 1190658 h 1847898"/>
              <a:gd name="connsiteX7" fmla="*/ 850400 w 1638999"/>
              <a:gd name="connsiteY7" fmla="*/ 250858 h 1847898"/>
              <a:gd name="connsiteX8" fmla="*/ 1327920 w 1638999"/>
              <a:gd name="connsiteY8" fmla="*/ 27338 h 1847898"/>
              <a:gd name="connsiteX9" fmla="*/ 1632720 w 1638999"/>
              <a:gd name="connsiteY9" fmla="*/ 27338 h 184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38999" h="1847898">
                <a:moveTo>
                  <a:pt x="1632720" y="27338"/>
                </a:moveTo>
                <a:cubicBezTo>
                  <a:pt x="1586154" y="61205"/>
                  <a:pt x="1203460" y="142485"/>
                  <a:pt x="1048520" y="230538"/>
                </a:cubicBezTo>
                <a:cubicBezTo>
                  <a:pt x="893580" y="318591"/>
                  <a:pt x="854633" y="331291"/>
                  <a:pt x="703080" y="555658"/>
                </a:cubicBezTo>
                <a:cubicBezTo>
                  <a:pt x="551527" y="780025"/>
                  <a:pt x="245880" y="1364225"/>
                  <a:pt x="139200" y="1576738"/>
                </a:cubicBezTo>
                <a:cubicBezTo>
                  <a:pt x="32520" y="1789251"/>
                  <a:pt x="85013" y="1801105"/>
                  <a:pt x="63000" y="1830738"/>
                </a:cubicBezTo>
                <a:cubicBezTo>
                  <a:pt x="40987" y="1860371"/>
                  <a:pt x="-20820" y="1861218"/>
                  <a:pt x="7120" y="1754538"/>
                </a:cubicBezTo>
                <a:cubicBezTo>
                  <a:pt x="35060" y="1647858"/>
                  <a:pt x="90093" y="1441271"/>
                  <a:pt x="230640" y="1190658"/>
                </a:cubicBezTo>
                <a:cubicBezTo>
                  <a:pt x="371187" y="940045"/>
                  <a:pt x="667520" y="444745"/>
                  <a:pt x="850400" y="250858"/>
                </a:cubicBezTo>
                <a:cubicBezTo>
                  <a:pt x="1033280" y="56971"/>
                  <a:pt x="1200073" y="66285"/>
                  <a:pt x="1327920" y="27338"/>
                </a:cubicBezTo>
                <a:cubicBezTo>
                  <a:pt x="1455767" y="-11609"/>
                  <a:pt x="1679286" y="-6529"/>
                  <a:pt x="1632720" y="27338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フリーフォーム: 図形 457">
            <a:extLst>
              <a:ext uri="{FF2B5EF4-FFF2-40B4-BE49-F238E27FC236}">
                <a16:creationId xmlns:a16="http://schemas.microsoft.com/office/drawing/2014/main" id="{EA280293-33F6-4473-AD58-78DEEABA0DC2}"/>
              </a:ext>
            </a:extLst>
          </p:cNvPr>
          <p:cNvSpPr/>
          <p:nvPr/>
        </p:nvSpPr>
        <p:spPr>
          <a:xfrm>
            <a:off x="461644" y="4870397"/>
            <a:ext cx="1499527" cy="1943931"/>
          </a:xfrm>
          <a:custGeom>
            <a:avLst/>
            <a:gdLst>
              <a:gd name="connsiteX0" fmla="*/ 1499236 w 1499527"/>
              <a:gd name="connsiteY0" fmla="*/ 6403 h 1943931"/>
              <a:gd name="connsiteX1" fmla="*/ 1092836 w 1499527"/>
              <a:gd name="connsiteY1" fmla="*/ 204523 h 1943931"/>
              <a:gd name="connsiteX2" fmla="*/ 803276 w 1499527"/>
              <a:gd name="connsiteY2" fmla="*/ 453443 h 1943931"/>
              <a:gd name="connsiteX3" fmla="*/ 81916 w 1499527"/>
              <a:gd name="connsiteY3" fmla="*/ 1835203 h 1943931"/>
              <a:gd name="connsiteX4" fmla="*/ 20956 w 1499527"/>
              <a:gd name="connsiteY4" fmla="*/ 1809803 h 1943931"/>
              <a:gd name="connsiteX5" fmla="*/ 122556 w 1499527"/>
              <a:gd name="connsiteY5" fmla="*/ 1444043 h 1943931"/>
              <a:gd name="connsiteX6" fmla="*/ 808356 w 1499527"/>
              <a:gd name="connsiteY6" fmla="*/ 372163 h 1943931"/>
              <a:gd name="connsiteX7" fmla="*/ 920116 w 1499527"/>
              <a:gd name="connsiteY7" fmla="*/ 194363 h 1943931"/>
              <a:gd name="connsiteX8" fmla="*/ 1153796 w 1499527"/>
              <a:gd name="connsiteY8" fmla="*/ 62283 h 1943931"/>
              <a:gd name="connsiteX9" fmla="*/ 1499236 w 1499527"/>
              <a:gd name="connsiteY9" fmla="*/ 6403 h 1943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9527" h="1943931">
                <a:moveTo>
                  <a:pt x="1499236" y="6403"/>
                </a:moveTo>
                <a:cubicBezTo>
                  <a:pt x="1489076" y="30110"/>
                  <a:pt x="1208829" y="130016"/>
                  <a:pt x="1092836" y="204523"/>
                </a:cubicBezTo>
                <a:cubicBezTo>
                  <a:pt x="976843" y="279030"/>
                  <a:pt x="971763" y="181663"/>
                  <a:pt x="803276" y="453443"/>
                </a:cubicBezTo>
                <a:cubicBezTo>
                  <a:pt x="634789" y="725223"/>
                  <a:pt x="212303" y="1609143"/>
                  <a:pt x="81916" y="1835203"/>
                </a:cubicBezTo>
                <a:cubicBezTo>
                  <a:pt x="-48471" y="2061263"/>
                  <a:pt x="14183" y="1874996"/>
                  <a:pt x="20956" y="1809803"/>
                </a:cubicBezTo>
                <a:cubicBezTo>
                  <a:pt x="27729" y="1744610"/>
                  <a:pt x="-8677" y="1683650"/>
                  <a:pt x="122556" y="1444043"/>
                </a:cubicBezTo>
                <a:cubicBezTo>
                  <a:pt x="253789" y="1204436"/>
                  <a:pt x="808356" y="372163"/>
                  <a:pt x="808356" y="372163"/>
                </a:cubicBezTo>
                <a:cubicBezTo>
                  <a:pt x="941283" y="163883"/>
                  <a:pt x="862543" y="246010"/>
                  <a:pt x="920116" y="194363"/>
                </a:cubicBezTo>
                <a:cubicBezTo>
                  <a:pt x="977689" y="142716"/>
                  <a:pt x="1056429" y="94456"/>
                  <a:pt x="1153796" y="62283"/>
                </a:cubicBezTo>
                <a:cubicBezTo>
                  <a:pt x="1251163" y="30110"/>
                  <a:pt x="1509396" y="-17304"/>
                  <a:pt x="1499236" y="6403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フリーフォーム: 図形 458">
            <a:extLst>
              <a:ext uri="{FF2B5EF4-FFF2-40B4-BE49-F238E27FC236}">
                <a16:creationId xmlns:a16="http://schemas.microsoft.com/office/drawing/2014/main" id="{B195F94C-2DEF-4B3C-942D-3C9271A3E954}"/>
              </a:ext>
            </a:extLst>
          </p:cNvPr>
          <p:cNvSpPr/>
          <p:nvPr/>
        </p:nvSpPr>
        <p:spPr>
          <a:xfrm>
            <a:off x="816545" y="6827517"/>
            <a:ext cx="1269890" cy="295004"/>
          </a:xfrm>
          <a:custGeom>
            <a:avLst/>
            <a:gdLst>
              <a:gd name="connsiteX0" fmla="*/ 1335 w 1269890"/>
              <a:gd name="connsiteY0" fmla="*/ 3 h 295004"/>
              <a:gd name="connsiteX1" fmla="*/ 463615 w 1269890"/>
              <a:gd name="connsiteY1" fmla="*/ 203203 h 295004"/>
              <a:gd name="connsiteX2" fmla="*/ 793815 w 1269890"/>
              <a:gd name="connsiteY2" fmla="*/ 228603 h 295004"/>
              <a:gd name="connsiteX3" fmla="*/ 1266255 w 1269890"/>
              <a:gd name="connsiteY3" fmla="*/ 238763 h 295004"/>
              <a:gd name="connsiteX4" fmla="*/ 976695 w 1269890"/>
              <a:gd name="connsiteY4" fmla="*/ 294643 h 295004"/>
              <a:gd name="connsiteX5" fmla="*/ 346775 w 1269890"/>
              <a:gd name="connsiteY5" fmla="*/ 208283 h 295004"/>
              <a:gd name="connsiteX6" fmla="*/ 1335 w 1269890"/>
              <a:gd name="connsiteY6" fmla="*/ 3 h 29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9890" h="295004">
                <a:moveTo>
                  <a:pt x="1335" y="3"/>
                </a:moveTo>
                <a:cubicBezTo>
                  <a:pt x="20808" y="-844"/>
                  <a:pt x="331535" y="165103"/>
                  <a:pt x="463615" y="203203"/>
                </a:cubicBezTo>
                <a:cubicBezTo>
                  <a:pt x="595695" y="241303"/>
                  <a:pt x="660042" y="222676"/>
                  <a:pt x="793815" y="228603"/>
                </a:cubicBezTo>
                <a:cubicBezTo>
                  <a:pt x="927588" y="234530"/>
                  <a:pt x="1235775" y="227756"/>
                  <a:pt x="1266255" y="238763"/>
                </a:cubicBezTo>
                <a:cubicBezTo>
                  <a:pt x="1296735" y="249770"/>
                  <a:pt x="1129942" y="299723"/>
                  <a:pt x="976695" y="294643"/>
                </a:cubicBezTo>
                <a:cubicBezTo>
                  <a:pt x="823448" y="289563"/>
                  <a:pt x="514415" y="255696"/>
                  <a:pt x="346775" y="208283"/>
                </a:cubicBezTo>
                <a:cubicBezTo>
                  <a:pt x="179135" y="160870"/>
                  <a:pt x="-18138" y="850"/>
                  <a:pt x="1335" y="3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フリーフォーム: 図形 459">
            <a:extLst>
              <a:ext uri="{FF2B5EF4-FFF2-40B4-BE49-F238E27FC236}">
                <a16:creationId xmlns:a16="http://schemas.microsoft.com/office/drawing/2014/main" id="{FBD2DD25-AE5C-4409-81D0-EF19F2FAE9E6}"/>
              </a:ext>
            </a:extLst>
          </p:cNvPr>
          <p:cNvSpPr/>
          <p:nvPr/>
        </p:nvSpPr>
        <p:spPr>
          <a:xfrm>
            <a:off x="619649" y="6856240"/>
            <a:ext cx="1487803" cy="452060"/>
          </a:xfrm>
          <a:custGeom>
            <a:avLst/>
            <a:gdLst>
              <a:gd name="connsiteX0" fmla="*/ 15351 w 1487803"/>
              <a:gd name="connsiteY0" fmla="*/ 1760 h 452060"/>
              <a:gd name="connsiteX1" fmla="*/ 701151 w 1487803"/>
              <a:gd name="connsiteY1" fmla="*/ 331960 h 452060"/>
              <a:gd name="connsiteX2" fmla="*/ 955151 w 1487803"/>
              <a:gd name="connsiteY2" fmla="*/ 362440 h 452060"/>
              <a:gd name="connsiteX3" fmla="*/ 1407271 w 1487803"/>
              <a:gd name="connsiteY3" fmla="*/ 321800 h 452060"/>
              <a:gd name="connsiteX4" fmla="*/ 1473311 w 1487803"/>
              <a:gd name="connsiteY4" fmla="*/ 362440 h 452060"/>
              <a:gd name="connsiteX5" fmla="*/ 1239631 w 1487803"/>
              <a:gd name="connsiteY5" fmla="*/ 438640 h 452060"/>
              <a:gd name="connsiteX6" fmla="*/ 939911 w 1487803"/>
              <a:gd name="connsiteY6" fmla="*/ 428480 h 452060"/>
              <a:gd name="connsiteX7" fmla="*/ 284591 w 1487803"/>
              <a:gd name="connsiteY7" fmla="*/ 210040 h 452060"/>
              <a:gd name="connsiteX8" fmla="*/ 15351 w 1487803"/>
              <a:gd name="connsiteY8" fmla="*/ 1760 h 45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7803" h="452060">
                <a:moveTo>
                  <a:pt x="15351" y="1760"/>
                </a:moveTo>
                <a:cubicBezTo>
                  <a:pt x="84778" y="22080"/>
                  <a:pt x="544518" y="271847"/>
                  <a:pt x="701151" y="331960"/>
                </a:cubicBezTo>
                <a:cubicBezTo>
                  <a:pt x="857784" y="392073"/>
                  <a:pt x="837464" y="364133"/>
                  <a:pt x="955151" y="362440"/>
                </a:cubicBezTo>
                <a:cubicBezTo>
                  <a:pt x="1072838" y="360747"/>
                  <a:pt x="1320911" y="321800"/>
                  <a:pt x="1407271" y="321800"/>
                </a:cubicBezTo>
                <a:cubicBezTo>
                  <a:pt x="1493631" y="321800"/>
                  <a:pt x="1501251" y="342967"/>
                  <a:pt x="1473311" y="362440"/>
                </a:cubicBezTo>
                <a:cubicBezTo>
                  <a:pt x="1445371" y="381913"/>
                  <a:pt x="1328531" y="427633"/>
                  <a:pt x="1239631" y="438640"/>
                </a:cubicBezTo>
                <a:cubicBezTo>
                  <a:pt x="1150731" y="449647"/>
                  <a:pt x="1099084" y="466580"/>
                  <a:pt x="939911" y="428480"/>
                </a:cubicBezTo>
                <a:cubicBezTo>
                  <a:pt x="780738" y="390380"/>
                  <a:pt x="443764" y="277773"/>
                  <a:pt x="284591" y="210040"/>
                </a:cubicBezTo>
                <a:cubicBezTo>
                  <a:pt x="125418" y="142307"/>
                  <a:pt x="-54076" y="-18560"/>
                  <a:pt x="15351" y="1760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フリーフォーム: 図形 460">
            <a:extLst>
              <a:ext uri="{FF2B5EF4-FFF2-40B4-BE49-F238E27FC236}">
                <a16:creationId xmlns:a16="http://schemas.microsoft.com/office/drawing/2014/main" id="{B8DEE6D3-C401-4903-BA83-9F4DCB8D7AE8}"/>
              </a:ext>
            </a:extLst>
          </p:cNvPr>
          <p:cNvSpPr/>
          <p:nvPr/>
        </p:nvSpPr>
        <p:spPr>
          <a:xfrm>
            <a:off x="387036" y="6857625"/>
            <a:ext cx="1697079" cy="596035"/>
          </a:xfrm>
          <a:custGeom>
            <a:avLst/>
            <a:gdLst>
              <a:gd name="connsiteX0" fmla="*/ 39684 w 1697079"/>
              <a:gd name="connsiteY0" fmla="*/ 5455 h 596035"/>
              <a:gd name="connsiteX1" fmla="*/ 446084 w 1697079"/>
              <a:gd name="connsiteY1" fmla="*/ 406775 h 596035"/>
              <a:gd name="connsiteX2" fmla="*/ 822004 w 1697079"/>
              <a:gd name="connsiteY2" fmla="*/ 472815 h 596035"/>
              <a:gd name="connsiteX3" fmla="*/ 1385884 w 1697079"/>
              <a:gd name="connsiteY3" fmla="*/ 477895 h 596035"/>
              <a:gd name="connsiteX4" fmla="*/ 1695764 w 1697079"/>
              <a:gd name="connsiteY4" fmla="*/ 513455 h 596035"/>
              <a:gd name="connsiteX5" fmla="*/ 1274124 w 1697079"/>
              <a:gd name="connsiteY5" fmla="*/ 594735 h 596035"/>
              <a:gd name="connsiteX6" fmla="*/ 857564 w 1697079"/>
              <a:gd name="connsiteY6" fmla="*/ 533775 h 596035"/>
              <a:gd name="connsiteX7" fmla="*/ 105724 w 1697079"/>
              <a:gd name="connsiteY7" fmla="*/ 198495 h 596035"/>
              <a:gd name="connsiteX8" fmla="*/ 39684 w 1697079"/>
              <a:gd name="connsiteY8" fmla="*/ 5455 h 59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7079" h="596035">
                <a:moveTo>
                  <a:pt x="39684" y="5455"/>
                </a:moveTo>
                <a:cubicBezTo>
                  <a:pt x="96411" y="40168"/>
                  <a:pt x="315697" y="328882"/>
                  <a:pt x="446084" y="406775"/>
                </a:cubicBezTo>
                <a:cubicBezTo>
                  <a:pt x="576471" y="484668"/>
                  <a:pt x="665371" y="460962"/>
                  <a:pt x="822004" y="472815"/>
                </a:cubicBezTo>
                <a:cubicBezTo>
                  <a:pt x="978637" y="484668"/>
                  <a:pt x="1240257" y="471122"/>
                  <a:pt x="1385884" y="477895"/>
                </a:cubicBezTo>
                <a:cubicBezTo>
                  <a:pt x="1531511" y="484668"/>
                  <a:pt x="1714391" y="493982"/>
                  <a:pt x="1695764" y="513455"/>
                </a:cubicBezTo>
                <a:cubicBezTo>
                  <a:pt x="1677137" y="532928"/>
                  <a:pt x="1413824" y="591348"/>
                  <a:pt x="1274124" y="594735"/>
                </a:cubicBezTo>
                <a:cubicBezTo>
                  <a:pt x="1134424" y="598122"/>
                  <a:pt x="1052297" y="599815"/>
                  <a:pt x="857564" y="533775"/>
                </a:cubicBezTo>
                <a:cubicBezTo>
                  <a:pt x="662831" y="467735"/>
                  <a:pt x="238651" y="287395"/>
                  <a:pt x="105724" y="198495"/>
                </a:cubicBezTo>
                <a:cubicBezTo>
                  <a:pt x="-27203" y="109595"/>
                  <a:pt x="-17043" y="-29258"/>
                  <a:pt x="39684" y="5455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フリーフォーム: 図形 461">
            <a:extLst>
              <a:ext uri="{FF2B5EF4-FFF2-40B4-BE49-F238E27FC236}">
                <a16:creationId xmlns:a16="http://schemas.microsoft.com/office/drawing/2014/main" id="{C5ED94C7-B546-468D-9F29-EA95EBD2142B}"/>
              </a:ext>
            </a:extLst>
          </p:cNvPr>
          <p:cNvSpPr/>
          <p:nvPr/>
        </p:nvSpPr>
        <p:spPr>
          <a:xfrm>
            <a:off x="2774048" y="5476029"/>
            <a:ext cx="1521928" cy="2223607"/>
          </a:xfrm>
          <a:custGeom>
            <a:avLst/>
            <a:gdLst>
              <a:gd name="connsiteX0" fmla="*/ 19952 w 1521928"/>
              <a:gd name="connsiteY0" fmla="*/ 1133051 h 2223607"/>
              <a:gd name="connsiteX1" fmla="*/ 75832 w 1521928"/>
              <a:gd name="connsiteY1" fmla="*/ 1077171 h 2223607"/>
              <a:gd name="connsiteX2" fmla="*/ 334912 w 1521928"/>
              <a:gd name="connsiteY2" fmla="*/ 477731 h 2223607"/>
              <a:gd name="connsiteX3" fmla="*/ 1081672 w 1521928"/>
              <a:gd name="connsiteY3" fmla="*/ 211 h 2223607"/>
              <a:gd name="connsiteX4" fmla="*/ 1361072 w 1521928"/>
              <a:gd name="connsiteY4" fmla="*/ 426931 h 2223607"/>
              <a:gd name="connsiteX5" fmla="*/ 1508392 w 1521928"/>
              <a:gd name="connsiteY5" fmla="*/ 1122891 h 2223607"/>
              <a:gd name="connsiteX6" fmla="*/ 1508392 w 1521928"/>
              <a:gd name="connsiteY6" fmla="*/ 1488651 h 2223607"/>
              <a:gd name="connsiteX7" fmla="*/ 1447432 w 1521928"/>
              <a:gd name="connsiteY7" fmla="*/ 1991571 h 2223607"/>
              <a:gd name="connsiteX8" fmla="*/ 1117232 w 1521928"/>
              <a:gd name="connsiteY8" fmla="*/ 1976331 h 2223607"/>
              <a:gd name="connsiteX9" fmla="*/ 380632 w 1521928"/>
              <a:gd name="connsiteY9" fmla="*/ 2215091 h 2223607"/>
              <a:gd name="connsiteX10" fmla="*/ 466992 w 1521928"/>
              <a:gd name="connsiteY10" fmla="*/ 1625811 h 2223607"/>
              <a:gd name="connsiteX11" fmla="*/ 558432 w 1521928"/>
              <a:gd name="connsiteY11" fmla="*/ 1097491 h 2223607"/>
              <a:gd name="connsiteX12" fmla="*/ 375552 w 1521928"/>
              <a:gd name="connsiteY12" fmla="*/ 879051 h 2223607"/>
              <a:gd name="connsiteX13" fmla="*/ 19952 w 1521928"/>
              <a:gd name="connsiteY13" fmla="*/ 1133051 h 222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21928" h="2223607">
                <a:moveTo>
                  <a:pt x="19952" y="1133051"/>
                </a:moveTo>
                <a:cubicBezTo>
                  <a:pt x="-30001" y="1166071"/>
                  <a:pt x="23339" y="1186391"/>
                  <a:pt x="75832" y="1077171"/>
                </a:cubicBezTo>
                <a:cubicBezTo>
                  <a:pt x="128325" y="967951"/>
                  <a:pt x="167272" y="657224"/>
                  <a:pt x="334912" y="477731"/>
                </a:cubicBezTo>
                <a:cubicBezTo>
                  <a:pt x="502552" y="298238"/>
                  <a:pt x="910645" y="8678"/>
                  <a:pt x="1081672" y="211"/>
                </a:cubicBezTo>
                <a:cubicBezTo>
                  <a:pt x="1252699" y="-8256"/>
                  <a:pt x="1289952" y="239818"/>
                  <a:pt x="1361072" y="426931"/>
                </a:cubicBezTo>
                <a:cubicBezTo>
                  <a:pt x="1432192" y="614044"/>
                  <a:pt x="1483839" y="945938"/>
                  <a:pt x="1508392" y="1122891"/>
                </a:cubicBezTo>
                <a:cubicBezTo>
                  <a:pt x="1532945" y="1299844"/>
                  <a:pt x="1518552" y="1343871"/>
                  <a:pt x="1508392" y="1488651"/>
                </a:cubicBezTo>
                <a:cubicBezTo>
                  <a:pt x="1498232" y="1633431"/>
                  <a:pt x="1512625" y="1910291"/>
                  <a:pt x="1447432" y="1991571"/>
                </a:cubicBezTo>
                <a:cubicBezTo>
                  <a:pt x="1382239" y="2072851"/>
                  <a:pt x="1295032" y="1939078"/>
                  <a:pt x="1117232" y="1976331"/>
                </a:cubicBezTo>
                <a:cubicBezTo>
                  <a:pt x="939432" y="2013584"/>
                  <a:pt x="489005" y="2273511"/>
                  <a:pt x="380632" y="2215091"/>
                </a:cubicBezTo>
                <a:cubicBezTo>
                  <a:pt x="272259" y="2156671"/>
                  <a:pt x="437359" y="1812078"/>
                  <a:pt x="466992" y="1625811"/>
                </a:cubicBezTo>
                <a:cubicBezTo>
                  <a:pt x="496625" y="1439544"/>
                  <a:pt x="573672" y="1221951"/>
                  <a:pt x="558432" y="1097491"/>
                </a:cubicBezTo>
                <a:cubicBezTo>
                  <a:pt x="543192" y="973031"/>
                  <a:pt x="464452" y="874818"/>
                  <a:pt x="375552" y="879051"/>
                </a:cubicBezTo>
                <a:cubicBezTo>
                  <a:pt x="286652" y="883284"/>
                  <a:pt x="69905" y="1100031"/>
                  <a:pt x="19952" y="1133051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フリーフォーム: 図形 462">
            <a:extLst>
              <a:ext uri="{FF2B5EF4-FFF2-40B4-BE49-F238E27FC236}">
                <a16:creationId xmlns:a16="http://schemas.microsoft.com/office/drawing/2014/main" id="{F1E34A6B-2D71-4C9E-9B20-F63B09E412A9}"/>
              </a:ext>
            </a:extLst>
          </p:cNvPr>
          <p:cNvSpPr/>
          <p:nvPr/>
        </p:nvSpPr>
        <p:spPr>
          <a:xfrm>
            <a:off x="5238509" y="6415881"/>
            <a:ext cx="536680" cy="952852"/>
          </a:xfrm>
          <a:custGeom>
            <a:avLst/>
            <a:gdLst>
              <a:gd name="connsiteX0" fmla="*/ 533641 w 536680"/>
              <a:gd name="connsiteY0" fmla="*/ 92869 h 952852"/>
              <a:gd name="connsiteX1" fmla="*/ 301866 w 536680"/>
              <a:gd name="connsiteY1" fmla="*/ 531019 h 952852"/>
              <a:gd name="connsiteX2" fmla="*/ 139941 w 536680"/>
              <a:gd name="connsiteY2" fmla="*/ 854869 h 952852"/>
              <a:gd name="connsiteX3" fmla="*/ 19291 w 536680"/>
              <a:gd name="connsiteY3" fmla="*/ 950119 h 952852"/>
              <a:gd name="connsiteX4" fmla="*/ 35166 w 536680"/>
              <a:gd name="connsiteY4" fmla="*/ 772319 h 952852"/>
              <a:gd name="connsiteX5" fmla="*/ 349491 w 536680"/>
              <a:gd name="connsiteY5" fmla="*/ 89694 h 952852"/>
              <a:gd name="connsiteX6" fmla="*/ 428866 w 536680"/>
              <a:gd name="connsiteY6" fmla="*/ 3969 h 952852"/>
              <a:gd name="connsiteX7" fmla="*/ 533641 w 536680"/>
              <a:gd name="connsiteY7" fmla="*/ 92869 h 95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680" h="952852">
                <a:moveTo>
                  <a:pt x="533641" y="92869"/>
                </a:moveTo>
                <a:cubicBezTo>
                  <a:pt x="512474" y="180711"/>
                  <a:pt x="367483" y="404019"/>
                  <a:pt x="301866" y="531019"/>
                </a:cubicBezTo>
                <a:cubicBezTo>
                  <a:pt x="236249" y="658019"/>
                  <a:pt x="187037" y="785019"/>
                  <a:pt x="139941" y="854869"/>
                </a:cubicBezTo>
                <a:cubicBezTo>
                  <a:pt x="92845" y="924719"/>
                  <a:pt x="36753" y="963877"/>
                  <a:pt x="19291" y="950119"/>
                </a:cubicBezTo>
                <a:cubicBezTo>
                  <a:pt x="1829" y="936361"/>
                  <a:pt x="-19867" y="915723"/>
                  <a:pt x="35166" y="772319"/>
                </a:cubicBezTo>
                <a:cubicBezTo>
                  <a:pt x="90199" y="628915"/>
                  <a:pt x="283874" y="217752"/>
                  <a:pt x="349491" y="89694"/>
                </a:cubicBezTo>
                <a:cubicBezTo>
                  <a:pt x="415108" y="-38364"/>
                  <a:pt x="398174" y="10319"/>
                  <a:pt x="428866" y="3969"/>
                </a:cubicBezTo>
                <a:cubicBezTo>
                  <a:pt x="459558" y="-2381"/>
                  <a:pt x="554808" y="5027"/>
                  <a:pt x="533641" y="92869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フリーフォーム: 図形 463">
            <a:extLst>
              <a:ext uri="{FF2B5EF4-FFF2-40B4-BE49-F238E27FC236}">
                <a16:creationId xmlns:a16="http://schemas.microsoft.com/office/drawing/2014/main" id="{E0E9DEA6-FADD-445D-9547-086665D51A83}"/>
              </a:ext>
            </a:extLst>
          </p:cNvPr>
          <p:cNvSpPr/>
          <p:nvPr/>
        </p:nvSpPr>
        <p:spPr>
          <a:xfrm>
            <a:off x="5028130" y="5401231"/>
            <a:ext cx="869241" cy="1925664"/>
          </a:xfrm>
          <a:custGeom>
            <a:avLst/>
            <a:gdLst>
              <a:gd name="connsiteX0" fmla="*/ 246603 w 869241"/>
              <a:gd name="connsiteY0" fmla="*/ 76702 h 1925664"/>
              <a:gd name="connsiteX1" fmla="*/ 314337 w 869241"/>
              <a:gd name="connsiteY1" fmla="*/ 76702 h 1925664"/>
              <a:gd name="connsiteX2" fmla="*/ 695337 w 869241"/>
              <a:gd name="connsiteY2" fmla="*/ 127502 h 1925664"/>
              <a:gd name="connsiteX3" fmla="*/ 868903 w 869241"/>
              <a:gd name="connsiteY3" fmla="*/ 220636 h 1925664"/>
              <a:gd name="connsiteX4" fmla="*/ 737670 w 869241"/>
              <a:gd name="connsiteY4" fmla="*/ 360336 h 1925664"/>
              <a:gd name="connsiteX5" fmla="*/ 669937 w 869241"/>
              <a:gd name="connsiteY5" fmla="*/ 872569 h 1925664"/>
              <a:gd name="connsiteX6" fmla="*/ 593737 w 869241"/>
              <a:gd name="connsiteY6" fmla="*/ 1143502 h 1925664"/>
              <a:gd name="connsiteX7" fmla="*/ 356670 w 869241"/>
              <a:gd name="connsiteY7" fmla="*/ 1503336 h 1925664"/>
              <a:gd name="connsiteX8" fmla="*/ 178870 w 869241"/>
              <a:gd name="connsiteY8" fmla="*/ 1909736 h 1925664"/>
              <a:gd name="connsiteX9" fmla="*/ 1070 w 869241"/>
              <a:gd name="connsiteY9" fmla="*/ 1820836 h 1925664"/>
              <a:gd name="connsiteX10" fmla="*/ 119603 w 869241"/>
              <a:gd name="connsiteY10" fmla="*/ 1609169 h 1925664"/>
              <a:gd name="connsiteX11" fmla="*/ 411703 w 869241"/>
              <a:gd name="connsiteY11" fmla="*/ 580469 h 1925664"/>
              <a:gd name="connsiteX12" fmla="*/ 267770 w 869241"/>
              <a:gd name="connsiteY12" fmla="*/ 30136 h 1925664"/>
              <a:gd name="connsiteX13" fmla="*/ 246603 w 869241"/>
              <a:gd name="connsiteY13" fmla="*/ 76702 h 192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9241" h="1925664">
                <a:moveTo>
                  <a:pt x="246603" y="76702"/>
                </a:moveTo>
                <a:cubicBezTo>
                  <a:pt x="254364" y="84463"/>
                  <a:pt x="239548" y="68235"/>
                  <a:pt x="314337" y="76702"/>
                </a:cubicBezTo>
                <a:cubicBezTo>
                  <a:pt x="389126" y="85169"/>
                  <a:pt x="602909" y="103513"/>
                  <a:pt x="695337" y="127502"/>
                </a:cubicBezTo>
                <a:cubicBezTo>
                  <a:pt x="787765" y="151491"/>
                  <a:pt x="861847" y="181830"/>
                  <a:pt x="868903" y="220636"/>
                </a:cubicBezTo>
                <a:cubicBezTo>
                  <a:pt x="875959" y="259442"/>
                  <a:pt x="770831" y="251681"/>
                  <a:pt x="737670" y="360336"/>
                </a:cubicBezTo>
                <a:cubicBezTo>
                  <a:pt x="704509" y="468991"/>
                  <a:pt x="693926" y="742041"/>
                  <a:pt x="669937" y="872569"/>
                </a:cubicBezTo>
                <a:cubicBezTo>
                  <a:pt x="645948" y="1003097"/>
                  <a:pt x="645948" y="1038374"/>
                  <a:pt x="593737" y="1143502"/>
                </a:cubicBezTo>
                <a:cubicBezTo>
                  <a:pt x="541526" y="1248630"/>
                  <a:pt x="425815" y="1375630"/>
                  <a:pt x="356670" y="1503336"/>
                </a:cubicBezTo>
                <a:cubicBezTo>
                  <a:pt x="287526" y="1631042"/>
                  <a:pt x="238137" y="1856819"/>
                  <a:pt x="178870" y="1909736"/>
                </a:cubicBezTo>
                <a:cubicBezTo>
                  <a:pt x="119603" y="1962653"/>
                  <a:pt x="10948" y="1870931"/>
                  <a:pt x="1070" y="1820836"/>
                </a:cubicBezTo>
                <a:cubicBezTo>
                  <a:pt x="-8808" y="1770742"/>
                  <a:pt x="51164" y="1815897"/>
                  <a:pt x="119603" y="1609169"/>
                </a:cubicBezTo>
                <a:cubicBezTo>
                  <a:pt x="188042" y="1402441"/>
                  <a:pt x="387009" y="843641"/>
                  <a:pt x="411703" y="580469"/>
                </a:cubicBezTo>
                <a:cubicBezTo>
                  <a:pt x="436397" y="317297"/>
                  <a:pt x="298109" y="116214"/>
                  <a:pt x="267770" y="30136"/>
                </a:cubicBezTo>
                <a:cubicBezTo>
                  <a:pt x="237431" y="-55942"/>
                  <a:pt x="238842" y="68941"/>
                  <a:pt x="246603" y="76702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フリーフォーム: 図形 464">
            <a:extLst>
              <a:ext uri="{FF2B5EF4-FFF2-40B4-BE49-F238E27FC236}">
                <a16:creationId xmlns:a16="http://schemas.microsoft.com/office/drawing/2014/main" id="{49B2E8F2-8140-4883-B980-53EC5563B4D4}"/>
              </a:ext>
            </a:extLst>
          </p:cNvPr>
          <p:cNvSpPr/>
          <p:nvPr/>
        </p:nvSpPr>
        <p:spPr>
          <a:xfrm>
            <a:off x="6216248" y="6134096"/>
            <a:ext cx="101416" cy="79779"/>
          </a:xfrm>
          <a:custGeom>
            <a:avLst/>
            <a:gdLst>
              <a:gd name="connsiteX0" fmla="*/ 402 w 101416"/>
              <a:gd name="connsiteY0" fmla="*/ 61917 h 79779"/>
              <a:gd name="connsiteX1" fmla="*/ 86127 w 101416"/>
              <a:gd name="connsiteY1" fmla="*/ 4 h 79779"/>
              <a:gd name="connsiteX2" fmla="*/ 98827 w 101416"/>
              <a:gd name="connsiteY2" fmla="*/ 58742 h 79779"/>
              <a:gd name="connsiteX3" fmla="*/ 55965 w 101416"/>
              <a:gd name="connsiteY3" fmla="*/ 79379 h 79779"/>
              <a:gd name="connsiteX4" fmla="*/ 402 w 101416"/>
              <a:gd name="connsiteY4" fmla="*/ 61917 h 7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16" h="79779">
                <a:moveTo>
                  <a:pt x="402" y="61917"/>
                </a:moveTo>
                <a:cubicBezTo>
                  <a:pt x="5429" y="48688"/>
                  <a:pt x="69723" y="533"/>
                  <a:pt x="86127" y="4"/>
                </a:cubicBezTo>
                <a:cubicBezTo>
                  <a:pt x="102531" y="-525"/>
                  <a:pt x="103854" y="45513"/>
                  <a:pt x="98827" y="58742"/>
                </a:cubicBezTo>
                <a:cubicBezTo>
                  <a:pt x="93800" y="71971"/>
                  <a:pt x="73163" y="77262"/>
                  <a:pt x="55965" y="79379"/>
                </a:cubicBezTo>
                <a:cubicBezTo>
                  <a:pt x="38767" y="81496"/>
                  <a:pt x="-4625" y="75146"/>
                  <a:pt x="402" y="61917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フリーフォーム: 図形 465">
            <a:extLst>
              <a:ext uri="{FF2B5EF4-FFF2-40B4-BE49-F238E27FC236}">
                <a16:creationId xmlns:a16="http://schemas.microsoft.com/office/drawing/2014/main" id="{D82588BD-E2B1-48A3-8796-A8C6C5CDC7C1}"/>
              </a:ext>
            </a:extLst>
          </p:cNvPr>
          <p:cNvSpPr/>
          <p:nvPr/>
        </p:nvSpPr>
        <p:spPr>
          <a:xfrm>
            <a:off x="6225689" y="6216516"/>
            <a:ext cx="105420" cy="62516"/>
          </a:xfrm>
          <a:custGeom>
            <a:avLst/>
            <a:gdLst>
              <a:gd name="connsiteX0" fmla="*/ 73511 w 105420"/>
              <a:gd name="connsiteY0" fmla="*/ 134 h 62516"/>
              <a:gd name="connsiteX1" fmla="*/ 102086 w 105420"/>
              <a:gd name="connsiteY1" fmla="*/ 44584 h 62516"/>
              <a:gd name="connsiteX2" fmla="*/ 486 w 105420"/>
              <a:gd name="connsiteY2" fmla="*/ 60459 h 62516"/>
              <a:gd name="connsiteX3" fmla="*/ 73511 w 105420"/>
              <a:gd name="connsiteY3" fmla="*/ 134 h 6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420" h="62516">
                <a:moveTo>
                  <a:pt x="73511" y="134"/>
                </a:moveTo>
                <a:cubicBezTo>
                  <a:pt x="90444" y="-2512"/>
                  <a:pt x="114257" y="34530"/>
                  <a:pt x="102086" y="44584"/>
                </a:cubicBezTo>
                <a:cubicBezTo>
                  <a:pt x="89915" y="54638"/>
                  <a:pt x="7101" y="67603"/>
                  <a:pt x="486" y="60459"/>
                </a:cubicBezTo>
                <a:cubicBezTo>
                  <a:pt x="-6129" y="53315"/>
                  <a:pt x="56578" y="2780"/>
                  <a:pt x="73511" y="134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フリーフォーム: 図形 466">
            <a:extLst>
              <a:ext uri="{FF2B5EF4-FFF2-40B4-BE49-F238E27FC236}">
                <a16:creationId xmlns:a16="http://schemas.microsoft.com/office/drawing/2014/main" id="{30ACA484-7FB4-4E33-8533-2556C4C9D498}"/>
              </a:ext>
            </a:extLst>
          </p:cNvPr>
          <p:cNvSpPr/>
          <p:nvPr/>
        </p:nvSpPr>
        <p:spPr>
          <a:xfrm>
            <a:off x="6175870" y="6268668"/>
            <a:ext cx="161325" cy="113518"/>
          </a:xfrm>
          <a:custGeom>
            <a:avLst/>
            <a:gdLst>
              <a:gd name="connsiteX0" fmla="*/ 78880 w 161325"/>
              <a:gd name="connsiteY0" fmla="*/ 370 h 113518"/>
              <a:gd name="connsiteX1" fmla="*/ 156668 w 161325"/>
              <a:gd name="connsiteY1" fmla="*/ 47995 h 113518"/>
              <a:gd name="connsiteX2" fmla="*/ 136030 w 161325"/>
              <a:gd name="connsiteY2" fmla="*/ 113082 h 113518"/>
              <a:gd name="connsiteX3" fmla="*/ 1093 w 161325"/>
              <a:gd name="connsiteY3" fmla="*/ 73395 h 113518"/>
              <a:gd name="connsiteX4" fmla="*/ 78880 w 161325"/>
              <a:gd name="connsiteY4" fmla="*/ 370 h 11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325" h="113518">
                <a:moveTo>
                  <a:pt x="78880" y="370"/>
                </a:moveTo>
                <a:cubicBezTo>
                  <a:pt x="104809" y="-3863"/>
                  <a:pt x="147143" y="29210"/>
                  <a:pt x="156668" y="47995"/>
                </a:cubicBezTo>
                <a:cubicBezTo>
                  <a:pt x="166193" y="66780"/>
                  <a:pt x="161959" y="108849"/>
                  <a:pt x="136030" y="113082"/>
                </a:cubicBezTo>
                <a:cubicBezTo>
                  <a:pt x="110101" y="117315"/>
                  <a:pt x="11147" y="89799"/>
                  <a:pt x="1093" y="73395"/>
                </a:cubicBezTo>
                <a:cubicBezTo>
                  <a:pt x="-8961" y="56991"/>
                  <a:pt x="52951" y="4603"/>
                  <a:pt x="78880" y="370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フリーフォーム: 図形 467">
            <a:extLst>
              <a:ext uri="{FF2B5EF4-FFF2-40B4-BE49-F238E27FC236}">
                <a16:creationId xmlns:a16="http://schemas.microsoft.com/office/drawing/2014/main" id="{7A89D175-B71C-4FA5-AEDB-921E668DB691}"/>
              </a:ext>
            </a:extLst>
          </p:cNvPr>
          <p:cNvSpPr/>
          <p:nvPr/>
        </p:nvSpPr>
        <p:spPr>
          <a:xfrm>
            <a:off x="2984088" y="6430708"/>
            <a:ext cx="122556" cy="116219"/>
          </a:xfrm>
          <a:custGeom>
            <a:avLst/>
            <a:gdLst>
              <a:gd name="connsiteX0" fmla="*/ 2000 w 122556"/>
              <a:gd name="connsiteY0" fmla="*/ 46292 h 116219"/>
              <a:gd name="connsiteX1" fmla="*/ 109950 w 122556"/>
              <a:gd name="connsiteY1" fmla="*/ 1842 h 116219"/>
              <a:gd name="connsiteX2" fmla="*/ 113125 w 122556"/>
              <a:gd name="connsiteY2" fmla="*/ 111380 h 116219"/>
              <a:gd name="connsiteX3" fmla="*/ 44862 w 122556"/>
              <a:gd name="connsiteY3" fmla="*/ 93917 h 116219"/>
              <a:gd name="connsiteX4" fmla="*/ 2000 w 122556"/>
              <a:gd name="connsiteY4" fmla="*/ 46292 h 11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56" h="116219">
                <a:moveTo>
                  <a:pt x="2000" y="46292"/>
                </a:moveTo>
                <a:cubicBezTo>
                  <a:pt x="12848" y="30946"/>
                  <a:pt x="91429" y="-9006"/>
                  <a:pt x="109950" y="1842"/>
                </a:cubicBezTo>
                <a:cubicBezTo>
                  <a:pt x="128471" y="12690"/>
                  <a:pt x="123973" y="96034"/>
                  <a:pt x="113125" y="111380"/>
                </a:cubicBezTo>
                <a:cubicBezTo>
                  <a:pt x="102277" y="126726"/>
                  <a:pt x="62589" y="101325"/>
                  <a:pt x="44862" y="93917"/>
                </a:cubicBezTo>
                <a:cubicBezTo>
                  <a:pt x="27135" y="86509"/>
                  <a:pt x="-8848" y="61638"/>
                  <a:pt x="2000" y="46292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フリーフォーム: 図形 468">
            <a:extLst>
              <a:ext uri="{FF2B5EF4-FFF2-40B4-BE49-F238E27FC236}">
                <a16:creationId xmlns:a16="http://schemas.microsoft.com/office/drawing/2014/main" id="{26B0DC86-01BC-45F4-8F7D-1421872E5C2A}"/>
              </a:ext>
            </a:extLst>
          </p:cNvPr>
          <p:cNvSpPr/>
          <p:nvPr/>
        </p:nvSpPr>
        <p:spPr>
          <a:xfrm>
            <a:off x="3154135" y="6640304"/>
            <a:ext cx="111604" cy="99014"/>
          </a:xfrm>
          <a:custGeom>
            <a:avLst/>
            <a:gdLst>
              <a:gd name="connsiteX0" fmla="*/ 66903 w 111604"/>
              <a:gd name="connsiteY0" fmla="*/ 209 h 99014"/>
              <a:gd name="connsiteX1" fmla="*/ 111353 w 111604"/>
              <a:gd name="connsiteY1" fmla="*/ 49421 h 99014"/>
              <a:gd name="connsiteX2" fmla="*/ 82778 w 111604"/>
              <a:gd name="connsiteY2" fmla="*/ 97046 h 99014"/>
              <a:gd name="connsiteX3" fmla="*/ 36740 w 111604"/>
              <a:gd name="connsiteY3" fmla="*/ 84346 h 99014"/>
              <a:gd name="connsiteX4" fmla="*/ 228 w 111604"/>
              <a:gd name="connsiteY4" fmla="*/ 33546 h 99014"/>
              <a:gd name="connsiteX5" fmla="*/ 66903 w 111604"/>
              <a:gd name="connsiteY5" fmla="*/ 209 h 9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604" h="99014">
                <a:moveTo>
                  <a:pt x="66903" y="209"/>
                </a:moveTo>
                <a:cubicBezTo>
                  <a:pt x="85424" y="2855"/>
                  <a:pt x="108707" y="33282"/>
                  <a:pt x="111353" y="49421"/>
                </a:cubicBezTo>
                <a:cubicBezTo>
                  <a:pt x="113999" y="65560"/>
                  <a:pt x="95214" y="91225"/>
                  <a:pt x="82778" y="97046"/>
                </a:cubicBezTo>
                <a:cubicBezTo>
                  <a:pt x="70343" y="102867"/>
                  <a:pt x="50498" y="94929"/>
                  <a:pt x="36740" y="84346"/>
                </a:cubicBezTo>
                <a:cubicBezTo>
                  <a:pt x="22982" y="73763"/>
                  <a:pt x="-2683" y="46511"/>
                  <a:pt x="228" y="33546"/>
                </a:cubicBezTo>
                <a:cubicBezTo>
                  <a:pt x="3138" y="20582"/>
                  <a:pt x="48382" y="-2437"/>
                  <a:pt x="66903" y="209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フリーフォーム: 図形 469">
            <a:extLst>
              <a:ext uri="{FF2B5EF4-FFF2-40B4-BE49-F238E27FC236}">
                <a16:creationId xmlns:a16="http://schemas.microsoft.com/office/drawing/2014/main" id="{635C4A39-0DA2-4230-9586-FCA7243AD7FD}"/>
              </a:ext>
            </a:extLst>
          </p:cNvPr>
          <p:cNvSpPr/>
          <p:nvPr/>
        </p:nvSpPr>
        <p:spPr>
          <a:xfrm>
            <a:off x="3219626" y="6854536"/>
            <a:ext cx="81936" cy="137262"/>
          </a:xfrm>
          <a:custGeom>
            <a:avLst/>
            <a:gdLst>
              <a:gd name="connsiteX0" fmla="*/ 2999 w 81936"/>
              <a:gd name="connsiteY0" fmla="*/ 289 h 137262"/>
              <a:gd name="connsiteX1" fmla="*/ 80787 w 81936"/>
              <a:gd name="connsiteY1" fmla="*/ 92364 h 137262"/>
              <a:gd name="connsiteX2" fmla="*/ 47449 w 81936"/>
              <a:gd name="connsiteY2" fmla="*/ 130464 h 137262"/>
              <a:gd name="connsiteX3" fmla="*/ 18874 w 81936"/>
              <a:gd name="connsiteY3" fmla="*/ 125702 h 137262"/>
              <a:gd name="connsiteX4" fmla="*/ 2999 w 81936"/>
              <a:gd name="connsiteY4" fmla="*/ 289 h 13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36" h="137262">
                <a:moveTo>
                  <a:pt x="2999" y="289"/>
                </a:moveTo>
                <a:cubicBezTo>
                  <a:pt x="13318" y="-5267"/>
                  <a:pt x="73379" y="70668"/>
                  <a:pt x="80787" y="92364"/>
                </a:cubicBezTo>
                <a:cubicBezTo>
                  <a:pt x="88195" y="114060"/>
                  <a:pt x="57768" y="124908"/>
                  <a:pt x="47449" y="130464"/>
                </a:cubicBezTo>
                <a:cubicBezTo>
                  <a:pt x="37130" y="136020"/>
                  <a:pt x="26018" y="144487"/>
                  <a:pt x="18874" y="125702"/>
                </a:cubicBezTo>
                <a:cubicBezTo>
                  <a:pt x="11730" y="106917"/>
                  <a:pt x="-7320" y="5845"/>
                  <a:pt x="2999" y="289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1" name="フリーフォーム: 図形 470">
            <a:extLst>
              <a:ext uri="{FF2B5EF4-FFF2-40B4-BE49-F238E27FC236}">
                <a16:creationId xmlns:a16="http://schemas.microsoft.com/office/drawing/2014/main" id="{95E3932D-904F-4EAA-8544-F2047B865014}"/>
              </a:ext>
            </a:extLst>
          </p:cNvPr>
          <p:cNvSpPr/>
          <p:nvPr/>
        </p:nvSpPr>
        <p:spPr>
          <a:xfrm>
            <a:off x="9132535" y="3040494"/>
            <a:ext cx="320209" cy="450054"/>
          </a:xfrm>
          <a:custGeom>
            <a:avLst/>
            <a:gdLst>
              <a:gd name="connsiteX0" fmla="*/ 1305 w 320209"/>
              <a:gd name="connsiteY0" fmla="*/ 7506 h 450054"/>
              <a:gd name="connsiteX1" fmla="*/ 295945 w 320209"/>
              <a:gd name="connsiteY1" fmla="*/ 281826 h 450054"/>
              <a:gd name="connsiteX2" fmla="*/ 290865 w 320209"/>
              <a:gd name="connsiteY2" fmla="*/ 449466 h 450054"/>
              <a:gd name="connsiteX3" fmla="*/ 316265 w 320209"/>
              <a:gd name="connsiteY3" fmla="*/ 225946 h 450054"/>
              <a:gd name="connsiteX4" fmla="*/ 194345 w 320209"/>
              <a:gd name="connsiteY4" fmla="*/ 88786 h 450054"/>
              <a:gd name="connsiteX5" fmla="*/ 1305 w 320209"/>
              <a:gd name="connsiteY5" fmla="*/ 7506 h 45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209" h="450054">
                <a:moveTo>
                  <a:pt x="1305" y="7506"/>
                </a:moveTo>
                <a:cubicBezTo>
                  <a:pt x="18238" y="39679"/>
                  <a:pt x="247685" y="208166"/>
                  <a:pt x="295945" y="281826"/>
                </a:cubicBezTo>
                <a:cubicBezTo>
                  <a:pt x="344205" y="355486"/>
                  <a:pt x="287478" y="458779"/>
                  <a:pt x="290865" y="449466"/>
                </a:cubicBezTo>
                <a:cubicBezTo>
                  <a:pt x="294252" y="440153"/>
                  <a:pt x="332352" y="286059"/>
                  <a:pt x="316265" y="225946"/>
                </a:cubicBezTo>
                <a:cubicBezTo>
                  <a:pt x="300178" y="165833"/>
                  <a:pt x="251918" y="122653"/>
                  <a:pt x="194345" y="88786"/>
                </a:cubicBezTo>
                <a:cubicBezTo>
                  <a:pt x="136772" y="54919"/>
                  <a:pt x="-15628" y="-24667"/>
                  <a:pt x="1305" y="750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フリーフォーム: 図形 471">
            <a:extLst>
              <a:ext uri="{FF2B5EF4-FFF2-40B4-BE49-F238E27FC236}">
                <a16:creationId xmlns:a16="http://schemas.microsoft.com/office/drawing/2014/main" id="{2D4A01B3-C558-4FAE-89B4-89FFFBC2B494}"/>
              </a:ext>
            </a:extLst>
          </p:cNvPr>
          <p:cNvSpPr/>
          <p:nvPr/>
        </p:nvSpPr>
        <p:spPr>
          <a:xfrm>
            <a:off x="9580841" y="3438816"/>
            <a:ext cx="904415" cy="488617"/>
          </a:xfrm>
          <a:custGeom>
            <a:avLst/>
            <a:gdLst>
              <a:gd name="connsiteX0" fmla="*/ 39 w 904415"/>
              <a:gd name="connsiteY0" fmla="*/ 40984 h 488617"/>
              <a:gd name="connsiteX1" fmla="*/ 452159 w 904415"/>
              <a:gd name="connsiteY1" fmla="*/ 5424 h 488617"/>
              <a:gd name="connsiteX2" fmla="*/ 695999 w 904415"/>
              <a:gd name="connsiteY2" fmla="*/ 162904 h 488617"/>
              <a:gd name="connsiteX3" fmla="*/ 904279 w 904415"/>
              <a:gd name="connsiteY3" fmla="*/ 488024 h 488617"/>
              <a:gd name="connsiteX4" fmla="*/ 665519 w 904415"/>
              <a:gd name="connsiteY4" fmla="*/ 239104 h 488617"/>
              <a:gd name="connsiteX5" fmla="*/ 477559 w 904415"/>
              <a:gd name="connsiteY5" fmla="*/ 86704 h 488617"/>
              <a:gd name="connsiteX6" fmla="*/ 39 w 904415"/>
              <a:gd name="connsiteY6" fmla="*/ 40984 h 488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4415" h="488617">
                <a:moveTo>
                  <a:pt x="39" y="40984"/>
                </a:moveTo>
                <a:cubicBezTo>
                  <a:pt x="-4194" y="27437"/>
                  <a:pt x="336166" y="-14896"/>
                  <a:pt x="452159" y="5424"/>
                </a:cubicBezTo>
                <a:cubicBezTo>
                  <a:pt x="568152" y="25744"/>
                  <a:pt x="620646" y="82471"/>
                  <a:pt x="695999" y="162904"/>
                </a:cubicBezTo>
                <a:cubicBezTo>
                  <a:pt x="771352" y="243337"/>
                  <a:pt x="909359" y="475324"/>
                  <a:pt x="904279" y="488024"/>
                </a:cubicBezTo>
                <a:cubicBezTo>
                  <a:pt x="899199" y="500724"/>
                  <a:pt x="736639" y="305991"/>
                  <a:pt x="665519" y="239104"/>
                </a:cubicBezTo>
                <a:cubicBezTo>
                  <a:pt x="594399" y="172217"/>
                  <a:pt x="588472" y="126497"/>
                  <a:pt x="477559" y="86704"/>
                </a:cubicBezTo>
                <a:cubicBezTo>
                  <a:pt x="366646" y="46911"/>
                  <a:pt x="4272" y="54531"/>
                  <a:pt x="39" y="4098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73" name="グループ化 472">
            <a:extLst>
              <a:ext uri="{FF2B5EF4-FFF2-40B4-BE49-F238E27FC236}">
                <a16:creationId xmlns:a16="http://schemas.microsoft.com/office/drawing/2014/main" id="{2464EE31-D3FD-4B42-9249-7F9707D0C2A5}"/>
              </a:ext>
            </a:extLst>
          </p:cNvPr>
          <p:cNvGrpSpPr/>
          <p:nvPr/>
        </p:nvGrpSpPr>
        <p:grpSpPr>
          <a:xfrm rot="20616607">
            <a:off x="7467669" y="4600704"/>
            <a:ext cx="994008" cy="985264"/>
            <a:chOff x="3847500" y="5008039"/>
            <a:chExt cx="2426773" cy="2405426"/>
          </a:xfrm>
        </p:grpSpPr>
        <p:sp>
          <p:nvSpPr>
            <p:cNvPr id="474" name="フリーフォーム: 図形 473">
              <a:extLst>
                <a:ext uri="{FF2B5EF4-FFF2-40B4-BE49-F238E27FC236}">
                  <a16:creationId xmlns:a16="http://schemas.microsoft.com/office/drawing/2014/main" id="{612DA07B-9FE5-4BF7-BF8A-B8E6D0E7C4BD}"/>
                </a:ext>
              </a:extLst>
            </p:cNvPr>
            <p:cNvSpPr/>
            <p:nvPr/>
          </p:nvSpPr>
          <p:spPr>
            <a:xfrm>
              <a:off x="4093080" y="5582917"/>
              <a:ext cx="616638" cy="887541"/>
            </a:xfrm>
            <a:custGeom>
              <a:avLst/>
              <a:gdLst>
                <a:gd name="connsiteX0" fmla="*/ 6480 w 616638"/>
                <a:gd name="connsiteY0" fmla="*/ 3 h 887541"/>
                <a:gd name="connsiteX1" fmla="*/ 245240 w 616638"/>
                <a:gd name="connsiteY1" fmla="*/ 228603 h 887541"/>
                <a:gd name="connsiteX2" fmla="*/ 265560 w 616638"/>
                <a:gd name="connsiteY2" fmla="*/ 421643 h 887541"/>
                <a:gd name="connsiteX3" fmla="*/ 77600 w 616638"/>
                <a:gd name="connsiteY3" fmla="*/ 665483 h 887541"/>
                <a:gd name="connsiteX4" fmla="*/ 97920 w 616638"/>
                <a:gd name="connsiteY4" fmla="*/ 822963 h 887541"/>
                <a:gd name="connsiteX5" fmla="*/ 138560 w 616638"/>
                <a:gd name="connsiteY5" fmla="*/ 883923 h 887541"/>
                <a:gd name="connsiteX6" fmla="*/ 336680 w 616638"/>
                <a:gd name="connsiteY6" fmla="*/ 726443 h 887541"/>
                <a:gd name="connsiteX7" fmla="*/ 616080 w 616638"/>
                <a:gd name="connsiteY7" fmla="*/ 436883 h 887541"/>
                <a:gd name="connsiteX8" fmla="*/ 407800 w 616638"/>
                <a:gd name="connsiteY8" fmla="*/ 604523 h 887541"/>
                <a:gd name="connsiteX9" fmla="*/ 377320 w 616638"/>
                <a:gd name="connsiteY9" fmla="*/ 518163 h 887541"/>
                <a:gd name="connsiteX10" fmla="*/ 539880 w 616638"/>
                <a:gd name="connsiteY10" fmla="*/ 223523 h 887541"/>
                <a:gd name="connsiteX11" fmla="*/ 6480 w 616638"/>
                <a:gd name="connsiteY11" fmla="*/ 3 h 887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6638" h="887541">
                  <a:moveTo>
                    <a:pt x="6480" y="3"/>
                  </a:moveTo>
                  <a:cubicBezTo>
                    <a:pt x="-42627" y="850"/>
                    <a:pt x="202060" y="158330"/>
                    <a:pt x="245240" y="228603"/>
                  </a:cubicBezTo>
                  <a:cubicBezTo>
                    <a:pt x="288420" y="298876"/>
                    <a:pt x="293500" y="348830"/>
                    <a:pt x="265560" y="421643"/>
                  </a:cubicBezTo>
                  <a:cubicBezTo>
                    <a:pt x="237620" y="494456"/>
                    <a:pt x="105540" y="598596"/>
                    <a:pt x="77600" y="665483"/>
                  </a:cubicBezTo>
                  <a:cubicBezTo>
                    <a:pt x="49660" y="732370"/>
                    <a:pt x="87760" y="786556"/>
                    <a:pt x="97920" y="822963"/>
                  </a:cubicBezTo>
                  <a:cubicBezTo>
                    <a:pt x="108080" y="859370"/>
                    <a:pt x="98767" y="900010"/>
                    <a:pt x="138560" y="883923"/>
                  </a:cubicBezTo>
                  <a:cubicBezTo>
                    <a:pt x="178353" y="867836"/>
                    <a:pt x="257093" y="800950"/>
                    <a:pt x="336680" y="726443"/>
                  </a:cubicBezTo>
                  <a:cubicBezTo>
                    <a:pt x="416267" y="651936"/>
                    <a:pt x="604227" y="457203"/>
                    <a:pt x="616080" y="436883"/>
                  </a:cubicBezTo>
                  <a:cubicBezTo>
                    <a:pt x="627933" y="416563"/>
                    <a:pt x="447593" y="590976"/>
                    <a:pt x="407800" y="604523"/>
                  </a:cubicBezTo>
                  <a:cubicBezTo>
                    <a:pt x="368007" y="618070"/>
                    <a:pt x="355307" y="581663"/>
                    <a:pt x="377320" y="518163"/>
                  </a:cubicBezTo>
                  <a:cubicBezTo>
                    <a:pt x="399333" y="454663"/>
                    <a:pt x="602533" y="306496"/>
                    <a:pt x="539880" y="223523"/>
                  </a:cubicBezTo>
                  <a:cubicBezTo>
                    <a:pt x="477227" y="140550"/>
                    <a:pt x="55587" y="-844"/>
                    <a:pt x="6480" y="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5" name="フリーフォーム: 図形 474">
              <a:extLst>
                <a:ext uri="{FF2B5EF4-FFF2-40B4-BE49-F238E27FC236}">
                  <a16:creationId xmlns:a16="http://schemas.microsoft.com/office/drawing/2014/main" id="{AF0C9D9C-3A2F-4ACF-A574-3BB008E0AB64}"/>
                </a:ext>
              </a:extLst>
            </p:cNvPr>
            <p:cNvSpPr/>
            <p:nvPr/>
          </p:nvSpPr>
          <p:spPr>
            <a:xfrm>
              <a:off x="4729692" y="5008039"/>
              <a:ext cx="457841" cy="1395583"/>
            </a:xfrm>
            <a:custGeom>
              <a:avLst/>
              <a:gdLst>
                <a:gd name="connsiteX0" fmla="*/ 167428 w 457841"/>
                <a:gd name="connsiteY0" fmla="*/ 841 h 1395583"/>
                <a:gd name="connsiteX1" fmla="*/ 274108 w 457841"/>
                <a:gd name="connsiteY1" fmla="*/ 224361 h 1395583"/>
                <a:gd name="connsiteX2" fmla="*/ 75988 w 457841"/>
                <a:gd name="connsiteY2" fmla="*/ 503761 h 1395583"/>
                <a:gd name="connsiteX3" fmla="*/ 45508 w 457841"/>
                <a:gd name="connsiteY3" fmla="*/ 696801 h 1395583"/>
                <a:gd name="connsiteX4" fmla="*/ 4868 w 457841"/>
                <a:gd name="connsiteY4" fmla="*/ 1108281 h 1395583"/>
                <a:gd name="connsiteX5" fmla="*/ 167428 w 457841"/>
                <a:gd name="connsiteY5" fmla="*/ 1377521 h 1395583"/>
                <a:gd name="connsiteX6" fmla="*/ 167428 w 457841"/>
                <a:gd name="connsiteY6" fmla="*/ 1326721 h 1395583"/>
                <a:gd name="connsiteX7" fmla="*/ 157268 w 457841"/>
                <a:gd name="connsiteY7" fmla="*/ 971121 h 1395583"/>
                <a:gd name="connsiteX8" fmla="*/ 269028 w 457841"/>
                <a:gd name="connsiteY8" fmla="*/ 534241 h 1395583"/>
                <a:gd name="connsiteX9" fmla="*/ 456988 w 457841"/>
                <a:gd name="connsiteY9" fmla="*/ 305641 h 1395583"/>
                <a:gd name="connsiteX10" fmla="*/ 167428 w 457841"/>
                <a:gd name="connsiteY10" fmla="*/ 841 h 139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7841" h="1395583">
                  <a:moveTo>
                    <a:pt x="167428" y="841"/>
                  </a:moveTo>
                  <a:cubicBezTo>
                    <a:pt x="136948" y="-12706"/>
                    <a:pt x="289348" y="140541"/>
                    <a:pt x="274108" y="224361"/>
                  </a:cubicBezTo>
                  <a:cubicBezTo>
                    <a:pt x="258868" y="308181"/>
                    <a:pt x="114088" y="425021"/>
                    <a:pt x="75988" y="503761"/>
                  </a:cubicBezTo>
                  <a:cubicBezTo>
                    <a:pt x="37888" y="582501"/>
                    <a:pt x="57361" y="596048"/>
                    <a:pt x="45508" y="696801"/>
                  </a:cubicBezTo>
                  <a:cubicBezTo>
                    <a:pt x="33655" y="797554"/>
                    <a:pt x="-15452" y="994828"/>
                    <a:pt x="4868" y="1108281"/>
                  </a:cubicBezTo>
                  <a:cubicBezTo>
                    <a:pt x="25188" y="1221734"/>
                    <a:pt x="140335" y="1341114"/>
                    <a:pt x="167428" y="1377521"/>
                  </a:cubicBezTo>
                  <a:cubicBezTo>
                    <a:pt x="194521" y="1413928"/>
                    <a:pt x="169121" y="1394454"/>
                    <a:pt x="167428" y="1326721"/>
                  </a:cubicBezTo>
                  <a:cubicBezTo>
                    <a:pt x="165735" y="1258988"/>
                    <a:pt x="140335" y="1103201"/>
                    <a:pt x="157268" y="971121"/>
                  </a:cubicBezTo>
                  <a:cubicBezTo>
                    <a:pt x="174201" y="839041"/>
                    <a:pt x="219075" y="645154"/>
                    <a:pt x="269028" y="534241"/>
                  </a:cubicBezTo>
                  <a:cubicBezTo>
                    <a:pt x="318981" y="423328"/>
                    <a:pt x="470535" y="394541"/>
                    <a:pt x="456988" y="305641"/>
                  </a:cubicBezTo>
                  <a:cubicBezTo>
                    <a:pt x="443441" y="216741"/>
                    <a:pt x="197908" y="14388"/>
                    <a:pt x="167428" y="8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6" name="フリーフォーム: 図形 475">
              <a:extLst>
                <a:ext uri="{FF2B5EF4-FFF2-40B4-BE49-F238E27FC236}">
                  <a16:creationId xmlns:a16="http://schemas.microsoft.com/office/drawing/2014/main" id="{90406A5D-29D9-4F0F-BE6D-70CDD7A7A7AA}"/>
                </a:ext>
              </a:extLst>
            </p:cNvPr>
            <p:cNvSpPr/>
            <p:nvPr/>
          </p:nvSpPr>
          <p:spPr>
            <a:xfrm>
              <a:off x="4959868" y="5535059"/>
              <a:ext cx="501413" cy="942963"/>
            </a:xfrm>
            <a:custGeom>
              <a:avLst/>
              <a:gdLst>
                <a:gd name="connsiteX0" fmla="*/ 3292 w 501413"/>
                <a:gd name="connsiteY0" fmla="*/ 200261 h 942963"/>
                <a:gd name="connsiteX1" fmla="*/ 125212 w 501413"/>
                <a:gd name="connsiteY1" fmla="*/ 108821 h 942963"/>
                <a:gd name="connsiteX2" fmla="*/ 430012 w 501413"/>
                <a:gd name="connsiteY2" fmla="*/ 2141 h 942963"/>
                <a:gd name="connsiteX3" fmla="*/ 501132 w 501413"/>
                <a:gd name="connsiteY3" fmla="*/ 63101 h 942963"/>
                <a:gd name="connsiteX4" fmla="*/ 455412 w 501413"/>
                <a:gd name="connsiteY4" fmla="*/ 347581 h 942963"/>
                <a:gd name="connsiteX5" fmla="*/ 470652 w 501413"/>
                <a:gd name="connsiteY5" fmla="*/ 906381 h 942963"/>
                <a:gd name="connsiteX6" fmla="*/ 323332 w 501413"/>
                <a:gd name="connsiteY6" fmla="*/ 835261 h 942963"/>
                <a:gd name="connsiteX7" fmla="*/ 343652 w 501413"/>
                <a:gd name="connsiteY7" fmla="*/ 398381 h 942963"/>
                <a:gd name="connsiteX8" fmla="*/ 242052 w 501413"/>
                <a:gd name="connsiteY8" fmla="*/ 230741 h 942963"/>
                <a:gd name="connsiteX9" fmla="*/ 3292 w 501413"/>
                <a:gd name="connsiteY9" fmla="*/ 200261 h 94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1413" h="942963">
                  <a:moveTo>
                    <a:pt x="3292" y="200261"/>
                  </a:moveTo>
                  <a:cubicBezTo>
                    <a:pt x="-16181" y="179941"/>
                    <a:pt x="54092" y="141841"/>
                    <a:pt x="125212" y="108821"/>
                  </a:cubicBezTo>
                  <a:cubicBezTo>
                    <a:pt x="196332" y="75801"/>
                    <a:pt x="367359" y="9761"/>
                    <a:pt x="430012" y="2141"/>
                  </a:cubicBezTo>
                  <a:cubicBezTo>
                    <a:pt x="492665" y="-5479"/>
                    <a:pt x="496899" y="5528"/>
                    <a:pt x="501132" y="63101"/>
                  </a:cubicBezTo>
                  <a:cubicBezTo>
                    <a:pt x="505365" y="120674"/>
                    <a:pt x="460492" y="207035"/>
                    <a:pt x="455412" y="347581"/>
                  </a:cubicBezTo>
                  <a:cubicBezTo>
                    <a:pt x="450332" y="488127"/>
                    <a:pt x="492665" y="825101"/>
                    <a:pt x="470652" y="906381"/>
                  </a:cubicBezTo>
                  <a:cubicBezTo>
                    <a:pt x="448639" y="987661"/>
                    <a:pt x="344499" y="919928"/>
                    <a:pt x="323332" y="835261"/>
                  </a:cubicBezTo>
                  <a:cubicBezTo>
                    <a:pt x="302165" y="750594"/>
                    <a:pt x="357199" y="499134"/>
                    <a:pt x="343652" y="398381"/>
                  </a:cubicBezTo>
                  <a:cubicBezTo>
                    <a:pt x="330105" y="297628"/>
                    <a:pt x="298779" y="262068"/>
                    <a:pt x="242052" y="230741"/>
                  </a:cubicBezTo>
                  <a:cubicBezTo>
                    <a:pt x="185325" y="199414"/>
                    <a:pt x="22765" y="220581"/>
                    <a:pt x="3292" y="20026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7" name="フリーフォーム: 図形 476">
              <a:extLst>
                <a:ext uri="{FF2B5EF4-FFF2-40B4-BE49-F238E27FC236}">
                  <a16:creationId xmlns:a16="http://schemas.microsoft.com/office/drawing/2014/main" id="{40B9CB71-D502-43E7-A519-7E5000ED6723}"/>
                </a:ext>
              </a:extLst>
            </p:cNvPr>
            <p:cNvSpPr/>
            <p:nvPr/>
          </p:nvSpPr>
          <p:spPr>
            <a:xfrm>
              <a:off x="4841124" y="5814741"/>
              <a:ext cx="371898" cy="241752"/>
            </a:xfrm>
            <a:custGeom>
              <a:avLst/>
              <a:gdLst>
                <a:gd name="connsiteX0" fmla="*/ 116 w 371898"/>
                <a:gd name="connsiteY0" fmla="*/ 6939 h 241752"/>
                <a:gd name="connsiteX1" fmla="*/ 127116 w 371898"/>
                <a:gd name="connsiteY1" fmla="*/ 57739 h 241752"/>
                <a:gd name="connsiteX2" fmla="*/ 355716 w 371898"/>
                <a:gd name="connsiteY2" fmla="*/ 67899 h 241752"/>
                <a:gd name="connsiteX3" fmla="*/ 330316 w 371898"/>
                <a:gd name="connsiteY3" fmla="*/ 199979 h 241752"/>
                <a:gd name="connsiteX4" fmla="*/ 147436 w 371898"/>
                <a:gd name="connsiteY4" fmla="*/ 230459 h 241752"/>
                <a:gd name="connsiteX5" fmla="*/ 116 w 371898"/>
                <a:gd name="connsiteY5" fmla="*/ 6939 h 24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898" h="241752">
                  <a:moveTo>
                    <a:pt x="116" y="6939"/>
                  </a:moveTo>
                  <a:cubicBezTo>
                    <a:pt x="-3271" y="-21848"/>
                    <a:pt x="67849" y="47579"/>
                    <a:pt x="127116" y="57739"/>
                  </a:cubicBezTo>
                  <a:cubicBezTo>
                    <a:pt x="186383" y="67899"/>
                    <a:pt x="321849" y="44192"/>
                    <a:pt x="355716" y="67899"/>
                  </a:cubicBezTo>
                  <a:cubicBezTo>
                    <a:pt x="389583" y="91606"/>
                    <a:pt x="365029" y="172886"/>
                    <a:pt x="330316" y="199979"/>
                  </a:cubicBezTo>
                  <a:cubicBezTo>
                    <a:pt x="295603" y="227072"/>
                    <a:pt x="200776" y="259246"/>
                    <a:pt x="147436" y="230459"/>
                  </a:cubicBezTo>
                  <a:cubicBezTo>
                    <a:pt x="94096" y="201672"/>
                    <a:pt x="3503" y="35726"/>
                    <a:pt x="116" y="693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8" name="フリーフォーム: 図形 477">
              <a:extLst>
                <a:ext uri="{FF2B5EF4-FFF2-40B4-BE49-F238E27FC236}">
                  <a16:creationId xmlns:a16="http://schemas.microsoft.com/office/drawing/2014/main" id="{0F002F38-9175-49B6-944F-D524D041E3D1}"/>
                </a:ext>
              </a:extLst>
            </p:cNvPr>
            <p:cNvSpPr/>
            <p:nvPr/>
          </p:nvSpPr>
          <p:spPr>
            <a:xfrm>
              <a:off x="4827866" y="6183494"/>
              <a:ext cx="671034" cy="224346"/>
            </a:xfrm>
            <a:custGeom>
              <a:avLst/>
              <a:gdLst>
                <a:gd name="connsiteX0" fmla="*/ 8294 w 671034"/>
                <a:gd name="connsiteY0" fmla="*/ 9026 h 224346"/>
                <a:gd name="connsiteX1" fmla="*/ 79414 w 671034"/>
                <a:gd name="connsiteY1" fmla="*/ 34426 h 224346"/>
                <a:gd name="connsiteX2" fmla="*/ 440094 w 671034"/>
                <a:gd name="connsiteY2" fmla="*/ 75066 h 224346"/>
                <a:gd name="connsiteX3" fmla="*/ 658534 w 671034"/>
                <a:gd name="connsiteY3" fmla="*/ 125866 h 224346"/>
                <a:gd name="connsiteX4" fmla="*/ 597574 w 671034"/>
                <a:gd name="connsiteY4" fmla="*/ 217306 h 224346"/>
                <a:gd name="connsiteX5" fmla="*/ 211494 w 671034"/>
                <a:gd name="connsiteY5" fmla="*/ 196986 h 224346"/>
                <a:gd name="connsiteX6" fmla="*/ 8294 w 671034"/>
                <a:gd name="connsiteY6" fmla="*/ 9026 h 22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1034" h="224346">
                  <a:moveTo>
                    <a:pt x="8294" y="9026"/>
                  </a:moveTo>
                  <a:cubicBezTo>
                    <a:pt x="-13719" y="-18067"/>
                    <a:pt x="7447" y="23419"/>
                    <a:pt x="79414" y="34426"/>
                  </a:cubicBezTo>
                  <a:cubicBezTo>
                    <a:pt x="151381" y="45433"/>
                    <a:pt x="343574" y="59826"/>
                    <a:pt x="440094" y="75066"/>
                  </a:cubicBezTo>
                  <a:cubicBezTo>
                    <a:pt x="536614" y="90306"/>
                    <a:pt x="632287" y="102159"/>
                    <a:pt x="658534" y="125866"/>
                  </a:cubicBezTo>
                  <a:cubicBezTo>
                    <a:pt x="684781" y="149573"/>
                    <a:pt x="672081" y="205453"/>
                    <a:pt x="597574" y="217306"/>
                  </a:cubicBezTo>
                  <a:cubicBezTo>
                    <a:pt x="523067" y="229159"/>
                    <a:pt x="308861" y="228313"/>
                    <a:pt x="211494" y="196986"/>
                  </a:cubicBezTo>
                  <a:cubicBezTo>
                    <a:pt x="114127" y="165659"/>
                    <a:pt x="30307" y="36119"/>
                    <a:pt x="8294" y="902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9" name="フリーフォーム: 図形 478">
              <a:extLst>
                <a:ext uri="{FF2B5EF4-FFF2-40B4-BE49-F238E27FC236}">
                  <a16:creationId xmlns:a16="http://schemas.microsoft.com/office/drawing/2014/main" id="{058D0C52-9E85-4354-8326-8967998A2EB9}"/>
                </a:ext>
              </a:extLst>
            </p:cNvPr>
            <p:cNvSpPr/>
            <p:nvPr/>
          </p:nvSpPr>
          <p:spPr>
            <a:xfrm>
              <a:off x="5574452" y="5410011"/>
              <a:ext cx="499419" cy="846813"/>
            </a:xfrm>
            <a:custGeom>
              <a:avLst/>
              <a:gdLst>
                <a:gd name="connsiteX0" fmla="*/ 8468 w 499419"/>
                <a:gd name="connsiteY0" fmla="*/ 189 h 846813"/>
                <a:gd name="connsiteX1" fmla="*/ 135468 w 499419"/>
                <a:gd name="connsiteY1" fmla="*/ 355789 h 846813"/>
                <a:gd name="connsiteX2" fmla="*/ 54188 w 499419"/>
                <a:gd name="connsiteY2" fmla="*/ 655509 h 846813"/>
                <a:gd name="connsiteX3" fmla="*/ 211668 w 499419"/>
                <a:gd name="connsiteY3" fmla="*/ 726629 h 846813"/>
                <a:gd name="connsiteX4" fmla="*/ 18628 w 499419"/>
                <a:gd name="connsiteY4" fmla="*/ 818069 h 846813"/>
                <a:gd name="connsiteX5" fmla="*/ 455508 w 499419"/>
                <a:gd name="connsiteY5" fmla="*/ 843469 h 846813"/>
                <a:gd name="connsiteX6" fmla="*/ 455508 w 499419"/>
                <a:gd name="connsiteY6" fmla="*/ 818069 h 846813"/>
                <a:gd name="connsiteX7" fmla="*/ 201508 w 499419"/>
                <a:gd name="connsiteY7" fmla="*/ 589469 h 846813"/>
                <a:gd name="connsiteX8" fmla="*/ 419948 w 499419"/>
                <a:gd name="connsiteY8" fmla="*/ 310069 h 846813"/>
                <a:gd name="connsiteX9" fmla="*/ 8468 w 499419"/>
                <a:gd name="connsiteY9" fmla="*/ 189 h 8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419" h="846813">
                  <a:moveTo>
                    <a:pt x="8468" y="189"/>
                  </a:moveTo>
                  <a:cubicBezTo>
                    <a:pt x="-38945" y="7809"/>
                    <a:pt x="127848" y="246569"/>
                    <a:pt x="135468" y="355789"/>
                  </a:cubicBezTo>
                  <a:cubicBezTo>
                    <a:pt x="143088" y="465009"/>
                    <a:pt x="41488" y="593702"/>
                    <a:pt x="54188" y="655509"/>
                  </a:cubicBezTo>
                  <a:cubicBezTo>
                    <a:pt x="66888" y="717316"/>
                    <a:pt x="217595" y="699536"/>
                    <a:pt x="211668" y="726629"/>
                  </a:cubicBezTo>
                  <a:cubicBezTo>
                    <a:pt x="205741" y="753722"/>
                    <a:pt x="-22012" y="798596"/>
                    <a:pt x="18628" y="818069"/>
                  </a:cubicBezTo>
                  <a:cubicBezTo>
                    <a:pt x="59268" y="837542"/>
                    <a:pt x="382695" y="843469"/>
                    <a:pt x="455508" y="843469"/>
                  </a:cubicBezTo>
                  <a:cubicBezTo>
                    <a:pt x="528321" y="843469"/>
                    <a:pt x="497841" y="860402"/>
                    <a:pt x="455508" y="818069"/>
                  </a:cubicBezTo>
                  <a:cubicBezTo>
                    <a:pt x="413175" y="775736"/>
                    <a:pt x="207435" y="674136"/>
                    <a:pt x="201508" y="589469"/>
                  </a:cubicBezTo>
                  <a:cubicBezTo>
                    <a:pt x="195581" y="504802"/>
                    <a:pt x="453815" y="403202"/>
                    <a:pt x="419948" y="310069"/>
                  </a:cubicBezTo>
                  <a:cubicBezTo>
                    <a:pt x="386081" y="216936"/>
                    <a:pt x="55881" y="-7431"/>
                    <a:pt x="8468" y="18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0" name="フリーフォーム: 図形 479">
              <a:extLst>
                <a:ext uri="{FF2B5EF4-FFF2-40B4-BE49-F238E27FC236}">
                  <a16:creationId xmlns:a16="http://schemas.microsoft.com/office/drawing/2014/main" id="{2D6153B3-14B2-423F-A446-88CDF8D54777}"/>
                </a:ext>
              </a:extLst>
            </p:cNvPr>
            <p:cNvSpPr/>
            <p:nvPr/>
          </p:nvSpPr>
          <p:spPr>
            <a:xfrm>
              <a:off x="3847500" y="6449927"/>
              <a:ext cx="2426773" cy="308490"/>
            </a:xfrm>
            <a:custGeom>
              <a:avLst/>
              <a:gdLst>
                <a:gd name="connsiteX0" fmla="*/ 13300 w 2426773"/>
                <a:gd name="connsiteY0" fmla="*/ 189633 h 308490"/>
                <a:gd name="connsiteX1" fmla="*/ 99660 w 2426773"/>
                <a:gd name="connsiteY1" fmla="*/ 189633 h 308490"/>
                <a:gd name="connsiteX2" fmla="*/ 1369660 w 2426773"/>
                <a:gd name="connsiteY2" fmla="*/ 6753 h 308490"/>
                <a:gd name="connsiteX3" fmla="*/ 2182460 w 2426773"/>
                <a:gd name="connsiteY3" fmla="*/ 62633 h 308490"/>
                <a:gd name="connsiteX4" fmla="*/ 2426300 w 2426773"/>
                <a:gd name="connsiteY4" fmla="*/ 281073 h 308490"/>
                <a:gd name="connsiteX5" fmla="*/ 2238340 w 2426773"/>
                <a:gd name="connsiteY5" fmla="*/ 275993 h 308490"/>
                <a:gd name="connsiteX6" fmla="*/ 2024980 w 2426773"/>
                <a:gd name="connsiteY6" fmla="*/ 260753 h 308490"/>
                <a:gd name="connsiteX7" fmla="*/ 1694780 w 2426773"/>
                <a:gd name="connsiteY7" fmla="*/ 113433 h 308490"/>
                <a:gd name="connsiteX8" fmla="*/ 440020 w 2426773"/>
                <a:gd name="connsiteY8" fmla="*/ 306473 h 308490"/>
                <a:gd name="connsiteX9" fmla="*/ 13300 w 2426773"/>
                <a:gd name="connsiteY9" fmla="*/ 189633 h 30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6773" h="308490">
                  <a:moveTo>
                    <a:pt x="13300" y="189633"/>
                  </a:moveTo>
                  <a:cubicBezTo>
                    <a:pt x="-43427" y="170160"/>
                    <a:pt x="99660" y="189633"/>
                    <a:pt x="99660" y="189633"/>
                  </a:cubicBezTo>
                  <a:cubicBezTo>
                    <a:pt x="325720" y="159153"/>
                    <a:pt x="1022527" y="27920"/>
                    <a:pt x="1369660" y="6753"/>
                  </a:cubicBezTo>
                  <a:cubicBezTo>
                    <a:pt x="1716793" y="-14414"/>
                    <a:pt x="2006353" y="16913"/>
                    <a:pt x="2182460" y="62633"/>
                  </a:cubicBezTo>
                  <a:cubicBezTo>
                    <a:pt x="2358567" y="108353"/>
                    <a:pt x="2416987" y="245513"/>
                    <a:pt x="2426300" y="281073"/>
                  </a:cubicBezTo>
                  <a:cubicBezTo>
                    <a:pt x="2435613" y="316633"/>
                    <a:pt x="2305227" y="279380"/>
                    <a:pt x="2238340" y="275993"/>
                  </a:cubicBezTo>
                  <a:cubicBezTo>
                    <a:pt x="2171453" y="272606"/>
                    <a:pt x="2115573" y="287846"/>
                    <a:pt x="2024980" y="260753"/>
                  </a:cubicBezTo>
                  <a:cubicBezTo>
                    <a:pt x="1934387" y="233660"/>
                    <a:pt x="1958940" y="105813"/>
                    <a:pt x="1694780" y="113433"/>
                  </a:cubicBezTo>
                  <a:cubicBezTo>
                    <a:pt x="1430620" y="121053"/>
                    <a:pt x="721960" y="287846"/>
                    <a:pt x="440020" y="306473"/>
                  </a:cubicBezTo>
                  <a:cubicBezTo>
                    <a:pt x="158080" y="325100"/>
                    <a:pt x="70027" y="209106"/>
                    <a:pt x="13300" y="18963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1" name="フリーフォーム: 図形 480">
              <a:extLst>
                <a:ext uri="{FF2B5EF4-FFF2-40B4-BE49-F238E27FC236}">
                  <a16:creationId xmlns:a16="http://schemas.microsoft.com/office/drawing/2014/main" id="{D0FEE82C-F406-4E76-A773-537D80D47C85}"/>
                </a:ext>
              </a:extLst>
            </p:cNvPr>
            <p:cNvSpPr/>
            <p:nvPr/>
          </p:nvSpPr>
          <p:spPr>
            <a:xfrm>
              <a:off x="4783181" y="6289408"/>
              <a:ext cx="384484" cy="1124057"/>
            </a:xfrm>
            <a:custGeom>
              <a:avLst/>
              <a:gdLst>
                <a:gd name="connsiteX0" fmla="*/ 12339 w 384484"/>
                <a:gd name="connsiteY0" fmla="*/ 35192 h 1124057"/>
                <a:gd name="connsiteX1" fmla="*/ 63139 w 384484"/>
                <a:gd name="connsiteY1" fmla="*/ 75832 h 1124057"/>
                <a:gd name="connsiteX2" fmla="*/ 373019 w 384484"/>
                <a:gd name="connsiteY2" fmla="*/ 268872 h 1124057"/>
                <a:gd name="connsiteX3" fmla="*/ 312059 w 384484"/>
                <a:gd name="connsiteY3" fmla="*/ 888632 h 1124057"/>
                <a:gd name="connsiteX4" fmla="*/ 256179 w 384484"/>
                <a:gd name="connsiteY4" fmla="*/ 1122312 h 1124057"/>
                <a:gd name="connsiteX5" fmla="*/ 12339 w 384484"/>
                <a:gd name="connsiteY5" fmla="*/ 787032 h 1124057"/>
                <a:gd name="connsiteX6" fmla="*/ 220619 w 384484"/>
                <a:gd name="connsiteY6" fmla="*/ 898792 h 1124057"/>
                <a:gd name="connsiteX7" fmla="*/ 225699 w 384484"/>
                <a:gd name="connsiteY7" fmla="*/ 573672 h 1124057"/>
                <a:gd name="connsiteX8" fmla="*/ 12339 w 384484"/>
                <a:gd name="connsiteY8" fmla="*/ 35192 h 112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484" h="1124057">
                  <a:moveTo>
                    <a:pt x="12339" y="35192"/>
                  </a:moveTo>
                  <a:cubicBezTo>
                    <a:pt x="-14754" y="-47781"/>
                    <a:pt x="3026" y="36885"/>
                    <a:pt x="63139" y="75832"/>
                  </a:cubicBezTo>
                  <a:cubicBezTo>
                    <a:pt x="123252" y="114779"/>
                    <a:pt x="331532" y="133405"/>
                    <a:pt x="373019" y="268872"/>
                  </a:cubicBezTo>
                  <a:cubicBezTo>
                    <a:pt x="414506" y="404339"/>
                    <a:pt x="331532" y="746392"/>
                    <a:pt x="312059" y="888632"/>
                  </a:cubicBezTo>
                  <a:cubicBezTo>
                    <a:pt x="292586" y="1030872"/>
                    <a:pt x="306132" y="1139245"/>
                    <a:pt x="256179" y="1122312"/>
                  </a:cubicBezTo>
                  <a:cubicBezTo>
                    <a:pt x="206226" y="1105379"/>
                    <a:pt x="18266" y="824285"/>
                    <a:pt x="12339" y="787032"/>
                  </a:cubicBezTo>
                  <a:cubicBezTo>
                    <a:pt x="6412" y="749779"/>
                    <a:pt x="185059" y="934352"/>
                    <a:pt x="220619" y="898792"/>
                  </a:cubicBezTo>
                  <a:cubicBezTo>
                    <a:pt x="256179" y="863232"/>
                    <a:pt x="257026" y="713372"/>
                    <a:pt x="225699" y="573672"/>
                  </a:cubicBezTo>
                  <a:cubicBezTo>
                    <a:pt x="194372" y="433972"/>
                    <a:pt x="39432" y="118165"/>
                    <a:pt x="12339" y="3519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2" name="フリーフォーム: 図形 481">
              <a:extLst>
                <a:ext uri="{FF2B5EF4-FFF2-40B4-BE49-F238E27FC236}">
                  <a16:creationId xmlns:a16="http://schemas.microsoft.com/office/drawing/2014/main" id="{F28C5957-38FE-4E48-A41E-9ECF4DDD6C0E}"/>
                </a:ext>
              </a:extLst>
            </p:cNvPr>
            <p:cNvSpPr/>
            <p:nvPr/>
          </p:nvSpPr>
          <p:spPr>
            <a:xfrm>
              <a:off x="4072380" y="6834749"/>
              <a:ext cx="719562" cy="336555"/>
            </a:xfrm>
            <a:custGeom>
              <a:avLst/>
              <a:gdLst>
                <a:gd name="connsiteX0" fmla="*/ 692660 w 719562"/>
                <a:gd name="connsiteY0" fmla="*/ 2931 h 336555"/>
                <a:gd name="connsiteX1" fmla="*/ 687580 w 719562"/>
                <a:gd name="connsiteY1" fmla="*/ 53731 h 336555"/>
                <a:gd name="connsiteX2" fmla="*/ 585980 w 719562"/>
                <a:gd name="connsiteY2" fmla="*/ 272171 h 336555"/>
                <a:gd name="connsiteX3" fmla="*/ 342140 w 719562"/>
                <a:gd name="connsiteY3" fmla="*/ 333131 h 336555"/>
                <a:gd name="connsiteX4" fmla="*/ 144020 w 719562"/>
                <a:gd name="connsiteY4" fmla="*/ 190891 h 336555"/>
                <a:gd name="connsiteX5" fmla="*/ 6860 w 719562"/>
                <a:gd name="connsiteY5" fmla="*/ 18171 h 336555"/>
                <a:gd name="connsiteX6" fmla="*/ 362460 w 719562"/>
                <a:gd name="connsiteY6" fmla="*/ 114691 h 336555"/>
                <a:gd name="connsiteX7" fmla="*/ 692660 w 719562"/>
                <a:gd name="connsiteY7" fmla="*/ 2931 h 33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562" h="336555">
                  <a:moveTo>
                    <a:pt x="692660" y="2931"/>
                  </a:moveTo>
                  <a:cubicBezTo>
                    <a:pt x="746847" y="-7229"/>
                    <a:pt x="705360" y="8858"/>
                    <a:pt x="687580" y="53731"/>
                  </a:cubicBezTo>
                  <a:cubicBezTo>
                    <a:pt x="669800" y="98604"/>
                    <a:pt x="643553" y="225604"/>
                    <a:pt x="585980" y="272171"/>
                  </a:cubicBezTo>
                  <a:cubicBezTo>
                    <a:pt x="528407" y="318738"/>
                    <a:pt x="415800" y="346678"/>
                    <a:pt x="342140" y="333131"/>
                  </a:cubicBezTo>
                  <a:cubicBezTo>
                    <a:pt x="268480" y="319584"/>
                    <a:pt x="199900" y="243384"/>
                    <a:pt x="144020" y="190891"/>
                  </a:cubicBezTo>
                  <a:cubicBezTo>
                    <a:pt x="88140" y="138398"/>
                    <a:pt x="-29547" y="30871"/>
                    <a:pt x="6860" y="18171"/>
                  </a:cubicBezTo>
                  <a:cubicBezTo>
                    <a:pt x="43267" y="5471"/>
                    <a:pt x="246467" y="109611"/>
                    <a:pt x="362460" y="114691"/>
                  </a:cubicBezTo>
                  <a:cubicBezTo>
                    <a:pt x="478453" y="119771"/>
                    <a:pt x="638473" y="13091"/>
                    <a:pt x="692660" y="293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3" name="フリーフォーム: 図形 482">
              <a:extLst>
                <a:ext uri="{FF2B5EF4-FFF2-40B4-BE49-F238E27FC236}">
                  <a16:creationId xmlns:a16="http://schemas.microsoft.com/office/drawing/2014/main" id="{30156975-1B60-4432-A779-3CF2E597ECE0}"/>
                </a:ext>
              </a:extLst>
            </p:cNvPr>
            <p:cNvSpPr/>
            <p:nvPr/>
          </p:nvSpPr>
          <p:spPr>
            <a:xfrm>
              <a:off x="5312508" y="6786945"/>
              <a:ext cx="752645" cy="437251"/>
            </a:xfrm>
            <a:custGeom>
              <a:avLst/>
              <a:gdLst>
                <a:gd name="connsiteX0" fmla="*/ 16412 w 752645"/>
                <a:gd name="connsiteY0" fmla="*/ 15175 h 437251"/>
                <a:gd name="connsiteX1" fmla="*/ 97692 w 752645"/>
                <a:gd name="connsiteY1" fmla="*/ 30415 h 437251"/>
                <a:gd name="connsiteX2" fmla="*/ 529492 w 752645"/>
                <a:gd name="connsiteY2" fmla="*/ 121855 h 437251"/>
                <a:gd name="connsiteX3" fmla="*/ 732692 w 752645"/>
                <a:gd name="connsiteY3" fmla="*/ 355535 h 437251"/>
                <a:gd name="connsiteX4" fmla="*/ 686972 w 752645"/>
                <a:gd name="connsiteY4" fmla="*/ 436815 h 437251"/>
                <a:gd name="connsiteX5" fmla="*/ 219612 w 752645"/>
                <a:gd name="connsiteY5" fmla="*/ 386015 h 437251"/>
                <a:gd name="connsiteX6" fmla="*/ 346612 w 752645"/>
                <a:gd name="connsiteY6" fmla="*/ 345375 h 437251"/>
                <a:gd name="connsiteX7" fmla="*/ 483772 w 752645"/>
                <a:gd name="connsiteY7" fmla="*/ 279335 h 437251"/>
                <a:gd name="connsiteX8" fmla="*/ 16412 w 752645"/>
                <a:gd name="connsiteY8" fmla="*/ 15175 h 43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2645" h="437251">
                  <a:moveTo>
                    <a:pt x="16412" y="15175"/>
                  </a:moveTo>
                  <a:cubicBezTo>
                    <a:pt x="-47935" y="-26312"/>
                    <a:pt x="97692" y="30415"/>
                    <a:pt x="97692" y="30415"/>
                  </a:cubicBezTo>
                  <a:cubicBezTo>
                    <a:pt x="183205" y="48195"/>
                    <a:pt x="423659" y="67668"/>
                    <a:pt x="529492" y="121855"/>
                  </a:cubicBezTo>
                  <a:cubicBezTo>
                    <a:pt x="635325" y="176042"/>
                    <a:pt x="706445" y="303042"/>
                    <a:pt x="732692" y="355535"/>
                  </a:cubicBezTo>
                  <a:cubicBezTo>
                    <a:pt x="758939" y="408028"/>
                    <a:pt x="772485" y="431735"/>
                    <a:pt x="686972" y="436815"/>
                  </a:cubicBezTo>
                  <a:cubicBezTo>
                    <a:pt x="601459" y="441895"/>
                    <a:pt x="276339" y="401255"/>
                    <a:pt x="219612" y="386015"/>
                  </a:cubicBezTo>
                  <a:cubicBezTo>
                    <a:pt x="162885" y="370775"/>
                    <a:pt x="302585" y="363155"/>
                    <a:pt x="346612" y="345375"/>
                  </a:cubicBezTo>
                  <a:cubicBezTo>
                    <a:pt x="390639" y="327595"/>
                    <a:pt x="538805" y="327595"/>
                    <a:pt x="483772" y="279335"/>
                  </a:cubicBezTo>
                  <a:cubicBezTo>
                    <a:pt x="428739" y="231075"/>
                    <a:pt x="80759" y="56662"/>
                    <a:pt x="16412" y="1517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84" name="グループ化 483">
            <a:extLst>
              <a:ext uri="{FF2B5EF4-FFF2-40B4-BE49-F238E27FC236}">
                <a16:creationId xmlns:a16="http://schemas.microsoft.com/office/drawing/2014/main" id="{CEE6F24D-DFA8-432B-A7CB-2B05C726D1B9}"/>
              </a:ext>
            </a:extLst>
          </p:cNvPr>
          <p:cNvGrpSpPr/>
          <p:nvPr/>
        </p:nvGrpSpPr>
        <p:grpSpPr>
          <a:xfrm rot="20616607">
            <a:off x="8416294" y="4307968"/>
            <a:ext cx="994008" cy="985264"/>
            <a:chOff x="3847500" y="5008039"/>
            <a:chExt cx="2426773" cy="2405426"/>
          </a:xfrm>
        </p:grpSpPr>
        <p:sp>
          <p:nvSpPr>
            <p:cNvPr id="485" name="フリーフォーム: 図形 484">
              <a:extLst>
                <a:ext uri="{FF2B5EF4-FFF2-40B4-BE49-F238E27FC236}">
                  <a16:creationId xmlns:a16="http://schemas.microsoft.com/office/drawing/2014/main" id="{8C2E52FA-D2B1-4045-9CE0-32E82357191F}"/>
                </a:ext>
              </a:extLst>
            </p:cNvPr>
            <p:cNvSpPr/>
            <p:nvPr/>
          </p:nvSpPr>
          <p:spPr>
            <a:xfrm>
              <a:off x="4093080" y="5582917"/>
              <a:ext cx="616638" cy="887541"/>
            </a:xfrm>
            <a:custGeom>
              <a:avLst/>
              <a:gdLst>
                <a:gd name="connsiteX0" fmla="*/ 6480 w 616638"/>
                <a:gd name="connsiteY0" fmla="*/ 3 h 887541"/>
                <a:gd name="connsiteX1" fmla="*/ 245240 w 616638"/>
                <a:gd name="connsiteY1" fmla="*/ 228603 h 887541"/>
                <a:gd name="connsiteX2" fmla="*/ 265560 w 616638"/>
                <a:gd name="connsiteY2" fmla="*/ 421643 h 887541"/>
                <a:gd name="connsiteX3" fmla="*/ 77600 w 616638"/>
                <a:gd name="connsiteY3" fmla="*/ 665483 h 887541"/>
                <a:gd name="connsiteX4" fmla="*/ 97920 w 616638"/>
                <a:gd name="connsiteY4" fmla="*/ 822963 h 887541"/>
                <a:gd name="connsiteX5" fmla="*/ 138560 w 616638"/>
                <a:gd name="connsiteY5" fmla="*/ 883923 h 887541"/>
                <a:gd name="connsiteX6" fmla="*/ 336680 w 616638"/>
                <a:gd name="connsiteY6" fmla="*/ 726443 h 887541"/>
                <a:gd name="connsiteX7" fmla="*/ 616080 w 616638"/>
                <a:gd name="connsiteY7" fmla="*/ 436883 h 887541"/>
                <a:gd name="connsiteX8" fmla="*/ 407800 w 616638"/>
                <a:gd name="connsiteY8" fmla="*/ 604523 h 887541"/>
                <a:gd name="connsiteX9" fmla="*/ 377320 w 616638"/>
                <a:gd name="connsiteY9" fmla="*/ 518163 h 887541"/>
                <a:gd name="connsiteX10" fmla="*/ 539880 w 616638"/>
                <a:gd name="connsiteY10" fmla="*/ 223523 h 887541"/>
                <a:gd name="connsiteX11" fmla="*/ 6480 w 616638"/>
                <a:gd name="connsiteY11" fmla="*/ 3 h 887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6638" h="887541">
                  <a:moveTo>
                    <a:pt x="6480" y="3"/>
                  </a:moveTo>
                  <a:cubicBezTo>
                    <a:pt x="-42627" y="850"/>
                    <a:pt x="202060" y="158330"/>
                    <a:pt x="245240" y="228603"/>
                  </a:cubicBezTo>
                  <a:cubicBezTo>
                    <a:pt x="288420" y="298876"/>
                    <a:pt x="293500" y="348830"/>
                    <a:pt x="265560" y="421643"/>
                  </a:cubicBezTo>
                  <a:cubicBezTo>
                    <a:pt x="237620" y="494456"/>
                    <a:pt x="105540" y="598596"/>
                    <a:pt x="77600" y="665483"/>
                  </a:cubicBezTo>
                  <a:cubicBezTo>
                    <a:pt x="49660" y="732370"/>
                    <a:pt x="87760" y="786556"/>
                    <a:pt x="97920" y="822963"/>
                  </a:cubicBezTo>
                  <a:cubicBezTo>
                    <a:pt x="108080" y="859370"/>
                    <a:pt x="98767" y="900010"/>
                    <a:pt x="138560" y="883923"/>
                  </a:cubicBezTo>
                  <a:cubicBezTo>
                    <a:pt x="178353" y="867836"/>
                    <a:pt x="257093" y="800950"/>
                    <a:pt x="336680" y="726443"/>
                  </a:cubicBezTo>
                  <a:cubicBezTo>
                    <a:pt x="416267" y="651936"/>
                    <a:pt x="604227" y="457203"/>
                    <a:pt x="616080" y="436883"/>
                  </a:cubicBezTo>
                  <a:cubicBezTo>
                    <a:pt x="627933" y="416563"/>
                    <a:pt x="447593" y="590976"/>
                    <a:pt x="407800" y="604523"/>
                  </a:cubicBezTo>
                  <a:cubicBezTo>
                    <a:pt x="368007" y="618070"/>
                    <a:pt x="355307" y="581663"/>
                    <a:pt x="377320" y="518163"/>
                  </a:cubicBezTo>
                  <a:cubicBezTo>
                    <a:pt x="399333" y="454663"/>
                    <a:pt x="602533" y="306496"/>
                    <a:pt x="539880" y="223523"/>
                  </a:cubicBezTo>
                  <a:cubicBezTo>
                    <a:pt x="477227" y="140550"/>
                    <a:pt x="55587" y="-844"/>
                    <a:pt x="6480" y="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6" name="フリーフォーム: 図形 485">
              <a:extLst>
                <a:ext uri="{FF2B5EF4-FFF2-40B4-BE49-F238E27FC236}">
                  <a16:creationId xmlns:a16="http://schemas.microsoft.com/office/drawing/2014/main" id="{E84BEFA0-0C21-4FB0-877E-A11F02128DB8}"/>
                </a:ext>
              </a:extLst>
            </p:cNvPr>
            <p:cNvSpPr/>
            <p:nvPr/>
          </p:nvSpPr>
          <p:spPr>
            <a:xfrm>
              <a:off x="4729692" y="5008039"/>
              <a:ext cx="457841" cy="1395583"/>
            </a:xfrm>
            <a:custGeom>
              <a:avLst/>
              <a:gdLst>
                <a:gd name="connsiteX0" fmla="*/ 167428 w 457841"/>
                <a:gd name="connsiteY0" fmla="*/ 841 h 1395583"/>
                <a:gd name="connsiteX1" fmla="*/ 274108 w 457841"/>
                <a:gd name="connsiteY1" fmla="*/ 224361 h 1395583"/>
                <a:gd name="connsiteX2" fmla="*/ 75988 w 457841"/>
                <a:gd name="connsiteY2" fmla="*/ 503761 h 1395583"/>
                <a:gd name="connsiteX3" fmla="*/ 45508 w 457841"/>
                <a:gd name="connsiteY3" fmla="*/ 696801 h 1395583"/>
                <a:gd name="connsiteX4" fmla="*/ 4868 w 457841"/>
                <a:gd name="connsiteY4" fmla="*/ 1108281 h 1395583"/>
                <a:gd name="connsiteX5" fmla="*/ 167428 w 457841"/>
                <a:gd name="connsiteY5" fmla="*/ 1377521 h 1395583"/>
                <a:gd name="connsiteX6" fmla="*/ 167428 w 457841"/>
                <a:gd name="connsiteY6" fmla="*/ 1326721 h 1395583"/>
                <a:gd name="connsiteX7" fmla="*/ 157268 w 457841"/>
                <a:gd name="connsiteY7" fmla="*/ 971121 h 1395583"/>
                <a:gd name="connsiteX8" fmla="*/ 269028 w 457841"/>
                <a:gd name="connsiteY8" fmla="*/ 534241 h 1395583"/>
                <a:gd name="connsiteX9" fmla="*/ 456988 w 457841"/>
                <a:gd name="connsiteY9" fmla="*/ 305641 h 1395583"/>
                <a:gd name="connsiteX10" fmla="*/ 167428 w 457841"/>
                <a:gd name="connsiteY10" fmla="*/ 841 h 139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7841" h="1395583">
                  <a:moveTo>
                    <a:pt x="167428" y="841"/>
                  </a:moveTo>
                  <a:cubicBezTo>
                    <a:pt x="136948" y="-12706"/>
                    <a:pt x="289348" y="140541"/>
                    <a:pt x="274108" y="224361"/>
                  </a:cubicBezTo>
                  <a:cubicBezTo>
                    <a:pt x="258868" y="308181"/>
                    <a:pt x="114088" y="425021"/>
                    <a:pt x="75988" y="503761"/>
                  </a:cubicBezTo>
                  <a:cubicBezTo>
                    <a:pt x="37888" y="582501"/>
                    <a:pt x="57361" y="596048"/>
                    <a:pt x="45508" y="696801"/>
                  </a:cubicBezTo>
                  <a:cubicBezTo>
                    <a:pt x="33655" y="797554"/>
                    <a:pt x="-15452" y="994828"/>
                    <a:pt x="4868" y="1108281"/>
                  </a:cubicBezTo>
                  <a:cubicBezTo>
                    <a:pt x="25188" y="1221734"/>
                    <a:pt x="140335" y="1341114"/>
                    <a:pt x="167428" y="1377521"/>
                  </a:cubicBezTo>
                  <a:cubicBezTo>
                    <a:pt x="194521" y="1413928"/>
                    <a:pt x="169121" y="1394454"/>
                    <a:pt x="167428" y="1326721"/>
                  </a:cubicBezTo>
                  <a:cubicBezTo>
                    <a:pt x="165735" y="1258988"/>
                    <a:pt x="140335" y="1103201"/>
                    <a:pt x="157268" y="971121"/>
                  </a:cubicBezTo>
                  <a:cubicBezTo>
                    <a:pt x="174201" y="839041"/>
                    <a:pt x="219075" y="645154"/>
                    <a:pt x="269028" y="534241"/>
                  </a:cubicBezTo>
                  <a:cubicBezTo>
                    <a:pt x="318981" y="423328"/>
                    <a:pt x="470535" y="394541"/>
                    <a:pt x="456988" y="305641"/>
                  </a:cubicBezTo>
                  <a:cubicBezTo>
                    <a:pt x="443441" y="216741"/>
                    <a:pt x="197908" y="14388"/>
                    <a:pt x="167428" y="8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7" name="フリーフォーム: 図形 486">
              <a:extLst>
                <a:ext uri="{FF2B5EF4-FFF2-40B4-BE49-F238E27FC236}">
                  <a16:creationId xmlns:a16="http://schemas.microsoft.com/office/drawing/2014/main" id="{3C1F2E33-A632-421C-8E7D-72E35EFFC9E4}"/>
                </a:ext>
              </a:extLst>
            </p:cNvPr>
            <p:cNvSpPr/>
            <p:nvPr/>
          </p:nvSpPr>
          <p:spPr>
            <a:xfrm>
              <a:off x="4959868" y="5535059"/>
              <a:ext cx="501413" cy="942963"/>
            </a:xfrm>
            <a:custGeom>
              <a:avLst/>
              <a:gdLst>
                <a:gd name="connsiteX0" fmla="*/ 3292 w 501413"/>
                <a:gd name="connsiteY0" fmla="*/ 200261 h 942963"/>
                <a:gd name="connsiteX1" fmla="*/ 125212 w 501413"/>
                <a:gd name="connsiteY1" fmla="*/ 108821 h 942963"/>
                <a:gd name="connsiteX2" fmla="*/ 430012 w 501413"/>
                <a:gd name="connsiteY2" fmla="*/ 2141 h 942963"/>
                <a:gd name="connsiteX3" fmla="*/ 501132 w 501413"/>
                <a:gd name="connsiteY3" fmla="*/ 63101 h 942963"/>
                <a:gd name="connsiteX4" fmla="*/ 455412 w 501413"/>
                <a:gd name="connsiteY4" fmla="*/ 347581 h 942963"/>
                <a:gd name="connsiteX5" fmla="*/ 470652 w 501413"/>
                <a:gd name="connsiteY5" fmla="*/ 906381 h 942963"/>
                <a:gd name="connsiteX6" fmla="*/ 323332 w 501413"/>
                <a:gd name="connsiteY6" fmla="*/ 835261 h 942963"/>
                <a:gd name="connsiteX7" fmla="*/ 343652 w 501413"/>
                <a:gd name="connsiteY7" fmla="*/ 398381 h 942963"/>
                <a:gd name="connsiteX8" fmla="*/ 242052 w 501413"/>
                <a:gd name="connsiteY8" fmla="*/ 230741 h 942963"/>
                <a:gd name="connsiteX9" fmla="*/ 3292 w 501413"/>
                <a:gd name="connsiteY9" fmla="*/ 200261 h 94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1413" h="942963">
                  <a:moveTo>
                    <a:pt x="3292" y="200261"/>
                  </a:moveTo>
                  <a:cubicBezTo>
                    <a:pt x="-16181" y="179941"/>
                    <a:pt x="54092" y="141841"/>
                    <a:pt x="125212" y="108821"/>
                  </a:cubicBezTo>
                  <a:cubicBezTo>
                    <a:pt x="196332" y="75801"/>
                    <a:pt x="367359" y="9761"/>
                    <a:pt x="430012" y="2141"/>
                  </a:cubicBezTo>
                  <a:cubicBezTo>
                    <a:pt x="492665" y="-5479"/>
                    <a:pt x="496899" y="5528"/>
                    <a:pt x="501132" y="63101"/>
                  </a:cubicBezTo>
                  <a:cubicBezTo>
                    <a:pt x="505365" y="120674"/>
                    <a:pt x="460492" y="207035"/>
                    <a:pt x="455412" y="347581"/>
                  </a:cubicBezTo>
                  <a:cubicBezTo>
                    <a:pt x="450332" y="488127"/>
                    <a:pt x="492665" y="825101"/>
                    <a:pt x="470652" y="906381"/>
                  </a:cubicBezTo>
                  <a:cubicBezTo>
                    <a:pt x="448639" y="987661"/>
                    <a:pt x="344499" y="919928"/>
                    <a:pt x="323332" y="835261"/>
                  </a:cubicBezTo>
                  <a:cubicBezTo>
                    <a:pt x="302165" y="750594"/>
                    <a:pt x="357199" y="499134"/>
                    <a:pt x="343652" y="398381"/>
                  </a:cubicBezTo>
                  <a:cubicBezTo>
                    <a:pt x="330105" y="297628"/>
                    <a:pt x="298779" y="262068"/>
                    <a:pt x="242052" y="230741"/>
                  </a:cubicBezTo>
                  <a:cubicBezTo>
                    <a:pt x="185325" y="199414"/>
                    <a:pt x="22765" y="220581"/>
                    <a:pt x="3292" y="20026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8" name="フリーフォーム: 図形 487">
              <a:extLst>
                <a:ext uri="{FF2B5EF4-FFF2-40B4-BE49-F238E27FC236}">
                  <a16:creationId xmlns:a16="http://schemas.microsoft.com/office/drawing/2014/main" id="{E3C78681-53AC-4624-AAF0-33A39D06398E}"/>
                </a:ext>
              </a:extLst>
            </p:cNvPr>
            <p:cNvSpPr/>
            <p:nvPr/>
          </p:nvSpPr>
          <p:spPr>
            <a:xfrm>
              <a:off x="4841124" y="5814741"/>
              <a:ext cx="371898" cy="241752"/>
            </a:xfrm>
            <a:custGeom>
              <a:avLst/>
              <a:gdLst>
                <a:gd name="connsiteX0" fmla="*/ 116 w 371898"/>
                <a:gd name="connsiteY0" fmla="*/ 6939 h 241752"/>
                <a:gd name="connsiteX1" fmla="*/ 127116 w 371898"/>
                <a:gd name="connsiteY1" fmla="*/ 57739 h 241752"/>
                <a:gd name="connsiteX2" fmla="*/ 355716 w 371898"/>
                <a:gd name="connsiteY2" fmla="*/ 67899 h 241752"/>
                <a:gd name="connsiteX3" fmla="*/ 330316 w 371898"/>
                <a:gd name="connsiteY3" fmla="*/ 199979 h 241752"/>
                <a:gd name="connsiteX4" fmla="*/ 147436 w 371898"/>
                <a:gd name="connsiteY4" fmla="*/ 230459 h 241752"/>
                <a:gd name="connsiteX5" fmla="*/ 116 w 371898"/>
                <a:gd name="connsiteY5" fmla="*/ 6939 h 24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898" h="241752">
                  <a:moveTo>
                    <a:pt x="116" y="6939"/>
                  </a:moveTo>
                  <a:cubicBezTo>
                    <a:pt x="-3271" y="-21848"/>
                    <a:pt x="67849" y="47579"/>
                    <a:pt x="127116" y="57739"/>
                  </a:cubicBezTo>
                  <a:cubicBezTo>
                    <a:pt x="186383" y="67899"/>
                    <a:pt x="321849" y="44192"/>
                    <a:pt x="355716" y="67899"/>
                  </a:cubicBezTo>
                  <a:cubicBezTo>
                    <a:pt x="389583" y="91606"/>
                    <a:pt x="365029" y="172886"/>
                    <a:pt x="330316" y="199979"/>
                  </a:cubicBezTo>
                  <a:cubicBezTo>
                    <a:pt x="295603" y="227072"/>
                    <a:pt x="200776" y="259246"/>
                    <a:pt x="147436" y="230459"/>
                  </a:cubicBezTo>
                  <a:cubicBezTo>
                    <a:pt x="94096" y="201672"/>
                    <a:pt x="3503" y="35726"/>
                    <a:pt x="116" y="693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9" name="フリーフォーム: 図形 488">
              <a:extLst>
                <a:ext uri="{FF2B5EF4-FFF2-40B4-BE49-F238E27FC236}">
                  <a16:creationId xmlns:a16="http://schemas.microsoft.com/office/drawing/2014/main" id="{BB5BE97C-285A-4BD9-93A1-537249EC2D15}"/>
                </a:ext>
              </a:extLst>
            </p:cNvPr>
            <p:cNvSpPr/>
            <p:nvPr/>
          </p:nvSpPr>
          <p:spPr>
            <a:xfrm>
              <a:off x="4827866" y="6183494"/>
              <a:ext cx="671034" cy="224346"/>
            </a:xfrm>
            <a:custGeom>
              <a:avLst/>
              <a:gdLst>
                <a:gd name="connsiteX0" fmla="*/ 8294 w 671034"/>
                <a:gd name="connsiteY0" fmla="*/ 9026 h 224346"/>
                <a:gd name="connsiteX1" fmla="*/ 79414 w 671034"/>
                <a:gd name="connsiteY1" fmla="*/ 34426 h 224346"/>
                <a:gd name="connsiteX2" fmla="*/ 440094 w 671034"/>
                <a:gd name="connsiteY2" fmla="*/ 75066 h 224346"/>
                <a:gd name="connsiteX3" fmla="*/ 658534 w 671034"/>
                <a:gd name="connsiteY3" fmla="*/ 125866 h 224346"/>
                <a:gd name="connsiteX4" fmla="*/ 597574 w 671034"/>
                <a:gd name="connsiteY4" fmla="*/ 217306 h 224346"/>
                <a:gd name="connsiteX5" fmla="*/ 211494 w 671034"/>
                <a:gd name="connsiteY5" fmla="*/ 196986 h 224346"/>
                <a:gd name="connsiteX6" fmla="*/ 8294 w 671034"/>
                <a:gd name="connsiteY6" fmla="*/ 9026 h 22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1034" h="224346">
                  <a:moveTo>
                    <a:pt x="8294" y="9026"/>
                  </a:moveTo>
                  <a:cubicBezTo>
                    <a:pt x="-13719" y="-18067"/>
                    <a:pt x="7447" y="23419"/>
                    <a:pt x="79414" y="34426"/>
                  </a:cubicBezTo>
                  <a:cubicBezTo>
                    <a:pt x="151381" y="45433"/>
                    <a:pt x="343574" y="59826"/>
                    <a:pt x="440094" y="75066"/>
                  </a:cubicBezTo>
                  <a:cubicBezTo>
                    <a:pt x="536614" y="90306"/>
                    <a:pt x="632287" y="102159"/>
                    <a:pt x="658534" y="125866"/>
                  </a:cubicBezTo>
                  <a:cubicBezTo>
                    <a:pt x="684781" y="149573"/>
                    <a:pt x="672081" y="205453"/>
                    <a:pt x="597574" y="217306"/>
                  </a:cubicBezTo>
                  <a:cubicBezTo>
                    <a:pt x="523067" y="229159"/>
                    <a:pt x="308861" y="228313"/>
                    <a:pt x="211494" y="196986"/>
                  </a:cubicBezTo>
                  <a:cubicBezTo>
                    <a:pt x="114127" y="165659"/>
                    <a:pt x="30307" y="36119"/>
                    <a:pt x="8294" y="902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0" name="フリーフォーム: 図形 489">
              <a:extLst>
                <a:ext uri="{FF2B5EF4-FFF2-40B4-BE49-F238E27FC236}">
                  <a16:creationId xmlns:a16="http://schemas.microsoft.com/office/drawing/2014/main" id="{C285515A-D9EA-428A-95F1-AFCE029AE598}"/>
                </a:ext>
              </a:extLst>
            </p:cNvPr>
            <p:cNvSpPr/>
            <p:nvPr/>
          </p:nvSpPr>
          <p:spPr>
            <a:xfrm>
              <a:off x="5574452" y="5410011"/>
              <a:ext cx="499419" cy="846813"/>
            </a:xfrm>
            <a:custGeom>
              <a:avLst/>
              <a:gdLst>
                <a:gd name="connsiteX0" fmla="*/ 8468 w 499419"/>
                <a:gd name="connsiteY0" fmla="*/ 189 h 846813"/>
                <a:gd name="connsiteX1" fmla="*/ 135468 w 499419"/>
                <a:gd name="connsiteY1" fmla="*/ 355789 h 846813"/>
                <a:gd name="connsiteX2" fmla="*/ 54188 w 499419"/>
                <a:gd name="connsiteY2" fmla="*/ 655509 h 846813"/>
                <a:gd name="connsiteX3" fmla="*/ 211668 w 499419"/>
                <a:gd name="connsiteY3" fmla="*/ 726629 h 846813"/>
                <a:gd name="connsiteX4" fmla="*/ 18628 w 499419"/>
                <a:gd name="connsiteY4" fmla="*/ 818069 h 846813"/>
                <a:gd name="connsiteX5" fmla="*/ 455508 w 499419"/>
                <a:gd name="connsiteY5" fmla="*/ 843469 h 846813"/>
                <a:gd name="connsiteX6" fmla="*/ 455508 w 499419"/>
                <a:gd name="connsiteY6" fmla="*/ 818069 h 846813"/>
                <a:gd name="connsiteX7" fmla="*/ 201508 w 499419"/>
                <a:gd name="connsiteY7" fmla="*/ 589469 h 846813"/>
                <a:gd name="connsiteX8" fmla="*/ 419948 w 499419"/>
                <a:gd name="connsiteY8" fmla="*/ 310069 h 846813"/>
                <a:gd name="connsiteX9" fmla="*/ 8468 w 499419"/>
                <a:gd name="connsiteY9" fmla="*/ 189 h 8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419" h="846813">
                  <a:moveTo>
                    <a:pt x="8468" y="189"/>
                  </a:moveTo>
                  <a:cubicBezTo>
                    <a:pt x="-38945" y="7809"/>
                    <a:pt x="127848" y="246569"/>
                    <a:pt x="135468" y="355789"/>
                  </a:cubicBezTo>
                  <a:cubicBezTo>
                    <a:pt x="143088" y="465009"/>
                    <a:pt x="41488" y="593702"/>
                    <a:pt x="54188" y="655509"/>
                  </a:cubicBezTo>
                  <a:cubicBezTo>
                    <a:pt x="66888" y="717316"/>
                    <a:pt x="217595" y="699536"/>
                    <a:pt x="211668" y="726629"/>
                  </a:cubicBezTo>
                  <a:cubicBezTo>
                    <a:pt x="205741" y="753722"/>
                    <a:pt x="-22012" y="798596"/>
                    <a:pt x="18628" y="818069"/>
                  </a:cubicBezTo>
                  <a:cubicBezTo>
                    <a:pt x="59268" y="837542"/>
                    <a:pt x="382695" y="843469"/>
                    <a:pt x="455508" y="843469"/>
                  </a:cubicBezTo>
                  <a:cubicBezTo>
                    <a:pt x="528321" y="843469"/>
                    <a:pt x="497841" y="860402"/>
                    <a:pt x="455508" y="818069"/>
                  </a:cubicBezTo>
                  <a:cubicBezTo>
                    <a:pt x="413175" y="775736"/>
                    <a:pt x="207435" y="674136"/>
                    <a:pt x="201508" y="589469"/>
                  </a:cubicBezTo>
                  <a:cubicBezTo>
                    <a:pt x="195581" y="504802"/>
                    <a:pt x="453815" y="403202"/>
                    <a:pt x="419948" y="310069"/>
                  </a:cubicBezTo>
                  <a:cubicBezTo>
                    <a:pt x="386081" y="216936"/>
                    <a:pt x="55881" y="-7431"/>
                    <a:pt x="8468" y="18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1" name="フリーフォーム: 図形 490">
              <a:extLst>
                <a:ext uri="{FF2B5EF4-FFF2-40B4-BE49-F238E27FC236}">
                  <a16:creationId xmlns:a16="http://schemas.microsoft.com/office/drawing/2014/main" id="{CDBD188E-3A7F-4D39-A6F1-C4CC8E51E2B6}"/>
                </a:ext>
              </a:extLst>
            </p:cNvPr>
            <p:cNvSpPr/>
            <p:nvPr/>
          </p:nvSpPr>
          <p:spPr>
            <a:xfrm>
              <a:off x="3847500" y="6449927"/>
              <a:ext cx="2426773" cy="308490"/>
            </a:xfrm>
            <a:custGeom>
              <a:avLst/>
              <a:gdLst>
                <a:gd name="connsiteX0" fmla="*/ 13300 w 2426773"/>
                <a:gd name="connsiteY0" fmla="*/ 189633 h 308490"/>
                <a:gd name="connsiteX1" fmla="*/ 99660 w 2426773"/>
                <a:gd name="connsiteY1" fmla="*/ 189633 h 308490"/>
                <a:gd name="connsiteX2" fmla="*/ 1369660 w 2426773"/>
                <a:gd name="connsiteY2" fmla="*/ 6753 h 308490"/>
                <a:gd name="connsiteX3" fmla="*/ 2182460 w 2426773"/>
                <a:gd name="connsiteY3" fmla="*/ 62633 h 308490"/>
                <a:gd name="connsiteX4" fmla="*/ 2426300 w 2426773"/>
                <a:gd name="connsiteY4" fmla="*/ 281073 h 308490"/>
                <a:gd name="connsiteX5" fmla="*/ 2238340 w 2426773"/>
                <a:gd name="connsiteY5" fmla="*/ 275993 h 308490"/>
                <a:gd name="connsiteX6" fmla="*/ 2024980 w 2426773"/>
                <a:gd name="connsiteY6" fmla="*/ 260753 h 308490"/>
                <a:gd name="connsiteX7" fmla="*/ 1694780 w 2426773"/>
                <a:gd name="connsiteY7" fmla="*/ 113433 h 308490"/>
                <a:gd name="connsiteX8" fmla="*/ 440020 w 2426773"/>
                <a:gd name="connsiteY8" fmla="*/ 306473 h 308490"/>
                <a:gd name="connsiteX9" fmla="*/ 13300 w 2426773"/>
                <a:gd name="connsiteY9" fmla="*/ 189633 h 30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6773" h="308490">
                  <a:moveTo>
                    <a:pt x="13300" y="189633"/>
                  </a:moveTo>
                  <a:cubicBezTo>
                    <a:pt x="-43427" y="170160"/>
                    <a:pt x="99660" y="189633"/>
                    <a:pt x="99660" y="189633"/>
                  </a:cubicBezTo>
                  <a:cubicBezTo>
                    <a:pt x="325720" y="159153"/>
                    <a:pt x="1022527" y="27920"/>
                    <a:pt x="1369660" y="6753"/>
                  </a:cubicBezTo>
                  <a:cubicBezTo>
                    <a:pt x="1716793" y="-14414"/>
                    <a:pt x="2006353" y="16913"/>
                    <a:pt x="2182460" y="62633"/>
                  </a:cubicBezTo>
                  <a:cubicBezTo>
                    <a:pt x="2358567" y="108353"/>
                    <a:pt x="2416987" y="245513"/>
                    <a:pt x="2426300" y="281073"/>
                  </a:cubicBezTo>
                  <a:cubicBezTo>
                    <a:pt x="2435613" y="316633"/>
                    <a:pt x="2305227" y="279380"/>
                    <a:pt x="2238340" y="275993"/>
                  </a:cubicBezTo>
                  <a:cubicBezTo>
                    <a:pt x="2171453" y="272606"/>
                    <a:pt x="2115573" y="287846"/>
                    <a:pt x="2024980" y="260753"/>
                  </a:cubicBezTo>
                  <a:cubicBezTo>
                    <a:pt x="1934387" y="233660"/>
                    <a:pt x="1958940" y="105813"/>
                    <a:pt x="1694780" y="113433"/>
                  </a:cubicBezTo>
                  <a:cubicBezTo>
                    <a:pt x="1430620" y="121053"/>
                    <a:pt x="721960" y="287846"/>
                    <a:pt x="440020" y="306473"/>
                  </a:cubicBezTo>
                  <a:cubicBezTo>
                    <a:pt x="158080" y="325100"/>
                    <a:pt x="70027" y="209106"/>
                    <a:pt x="13300" y="18963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2" name="フリーフォーム: 図形 491">
              <a:extLst>
                <a:ext uri="{FF2B5EF4-FFF2-40B4-BE49-F238E27FC236}">
                  <a16:creationId xmlns:a16="http://schemas.microsoft.com/office/drawing/2014/main" id="{20185C77-A379-4EDC-95CE-3C0AE87E6A6A}"/>
                </a:ext>
              </a:extLst>
            </p:cNvPr>
            <p:cNvSpPr/>
            <p:nvPr/>
          </p:nvSpPr>
          <p:spPr>
            <a:xfrm>
              <a:off x="4783181" y="6289408"/>
              <a:ext cx="384484" cy="1124057"/>
            </a:xfrm>
            <a:custGeom>
              <a:avLst/>
              <a:gdLst>
                <a:gd name="connsiteX0" fmla="*/ 12339 w 384484"/>
                <a:gd name="connsiteY0" fmla="*/ 35192 h 1124057"/>
                <a:gd name="connsiteX1" fmla="*/ 63139 w 384484"/>
                <a:gd name="connsiteY1" fmla="*/ 75832 h 1124057"/>
                <a:gd name="connsiteX2" fmla="*/ 373019 w 384484"/>
                <a:gd name="connsiteY2" fmla="*/ 268872 h 1124057"/>
                <a:gd name="connsiteX3" fmla="*/ 312059 w 384484"/>
                <a:gd name="connsiteY3" fmla="*/ 888632 h 1124057"/>
                <a:gd name="connsiteX4" fmla="*/ 256179 w 384484"/>
                <a:gd name="connsiteY4" fmla="*/ 1122312 h 1124057"/>
                <a:gd name="connsiteX5" fmla="*/ 12339 w 384484"/>
                <a:gd name="connsiteY5" fmla="*/ 787032 h 1124057"/>
                <a:gd name="connsiteX6" fmla="*/ 220619 w 384484"/>
                <a:gd name="connsiteY6" fmla="*/ 898792 h 1124057"/>
                <a:gd name="connsiteX7" fmla="*/ 225699 w 384484"/>
                <a:gd name="connsiteY7" fmla="*/ 573672 h 1124057"/>
                <a:gd name="connsiteX8" fmla="*/ 12339 w 384484"/>
                <a:gd name="connsiteY8" fmla="*/ 35192 h 112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484" h="1124057">
                  <a:moveTo>
                    <a:pt x="12339" y="35192"/>
                  </a:moveTo>
                  <a:cubicBezTo>
                    <a:pt x="-14754" y="-47781"/>
                    <a:pt x="3026" y="36885"/>
                    <a:pt x="63139" y="75832"/>
                  </a:cubicBezTo>
                  <a:cubicBezTo>
                    <a:pt x="123252" y="114779"/>
                    <a:pt x="331532" y="133405"/>
                    <a:pt x="373019" y="268872"/>
                  </a:cubicBezTo>
                  <a:cubicBezTo>
                    <a:pt x="414506" y="404339"/>
                    <a:pt x="331532" y="746392"/>
                    <a:pt x="312059" y="888632"/>
                  </a:cubicBezTo>
                  <a:cubicBezTo>
                    <a:pt x="292586" y="1030872"/>
                    <a:pt x="306132" y="1139245"/>
                    <a:pt x="256179" y="1122312"/>
                  </a:cubicBezTo>
                  <a:cubicBezTo>
                    <a:pt x="206226" y="1105379"/>
                    <a:pt x="18266" y="824285"/>
                    <a:pt x="12339" y="787032"/>
                  </a:cubicBezTo>
                  <a:cubicBezTo>
                    <a:pt x="6412" y="749779"/>
                    <a:pt x="185059" y="934352"/>
                    <a:pt x="220619" y="898792"/>
                  </a:cubicBezTo>
                  <a:cubicBezTo>
                    <a:pt x="256179" y="863232"/>
                    <a:pt x="257026" y="713372"/>
                    <a:pt x="225699" y="573672"/>
                  </a:cubicBezTo>
                  <a:cubicBezTo>
                    <a:pt x="194372" y="433972"/>
                    <a:pt x="39432" y="118165"/>
                    <a:pt x="12339" y="3519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3" name="フリーフォーム: 図形 492">
              <a:extLst>
                <a:ext uri="{FF2B5EF4-FFF2-40B4-BE49-F238E27FC236}">
                  <a16:creationId xmlns:a16="http://schemas.microsoft.com/office/drawing/2014/main" id="{97B46B00-17AD-48BE-9FBF-A51E25763634}"/>
                </a:ext>
              </a:extLst>
            </p:cNvPr>
            <p:cNvSpPr/>
            <p:nvPr/>
          </p:nvSpPr>
          <p:spPr>
            <a:xfrm>
              <a:off x="4072380" y="6834749"/>
              <a:ext cx="719562" cy="336555"/>
            </a:xfrm>
            <a:custGeom>
              <a:avLst/>
              <a:gdLst>
                <a:gd name="connsiteX0" fmla="*/ 692660 w 719562"/>
                <a:gd name="connsiteY0" fmla="*/ 2931 h 336555"/>
                <a:gd name="connsiteX1" fmla="*/ 687580 w 719562"/>
                <a:gd name="connsiteY1" fmla="*/ 53731 h 336555"/>
                <a:gd name="connsiteX2" fmla="*/ 585980 w 719562"/>
                <a:gd name="connsiteY2" fmla="*/ 272171 h 336555"/>
                <a:gd name="connsiteX3" fmla="*/ 342140 w 719562"/>
                <a:gd name="connsiteY3" fmla="*/ 333131 h 336555"/>
                <a:gd name="connsiteX4" fmla="*/ 144020 w 719562"/>
                <a:gd name="connsiteY4" fmla="*/ 190891 h 336555"/>
                <a:gd name="connsiteX5" fmla="*/ 6860 w 719562"/>
                <a:gd name="connsiteY5" fmla="*/ 18171 h 336555"/>
                <a:gd name="connsiteX6" fmla="*/ 362460 w 719562"/>
                <a:gd name="connsiteY6" fmla="*/ 114691 h 336555"/>
                <a:gd name="connsiteX7" fmla="*/ 692660 w 719562"/>
                <a:gd name="connsiteY7" fmla="*/ 2931 h 33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562" h="336555">
                  <a:moveTo>
                    <a:pt x="692660" y="2931"/>
                  </a:moveTo>
                  <a:cubicBezTo>
                    <a:pt x="746847" y="-7229"/>
                    <a:pt x="705360" y="8858"/>
                    <a:pt x="687580" y="53731"/>
                  </a:cubicBezTo>
                  <a:cubicBezTo>
                    <a:pt x="669800" y="98604"/>
                    <a:pt x="643553" y="225604"/>
                    <a:pt x="585980" y="272171"/>
                  </a:cubicBezTo>
                  <a:cubicBezTo>
                    <a:pt x="528407" y="318738"/>
                    <a:pt x="415800" y="346678"/>
                    <a:pt x="342140" y="333131"/>
                  </a:cubicBezTo>
                  <a:cubicBezTo>
                    <a:pt x="268480" y="319584"/>
                    <a:pt x="199900" y="243384"/>
                    <a:pt x="144020" y="190891"/>
                  </a:cubicBezTo>
                  <a:cubicBezTo>
                    <a:pt x="88140" y="138398"/>
                    <a:pt x="-29547" y="30871"/>
                    <a:pt x="6860" y="18171"/>
                  </a:cubicBezTo>
                  <a:cubicBezTo>
                    <a:pt x="43267" y="5471"/>
                    <a:pt x="246467" y="109611"/>
                    <a:pt x="362460" y="114691"/>
                  </a:cubicBezTo>
                  <a:cubicBezTo>
                    <a:pt x="478453" y="119771"/>
                    <a:pt x="638473" y="13091"/>
                    <a:pt x="692660" y="293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4" name="フリーフォーム: 図形 493">
              <a:extLst>
                <a:ext uri="{FF2B5EF4-FFF2-40B4-BE49-F238E27FC236}">
                  <a16:creationId xmlns:a16="http://schemas.microsoft.com/office/drawing/2014/main" id="{A5D30979-8B0A-4F8B-B5AF-550F08945E97}"/>
                </a:ext>
              </a:extLst>
            </p:cNvPr>
            <p:cNvSpPr/>
            <p:nvPr/>
          </p:nvSpPr>
          <p:spPr>
            <a:xfrm>
              <a:off x="5312508" y="6786945"/>
              <a:ext cx="752645" cy="437251"/>
            </a:xfrm>
            <a:custGeom>
              <a:avLst/>
              <a:gdLst>
                <a:gd name="connsiteX0" fmla="*/ 16412 w 752645"/>
                <a:gd name="connsiteY0" fmla="*/ 15175 h 437251"/>
                <a:gd name="connsiteX1" fmla="*/ 97692 w 752645"/>
                <a:gd name="connsiteY1" fmla="*/ 30415 h 437251"/>
                <a:gd name="connsiteX2" fmla="*/ 529492 w 752645"/>
                <a:gd name="connsiteY2" fmla="*/ 121855 h 437251"/>
                <a:gd name="connsiteX3" fmla="*/ 732692 w 752645"/>
                <a:gd name="connsiteY3" fmla="*/ 355535 h 437251"/>
                <a:gd name="connsiteX4" fmla="*/ 686972 w 752645"/>
                <a:gd name="connsiteY4" fmla="*/ 436815 h 437251"/>
                <a:gd name="connsiteX5" fmla="*/ 219612 w 752645"/>
                <a:gd name="connsiteY5" fmla="*/ 386015 h 437251"/>
                <a:gd name="connsiteX6" fmla="*/ 346612 w 752645"/>
                <a:gd name="connsiteY6" fmla="*/ 345375 h 437251"/>
                <a:gd name="connsiteX7" fmla="*/ 483772 w 752645"/>
                <a:gd name="connsiteY7" fmla="*/ 279335 h 437251"/>
                <a:gd name="connsiteX8" fmla="*/ 16412 w 752645"/>
                <a:gd name="connsiteY8" fmla="*/ 15175 h 43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2645" h="437251">
                  <a:moveTo>
                    <a:pt x="16412" y="15175"/>
                  </a:moveTo>
                  <a:cubicBezTo>
                    <a:pt x="-47935" y="-26312"/>
                    <a:pt x="97692" y="30415"/>
                    <a:pt x="97692" y="30415"/>
                  </a:cubicBezTo>
                  <a:cubicBezTo>
                    <a:pt x="183205" y="48195"/>
                    <a:pt x="423659" y="67668"/>
                    <a:pt x="529492" y="121855"/>
                  </a:cubicBezTo>
                  <a:cubicBezTo>
                    <a:pt x="635325" y="176042"/>
                    <a:pt x="706445" y="303042"/>
                    <a:pt x="732692" y="355535"/>
                  </a:cubicBezTo>
                  <a:cubicBezTo>
                    <a:pt x="758939" y="408028"/>
                    <a:pt x="772485" y="431735"/>
                    <a:pt x="686972" y="436815"/>
                  </a:cubicBezTo>
                  <a:cubicBezTo>
                    <a:pt x="601459" y="441895"/>
                    <a:pt x="276339" y="401255"/>
                    <a:pt x="219612" y="386015"/>
                  </a:cubicBezTo>
                  <a:cubicBezTo>
                    <a:pt x="162885" y="370775"/>
                    <a:pt x="302585" y="363155"/>
                    <a:pt x="346612" y="345375"/>
                  </a:cubicBezTo>
                  <a:cubicBezTo>
                    <a:pt x="390639" y="327595"/>
                    <a:pt x="538805" y="327595"/>
                    <a:pt x="483772" y="279335"/>
                  </a:cubicBezTo>
                  <a:cubicBezTo>
                    <a:pt x="428739" y="231075"/>
                    <a:pt x="80759" y="56662"/>
                    <a:pt x="16412" y="1517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845DA3E3-B5FB-4A1B-90E6-7AD814143FE7}"/>
              </a:ext>
            </a:extLst>
          </p:cNvPr>
          <p:cNvSpPr/>
          <p:nvPr/>
        </p:nvSpPr>
        <p:spPr>
          <a:xfrm>
            <a:off x="2693978" y="5522385"/>
            <a:ext cx="239921" cy="613833"/>
          </a:xfrm>
          <a:custGeom>
            <a:avLst/>
            <a:gdLst>
              <a:gd name="connsiteX0" fmla="*/ 72505 w 239921"/>
              <a:gd name="connsiteY0" fmla="*/ 2115 h 613833"/>
              <a:gd name="connsiteX1" fmla="*/ 17472 w 239921"/>
              <a:gd name="connsiteY1" fmla="*/ 124882 h 613833"/>
              <a:gd name="connsiteX2" fmla="*/ 44989 w 239921"/>
              <a:gd name="connsiteY2" fmla="*/ 237065 h 613833"/>
              <a:gd name="connsiteX3" fmla="*/ 239722 w 239921"/>
              <a:gd name="connsiteY3" fmla="*/ 613832 h 613833"/>
              <a:gd name="connsiteX4" fmla="*/ 4772 w 239921"/>
              <a:gd name="connsiteY4" fmla="*/ 232832 h 613833"/>
              <a:gd name="connsiteX5" fmla="*/ 72505 w 239921"/>
              <a:gd name="connsiteY5" fmla="*/ 2115 h 61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921" h="613833">
                <a:moveTo>
                  <a:pt x="72505" y="2115"/>
                </a:moveTo>
                <a:cubicBezTo>
                  <a:pt x="74622" y="-15877"/>
                  <a:pt x="22058" y="85724"/>
                  <a:pt x="17472" y="124882"/>
                </a:cubicBezTo>
                <a:cubicBezTo>
                  <a:pt x="12886" y="164040"/>
                  <a:pt x="7947" y="155573"/>
                  <a:pt x="44989" y="237065"/>
                </a:cubicBezTo>
                <a:cubicBezTo>
                  <a:pt x="82031" y="318557"/>
                  <a:pt x="246425" y="614537"/>
                  <a:pt x="239722" y="613832"/>
                </a:cubicBezTo>
                <a:cubicBezTo>
                  <a:pt x="233019" y="613127"/>
                  <a:pt x="31230" y="333374"/>
                  <a:pt x="4772" y="232832"/>
                </a:cubicBezTo>
                <a:cubicBezTo>
                  <a:pt x="-21686" y="132290"/>
                  <a:pt x="70388" y="20107"/>
                  <a:pt x="72505" y="211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92B6A51B-928D-44CC-860D-C3C940D0A2CF}"/>
              </a:ext>
            </a:extLst>
          </p:cNvPr>
          <p:cNvSpPr/>
          <p:nvPr/>
        </p:nvSpPr>
        <p:spPr>
          <a:xfrm>
            <a:off x="2767804" y="5471790"/>
            <a:ext cx="66148" cy="400231"/>
          </a:xfrm>
          <a:custGeom>
            <a:avLst/>
            <a:gdLst>
              <a:gd name="connsiteX0" fmla="*/ 7146 w 66148"/>
              <a:gd name="connsiteY0" fmla="*/ 4027 h 400231"/>
              <a:gd name="connsiteX1" fmla="*/ 62179 w 66148"/>
              <a:gd name="connsiteY1" fmla="*/ 194527 h 400231"/>
              <a:gd name="connsiteX2" fmla="*/ 55829 w 66148"/>
              <a:gd name="connsiteY2" fmla="*/ 336343 h 400231"/>
              <a:gd name="connsiteX3" fmla="*/ 53713 w 66148"/>
              <a:gd name="connsiteY3" fmla="*/ 397727 h 400231"/>
              <a:gd name="connsiteX4" fmla="*/ 64296 w 66148"/>
              <a:gd name="connsiteY4" fmla="*/ 258027 h 400231"/>
              <a:gd name="connsiteX5" fmla="*/ 60063 w 66148"/>
              <a:gd name="connsiteY5" fmla="*/ 156427 h 400231"/>
              <a:gd name="connsiteX6" fmla="*/ 7146 w 66148"/>
              <a:gd name="connsiteY6" fmla="*/ 69643 h 400231"/>
              <a:gd name="connsiteX7" fmla="*/ 7146 w 66148"/>
              <a:gd name="connsiteY7" fmla="*/ 4027 h 400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48" h="400231">
                <a:moveTo>
                  <a:pt x="7146" y="4027"/>
                </a:moveTo>
                <a:cubicBezTo>
                  <a:pt x="16318" y="24841"/>
                  <a:pt x="54065" y="139141"/>
                  <a:pt x="62179" y="194527"/>
                </a:cubicBezTo>
                <a:cubicBezTo>
                  <a:pt x="70293" y="249913"/>
                  <a:pt x="57240" y="302476"/>
                  <a:pt x="55829" y="336343"/>
                </a:cubicBezTo>
                <a:cubicBezTo>
                  <a:pt x="54418" y="370210"/>
                  <a:pt x="52302" y="410780"/>
                  <a:pt x="53713" y="397727"/>
                </a:cubicBezTo>
                <a:cubicBezTo>
                  <a:pt x="55124" y="384674"/>
                  <a:pt x="63238" y="298244"/>
                  <a:pt x="64296" y="258027"/>
                </a:cubicBezTo>
                <a:cubicBezTo>
                  <a:pt x="65354" y="217810"/>
                  <a:pt x="69588" y="187824"/>
                  <a:pt x="60063" y="156427"/>
                </a:cubicBezTo>
                <a:cubicBezTo>
                  <a:pt x="50538" y="125030"/>
                  <a:pt x="17024" y="90457"/>
                  <a:pt x="7146" y="69643"/>
                </a:cubicBezTo>
                <a:cubicBezTo>
                  <a:pt x="-2732" y="48829"/>
                  <a:pt x="-2026" y="-16787"/>
                  <a:pt x="7146" y="402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2AC483A4-5D07-4965-BFD4-F6AFEA555BF9}"/>
              </a:ext>
            </a:extLst>
          </p:cNvPr>
          <p:cNvSpPr/>
          <p:nvPr/>
        </p:nvSpPr>
        <p:spPr>
          <a:xfrm>
            <a:off x="2764152" y="5502233"/>
            <a:ext cx="36488" cy="350725"/>
          </a:xfrm>
          <a:custGeom>
            <a:avLst/>
            <a:gdLst>
              <a:gd name="connsiteX0" fmla="*/ 215 w 36488"/>
              <a:gd name="connsiteY0" fmla="*/ 1100 h 350725"/>
              <a:gd name="connsiteX1" fmla="*/ 15031 w 36488"/>
              <a:gd name="connsiteY1" fmla="*/ 193717 h 350725"/>
              <a:gd name="connsiteX2" fmla="*/ 17148 w 36488"/>
              <a:gd name="connsiteY2" fmla="*/ 350350 h 350725"/>
              <a:gd name="connsiteX3" fmla="*/ 36198 w 36488"/>
              <a:gd name="connsiteY3" fmla="*/ 233934 h 350725"/>
              <a:gd name="connsiteX4" fmla="*/ 27731 w 36488"/>
              <a:gd name="connsiteY4" fmla="*/ 119634 h 350725"/>
              <a:gd name="connsiteX5" fmla="*/ 215 w 36488"/>
              <a:gd name="connsiteY5" fmla="*/ 1100 h 35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88" h="350725">
                <a:moveTo>
                  <a:pt x="215" y="1100"/>
                </a:moveTo>
                <a:cubicBezTo>
                  <a:pt x="-1902" y="13447"/>
                  <a:pt x="12209" y="135509"/>
                  <a:pt x="15031" y="193717"/>
                </a:cubicBezTo>
                <a:cubicBezTo>
                  <a:pt x="17853" y="251925"/>
                  <a:pt x="13620" y="343647"/>
                  <a:pt x="17148" y="350350"/>
                </a:cubicBezTo>
                <a:cubicBezTo>
                  <a:pt x="20676" y="357053"/>
                  <a:pt x="34434" y="272387"/>
                  <a:pt x="36198" y="233934"/>
                </a:cubicBezTo>
                <a:cubicBezTo>
                  <a:pt x="37962" y="195481"/>
                  <a:pt x="31259" y="155617"/>
                  <a:pt x="27731" y="119634"/>
                </a:cubicBezTo>
                <a:cubicBezTo>
                  <a:pt x="24203" y="83651"/>
                  <a:pt x="2332" y="-11247"/>
                  <a:pt x="215" y="110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03DE3DA7-3588-49CA-9B79-0823CEB5CEEC}"/>
              </a:ext>
            </a:extLst>
          </p:cNvPr>
          <p:cNvSpPr/>
          <p:nvPr/>
        </p:nvSpPr>
        <p:spPr>
          <a:xfrm>
            <a:off x="1371239" y="5794693"/>
            <a:ext cx="1569910" cy="1166987"/>
          </a:xfrm>
          <a:custGeom>
            <a:avLst/>
            <a:gdLst>
              <a:gd name="connsiteX0" fmla="*/ 442744 w 1569910"/>
              <a:gd name="connsiteY0" fmla="*/ 9207 h 1166987"/>
              <a:gd name="connsiteX1" fmla="*/ 686161 w 1569910"/>
              <a:gd name="connsiteY1" fmla="*/ 112924 h 1166987"/>
              <a:gd name="connsiteX2" fmla="*/ 976144 w 1569910"/>
              <a:gd name="connsiteY2" fmla="*/ 271674 h 1166987"/>
              <a:gd name="connsiteX3" fmla="*/ 1537061 w 1569910"/>
              <a:gd name="connsiteY3" fmla="*/ 305540 h 1166987"/>
              <a:gd name="connsiteX4" fmla="*/ 1465094 w 1569910"/>
              <a:gd name="connsiteY4" fmla="*/ 525674 h 1166987"/>
              <a:gd name="connsiteX5" fmla="*/ 1143361 w 1569910"/>
              <a:gd name="connsiteY5" fmla="*/ 1120457 h 1166987"/>
              <a:gd name="connsiteX6" fmla="*/ 385594 w 1569910"/>
              <a:gd name="connsiteY6" fmla="*/ 1111990 h 1166987"/>
              <a:gd name="connsiteX7" fmla="*/ 361 w 1569910"/>
              <a:gd name="connsiteY7" fmla="*/ 980757 h 1166987"/>
              <a:gd name="connsiteX8" fmla="*/ 317861 w 1569910"/>
              <a:gd name="connsiteY8" fmla="*/ 352107 h 1166987"/>
              <a:gd name="connsiteX9" fmla="*/ 442744 w 1569910"/>
              <a:gd name="connsiteY9" fmla="*/ 9207 h 1166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9910" h="1166987">
                <a:moveTo>
                  <a:pt x="442744" y="9207"/>
                </a:moveTo>
                <a:cubicBezTo>
                  <a:pt x="504127" y="-30657"/>
                  <a:pt x="597261" y="69180"/>
                  <a:pt x="686161" y="112924"/>
                </a:cubicBezTo>
                <a:cubicBezTo>
                  <a:pt x="775061" y="156669"/>
                  <a:pt x="834327" y="239571"/>
                  <a:pt x="976144" y="271674"/>
                </a:cubicBezTo>
                <a:cubicBezTo>
                  <a:pt x="1117961" y="303777"/>
                  <a:pt x="1455569" y="263207"/>
                  <a:pt x="1537061" y="305540"/>
                </a:cubicBezTo>
                <a:cubicBezTo>
                  <a:pt x="1618553" y="347873"/>
                  <a:pt x="1530711" y="389855"/>
                  <a:pt x="1465094" y="525674"/>
                </a:cubicBezTo>
                <a:cubicBezTo>
                  <a:pt x="1399477" y="661493"/>
                  <a:pt x="1323278" y="1022738"/>
                  <a:pt x="1143361" y="1120457"/>
                </a:cubicBezTo>
                <a:cubicBezTo>
                  <a:pt x="963444" y="1218176"/>
                  <a:pt x="576094" y="1135273"/>
                  <a:pt x="385594" y="1111990"/>
                </a:cubicBezTo>
                <a:cubicBezTo>
                  <a:pt x="195094" y="1088707"/>
                  <a:pt x="11650" y="1107404"/>
                  <a:pt x="361" y="980757"/>
                </a:cubicBezTo>
                <a:cubicBezTo>
                  <a:pt x="-10928" y="854110"/>
                  <a:pt x="245189" y="510857"/>
                  <a:pt x="317861" y="352107"/>
                </a:cubicBezTo>
                <a:cubicBezTo>
                  <a:pt x="390533" y="193357"/>
                  <a:pt x="381361" y="49071"/>
                  <a:pt x="442744" y="9207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4E98353-1F1F-4D9B-B2E5-F1A89CD69EF4}"/>
              </a:ext>
            </a:extLst>
          </p:cNvPr>
          <p:cNvSpPr txBox="1"/>
          <p:nvPr/>
        </p:nvSpPr>
        <p:spPr>
          <a:xfrm>
            <a:off x="8577042" y="8493204"/>
            <a:ext cx="40479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600" dirty="0">
                <a:solidFill>
                  <a:srgbClr val="0070C0"/>
                </a:solidFill>
              </a:rPr>
              <a:t>2021.10.23</a:t>
            </a:r>
            <a:endParaRPr kumimoji="1" lang="ja-JP" altLang="en-US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05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1</Words>
  <Application>Microsoft Office PowerPoint</Application>
  <PresentationFormat>A3 297x420 mm</PresentationFormat>
  <Paragraphs>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9</cp:revision>
  <dcterms:created xsi:type="dcterms:W3CDTF">2021-10-24T06:47:06Z</dcterms:created>
  <dcterms:modified xsi:type="dcterms:W3CDTF">2021-10-25T09:47:57Z</dcterms:modified>
</cp:coreProperties>
</file>