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0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9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57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73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76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3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14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33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7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21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A729-E10D-4636-AD85-869F67AF2DBD}" type="datetimeFigureOut">
              <a:rPr kumimoji="1" lang="ja-JP" altLang="en-US" smtClean="0"/>
              <a:t>2021/10/21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6E359-58B0-4B59-8E3B-177371912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3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0AA97D2D-D5E1-43FF-84FA-5EFAFB10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6" b="36459"/>
          <a:stretch/>
        </p:blipFill>
        <p:spPr>
          <a:xfrm>
            <a:off x="0" y="1785385"/>
            <a:ext cx="9601200" cy="923083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576CED2-1C45-41B2-953D-614737DA69E5}"/>
              </a:ext>
            </a:extLst>
          </p:cNvPr>
          <p:cNvSpPr/>
          <p:nvPr/>
        </p:nvSpPr>
        <p:spPr>
          <a:xfrm>
            <a:off x="4125953" y="5144435"/>
            <a:ext cx="591398" cy="463235"/>
          </a:xfrm>
          <a:custGeom>
            <a:avLst/>
            <a:gdLst>
              <a:gd name="connsiteX0" fmla="*/ 12660 w 591398"/>
              <a:gd name="connsiteY0" fmla="*/ 462615 h 463235"/>
              <a:gd name="connsiteX1" fmla="*/ 28535 w 591398"/>
              <a:gd name="connsiteY1" fmla="*/ 246715 h 463235"/>
              <a:gd name="connsiteX2" fmla="*/ 172997 w 591398"/>
              <a:gd name="connsiteY2" fmla="*/ 116540 h 463235"/>
              <a:gd name="connsiteX3" fmla="*/ 212685 w 591398"/>
              <a:gd name="connsiteY3" fmla="*/ 53040 h 463235"/>
              <a:gd name="connsiteX4" fmla="*/ 292060 w 591398"/>
              <a:gd name="connsiteY4" fmla="*/ 32403 h 463235"/>
              <a:gd name="connsiteX5" fmla="*/ 584160 w 591398"/>
              <a:gd name="connsiteY5" fmla="*/ 49865 h 463235"/>
              <a:gd name="connsiteX6" fmla="*/ 487322 w 591398"/>
              <a:gd name="connsiteY6" fmla="*/ 11765 h 463235"/>
              <a:gd name="connsiteX7" fmla="*/ 319047 w 591398"/>
              <a:gd name="connsiteY7" fmla="*/ 5415 h 463235"/>
              <a:gd name="connsiteX8" fmla="*/ 152360 w 591398"/>
              <a:gd name="connsiteY8" fmla="*/ 84790 h 463235"/>
              <a:gd name="connsiteX9" fmla="*/ 68222 w 591398"/>
              <a:gd name="connsiteY9" fmla="*/ 192740 h 463235"/>
              <a:gd name="connsiteX10" fmla="*/ 3135 w 591398"/>
              <a:gd name="connsiteY10" fmla="*/ 308628 h 463235"/>
              <a:gd name="connsiteX11" fmla="*/ 12660 w 591398"/>
              <a:gd name="connsiteY11" fmla="*/ 462615 h 46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398" h="463235">
                <a:moveTo>
                  <a:pt x="12660" y="462615"/>
                </a:moveTo>
                <a:cubicBezTo>
                  <a:pt x="16893" y="452296"/>
                  <a:pt x="1812" y="304394"/>
                  <a:pt x="28535" y="246715"/>
                </a:cubicBezTo>
                <a:cubicBezTo>
                  <a:pt x="55258" y="189036"/>
                  <a:pt x="142305" y="148819"/>
                  <a:pt x="172997" y="116540"/>
                </a:cubicBezTo>
                <a:cubicBezTo>
                  <a:pt x="203689" y="84261"/>
                  <a:pt x="192841" y="67063"/>
                  <a:pt x="212685" y="53040"/>
                </a:cubicBezTo>
                <a:cubicBezTo>
                  <a:pt x="232529" y="39017"/>
                  <a:pt x="230148" y="32932"/>
                  <a:pt x="292060" y="32403"/>
                </a:cubicBezTo>
                <a:cubicBezTo>
                  <a:pt x="353972" y="31874"/>
                  <a:pt x="551616" y="53305"/>
                  <a:pt x="584160" y="49865"/>
                </a:cubicBezTo>
                <a:cubicBezTo>
                  <a:pt x="616704" y="46425"/>
                  <a:pt x="531508" y="19173"/>
                  <a:pt x="487322" y="11765"/>
                </a:cubicBezTo>
                <a:cubicBezTo>
                  <a:pt x="443137" y="4357"/>
                  <a:pt x="374874" y="-6756"/>
                  <a:pt x="319047" y="5415"/>
                </a:cubicBezTo>
                <a:cubicBezTo>
                  <a:pt x="263220" y="17586"/>
                  <a:pt x="194164" y="53569"/>
                  <a:pt x="152360" y="84790"/>
                </a:cubicBezTo>
                <a:cubicBezTo>
                  <a:pt x="110556" y="116011"/>
                  <a:pt x="93093" y="155434"/>
                  <a:pt x="68222" y="192740"/>
                </a:cubicBezTo>
                <a:cubicBezTo>
                  <a:pt x="43351" y="230046"/>
                  <a:pt x="12660" y="265501"/>
                  <a:pt x="3135" y="308628"/>
                </a:cubicBezTo>
                <a:cubicBezTo>
                  <a:pt x="-6390" y="351755"/>
                  <a:pt x="8427" y="472934"/>
                  <a:pt x="12660" y="46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23DDC5C-F4D2-4A2F-8DEC-F4E2EAA8DB17}"/>
              </a:ext>
            </a:extLst>
          </p:cNvPr>
          <p:cNvSpPr/>
          <p:nvPr/>
        </p:nvSpPr>
        <p:spPr>
          <a:xfrm>
            <a:off x="4547228" y="5192685"/>
            <a:ext cx="191467" cy="352064"/>
          </a:xfrm>
          <a:custGeom>
            <a:avLst/>
            <a:gdLst>
              <a:gd name="connsiteX0" fmla="*/ 159710 w 191467"/>
              <a:gd name="connsiteY0" fmla="*/ 28 h 352064"/>
              <a:gd name="connsiteX1" fmla="*/ 191460 w 191467"/>
              <a:gd name="connsiteY1" fmla="*/ 136553 h 352064"/>
              <a:gd name="connsiteX2" fmla="*/ 156535 w 191467"/>
              <a:gd name="connsiteY2" fmla="*/ 211165 h 352064"/>
              <a:gd name="connsiteX3" fmla="*/ 59697 w 191467"/>
              <a:gd name="connsiteY3" fmla="*/ 314353 h 352064"/>
              <a:gd name="connsiteX4" fmla="*/ 2547 w 191467"/>
              <a:gd name="connsiteY4" fmla="*/ 349278 h 352064"/>
              <a:gd name="connsiteX5" fmla="*/ 142247 w 191467"/>
              <a:gd name="connsiteY5" fmla="*/ 249265 h 352064"/>
              <a:gd name="connsiteX6" fmla="*/ 173997 w 191467"/>
              <a:gd name="connsiteY6" fmla="*/ 125440 h 352064"/>
              <a:gd name="connsiteX7" fmla="*/ 159710 w 191467"/>
              <a:gd name="connsiteY7" fmla="*/ 28 h 35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67" h="352064">
                <a:moveTo>
                  <a:pt x="159710" y="28"/>
                </a:moveTo>
                <a:cubicBezTo>
                  <a:pt x="162620" y="1880"/>
                  <a:pt x="191989" y="101364"/>
                  <a:pt x="191460" y="136553"/>
                </a:cubicBezTo>
                <a:cubicBezTo>
                  <a:pt x="190931" y="171743"/>
                  <a:pt x="178495" y="181532"/>
                  <a:pt x="156535" y="211165"/>
                </a:cubicBezTo>
                <a:cubicBezTo>
                  <a:pt x="134575" y="240798"/>
                  <a:pt x="85362" y="291334"/>
                  <a:pt x="59697" y="314353"/>
                </a:cubicBezTo>
                <a:cubicBezTo>
                  <a:pt x="34032" y="337372"/>
                  <a:pt x="-11211" y="360126"/>
                  <a:pt x="2547" y="349278"/>
                </a:cubicBezTo>
                <a:cubicBezTo>
                  <a:pt x="16305" y="338430"/>
                  <a:pt x="113672" y="286571"/>
                  <a:pt x="142247" y="249265"/>
                </a:cubicBezTo>
                <a:cubicBezTo>
                  <a:pt x="170822" y="211959"/>
                  <a:pt x="169764" y="164863"/>
                  <a:pt x="173997" y="125440"/>
                </a:cubicBezTo>
                <a:cubicBezTo>
                  <a:pt x="178230" y="86017"/>
                  <a:pt x="156800" y="-1824"/>
                  <a:pt x="15971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460FEEC6-18A3-40A3-90CF-10F07624F13B}"/>
              </a:ext>
            </a:extLst>
          </p:cNvPr>
          <p:cNvSpPr/>
          <p:nvPr/>
        </p:nvSpPr>
        <p:spPr>
          <a:xfrm>
            <a:off x="4487858" y="5193937"/>
            <a:ext cx="220762" cy="332188"/>
          </a:xfrm>
          <a:custGeom>
            <a:avLst/>
            <a:gdLst>
              <a:gd name="connsiteX0" fmla="*/ 176217 w 220762"/>
              <a:gd name="connsiteY0" fmla="*/ 363 h 332188"/>
              <a:gd name="connsiteX1" fmla="*/ 196855 w 220762"/>
              <a:gd name="connsiteY1" fmla="*/ 152763 h 332188"/>
              <a:gd name="connsiteX2" fmla="*/ 117480 w 220762"/>
              <a:gd name="connsiteY2" fmla="*/ 255951 h 332188"/>
              <a:gd name="connsiteX3" fmla="*/ 5 w 220762"/>
              <a:gd name="connsiteY3" fmla="*/ 332151 h 332188"/>
              <a:gd name="connsiteX4" fmla="*/ 122242 w 220762"/>
              <a:gd name="connsiteY4" fmla="*/ 265476 h 332188"/>
              <a:gd name="connsiteX5" fmla="*/ 184155 w 220762"/>
              <a:gd name="connsiteY5" fmla="*/ 217851 h 332188"/>
              <a:gd name="connsiteX6" fmla="*/ 220667 w 220762"/>
              <a:gd name="connsiteY6" fmla="*/ 113076 h 332188"/>
              <a:gd name="connsiteX7" fmla="*/ 176217 w 220762"/>
              <a:gd name="connsiteY7" fmla="*/ 363 h 3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62" h="332188">
                <a:moveTo>
                  <a:pt x="176217" y="363"/>
                </a:moveTo>
                <a:cubicBezTo>
                  <a:pt x="172248" y="6978"/>
                  <a:pt x="206644" y="110165"/>
                  <a:pt x="196855" y="152763"/>
                </a:cubicBezTo>
                <a:cubicBezTo>
                  <a:pt x="187066" y="195361"/>
                  <a:pt x="150288" y="226053"/>
                  <a:pt x="117480" y="255951"/>
                </a:cubicBezTo>
                <a:cubicBezTo>
                  <a:pt x="84672" y="285849"/>
                  <a:pt x="-789" y="330564"/>
                  <a:pt x="5" y="332151"/>
                </a:cubicBezTo>
                <a:cubicBezTo>
                  <a:pt x="799" y="333739"/>
                  <a:pt x="91550" y="284526"/>
                  <a:pt x="122242" y="265476"/>
                </a:cubicBezTo>
                <a:cubicBezTo>
                  <a:pt x="152934" y="246426"/>
                  <a:pt x="167751" y="243251"/>
                  <a:pt x="184155" y="217851"/>
                </a:cubicBezTo>
                <a:cubicBezTo>
                  <a:pt x="200559" y="192451"/>
                  <a:pt x="218286" y="146943"/>
                  <a:pt x="220667" y="113076"/>
                </a:cubicBezTo>
                <a:cubicBezTo>
                  <a:pt x="223048" y="79209"/>
                  <a:pt x="180186" y="-6252"/>
                  <a:pt x="176217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B6616AA-F3A2-460E-A6AA-A80C2B09EA3C}"/>
              </a:ext>
            </a:extLst>
          </p:cNvPr>
          <p:cNvSpPr/>
          <p:nvPr/>
        </p:nvSpPr>
        <p:spPr>
          <a:xfrm>
            <a:off x="4226129" y="5292368"/>
            <a:ext cx="314291" cy="214568"/>
          </a:xfrm>
          <a:custGeom>
            <a:avLst/>
            <a:gdLst>
              <a:gd name="connsiteX0" fmla="*/ 26784 w 314291"/>
              <a:gd name="connsiteY0" fmla="*/ 357 h 214568"/>
              <a:gd name="connsiteX1" fmla="*/ 1384 w 314291"/>
              <a:gd name="connsiteY1" fmla="*/ 79732 h 214568"/>
              <a:gd name="connsiteX2" fmla="*/ 74409 w 314291"/>
              <a:gd name="connsiteY2" fmla="*/ 179745 h 214568"/>
              <a:gd name="connsiteX3" fmla="*/ 160134 w 314291"/>
              <a:gd name="connsiteY3" fmla="*/ 203557 h 214568"/>
              <a:gd name="connsiteX4" fmla="*/ 314121 w 314291"/>
              <a:gd name="connsiteY4" fmla="*/ 208320 h 214568"/>
              <a:gd name="connsiteX5" fmla="*/ 128384 w 314291"/>
              <a:gd name="connsiteY5" fmla="*/ 211495 h 214568"/>
              <a:gd name="connsiteX6" fmla="*/ 82346 w 314291"/>
              <a:gd name="connsiteY6" fmla="*/ 160695 h 214568"/>
              <a:gd name="connsiteX7" fmla="*/ 29959 w 314291"/>
              <a:gd name="connsiteY7" fmla="*/ 111482 h 214568"/>
              <a:gd name="connsiteX8" fmla="*/ 26784 w 314291"/>
              <a:gd name="connsiteY8" fmla="*/ 357 h 21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291" h="214568">
                <a:moveTo>
                  <a:pt x="26784" y="357"/>
                </a:moveTo>
                <a:cubicBezTo>
                  <a:pt x="22021" y="-4935"/>
                  <a:pt x="-6553" y="49834"/>
                  <a:pt x="1384" y="79732"/>
                </a:cubicBezTo>
                <a:cubicBezTo>
                  <a:pt x="9321" y="109630"/>
                  <a:pt x="47951" y="159107"/>
                  <a:pt x="74409" y="179745"/>
                </a:cubicBezTo>
                <a:cubicBezTo>
                  <a:pt x="100867" y="200383"/>
                  <a:pt x="120182" y="198795"/>
                  <a:pt x="160134" y="203557"/>
                </a:cubicBezTo>
                <a:cubicBezTo>
                  <a:pt x="200086" y="208319"/>
                  <a:pt x="319413" y="206997"/>
                  <a:pt x="314121" y="208320"/>
                </a:cubicBezTo>
                <a:cubicBezTo>
                  <a:pt x="308829" y="209643"/>
                  <a:pt x="167013" y="219433"/>
                  <a:pt x="128384" y="211495"/>
                </a:cubicBezTo>
                <a:cubicBezTo>
                  <a:pt x="89755" y="203558"/>
                  <a:pt x="98750" y="177364"/>
                  <a:pt x="82346" y="160695"/>
                </a:cubicBezTo>
                <a:cubicBezTo>
                  <a:pt x="65942" y="144026"/>
                  <a:pt x="41601" y="132384"/>
                  <a:pt x="29959" y="111482"/>
                </a:cubicBezTo>
                <a:cubicBezTo>
                  <a:pt x="18317" y="90580"/>
                  <a:pt x="31547" y="5649"/>
                  <a:pt x="26784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CB80E42-C80E-4024-AC61-B235ED17502F}"/>
              </a:ext>
            </a:extLst>
          </p:cNvPr>
          <p:cNvSpPr/>
          <p:nvPr/>
        </p:nvSpPr>
        <p:spPr>
          <a:xfrm>
            <a:off x="4184224" y="5354228"/>
            <a:ext cx="398953" cy="196263"/>
          </a:xfrm>
          <a:custGeom>
            <a:avLst/>
            <a:gdLst>
              <a:gd name="connsiteX0" fmla="*/ 3601 w 398953"/>
              <a:gd name="connsiteY0" fmla="*/ 410 h 196263"/>
              <a:gd name="connsiteX1" fmla="*/ 76626 w 398953"/>
              <a:gd name="connsiteY1" fmla="*/ 133760 h 196263"/>
              <a:gd name="connsiteX2" fmla="*/ 156001 w 398953"/>
              <a:gd name="connsiteY2" fmla="*/ 190910 h 196263"/>
              <a:gd name="connsiteX3" fmla="*/ 351264 w 398953"/>
              <a:gd name="connsiteY3" fmla="*/ 190910 h 196263"/>
              <a:gd name="connsiteX4" fmla="*/ 394126 w 398953"/>
              <a:gd name="connsiteY4" fmla="*/ 181385 h 196263"/>
              <a:gd name="connsiteX5" fmla="*/ 267126 w 398953"/>
              <a:gd name="connsiteY5" fmla="*/ 186147 h 196263"/>
              <a:gd name="connsiteX6" fmla="*/ 195689 w 398953"/>
              <a:gd name="connsiteY6" fmla="*/ 181385 h 196263"/>
              <a:gd name="connsiteX7" fmla="*/ 3601 w 398953"/>
              <a:gd name="connsiteY7" fmla="*/ 410 h 1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953" h="196263">
                <a:moveTo>
                  <a:pt x="3601" y="410"/>
                </a:moveTo>
                <a:cubicBezTo>
                  <a:pt x="-16243" y="-7527"/>
                  <a:pt x="51226" y="102010"/>
                  <a:pt x="76626" y="133760"/>
                </a:cubicBezTo>
                <a:cubicBezTo>
                  <a:pt x="102026" y="165510"/>
                  <a:pt x="110228" y="181385"/>
                  <a:pt x="156001" y="190910"/>
                </a:cubicBezTo>
                <a:cubicBezTo>
                  <a:pt x="201774" y="200435"/>
                  <a:pt x="311577" y="192497"/>
                  <a:pt x="351264" y="190910"/>
                </a:cubicBezTo>
                <a:cubicBezTo>
                  <a:pt x="390951" y="189323"/>
                  <a:pt x="408149" y="182179"/>
                  <a:pt x="394126" y="181385"/>
                </a:cubicBezTo>
                <a:cubicBezTo>
                  <a:pt x="380103" y="180591"/>
                  <a:pt x="300199" y="186147"/>
                  <a:pt x="267126" y="186147"/>
                </a:cubicBezTo>
                <a:cubicBezTo>
                  <a:pt x="234053" y="186147"/>
                  <a:pt x="237493" y="211812"/>
                  <a:pt x="195689" y="181385"/>
                </a:cubicBezTo>
                <a:cubicBezTo>
                  <a:pt x="153885" y="150958"/>
                  <a:pt x="23445" y="8347"/>
                  <a:pt x="360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6A5232F-74A9-45FB-B9CA-43B8AA29E8EF}"/>
              </a:ext>
            </a:extLst>
          </p:cNvPr>
          <p:cNvSpPr/>
          <p:nvPr/>
        </p:nvSpPr>
        <p:spPr>
          <a:xfrm>
            <a:off x="4157663" y="5424463"/>
            <a:ext cx="388987" cy="146703"/>
          </a:xfrm>
          <a:custGeom>
            <a:avLst/>
            <a:gdLst>
              <a:gd name="connsiteX0" fmla="*/ 0 w 388987"/>
              <a:gd name="connsiteY0" fmla="*/ 25 h 146703"/>
              <a:gd name="connsiteX1" fmla="*/ 122237 w 388987"/>
              <a:gd name="connsiteY1" fmla="*/ 119087 h 146703"/>
              <a:gd name="connsiteX2" fmla="*/ 206375 w 388987"/>
              <a:gd name="connsiteY2" fmla="*/ 134962 h 146703"/>
              <a:gd name="connsiteX3" fmla="*/ 388937 w 388987"/>
              <a:gd name="connsiteY3" fmla="*/ 134962 h 146703"/>
              <a:gd name="connsiteX4" fmla="*/ 223837 w 388987"/>
              <a:gd name="connsiteY4" fmla="*/ 146075 h 146703"/>
              <a:gd name="connsiteX5" fmla="*/ 123825 w 388987"/>
              <a:gd name="connsiteY5" fmla="*/ 130200 h 146703"/>
              <a:gd name="connsiteX6" fmla="*/ 0 w 388987"/>
              <a:gd name="connsiteY6" fmla="*/ 25 h 14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87" h="146703">
                <a:moveTo>
                  <a:pt x="0" y="25"/>
                </a:moveTo>
                <a:cubicBezTo>
                  <a:pt x="-265" y="-1827"/>
                  <a:pt x="87841" y="96598"/>
                  <a:pt x="122237" y="119087"/>
                </a:cubicBezTo>
                <a:cubicBezTo>
                  <a:pt x="156633" y="141577"/>
                  <a:pt x="161925" y="132316"/>
                  <a:pt x="206375" y="134962"/>
                </a:cubicBezTo>
                <a:cubicBezTo>
                  <a:pt x="250825" y="137608"/>
                  <a:pt x="386027" y="133110"/>
                  <a:pt x="388937" y="134962"/>
                </a:cubicBezTo>
                <a:cubicBezTo>
                  <a:pt x="391847" y="136814"/>
                  <a:pt x="268022" y="146869"/>
                  <a:pt x="223837" y="146075"/>
                </a:cubicBezTo>
                <a:cubicBezTo>
                  <a:pt x="179652" y="145281"/>
                  <a:pt x="161396" y="152954"/>
                  <a:pt x="123825" y="130200"/>
                </a:cubicBezTo>
                <a:cubicBezTo>
                  <a:pt x="86254" y="107446"/>
                  <a:pt x="265" y="1877"/>
                  <a:pt x="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BE283B4-150E-427C-994B-69AF0D5D0DFD}"/>
              </a:ext>
            </a:extLst>
          </p:cNvPr>
          <p:cNvSpPr/>
          <p:nvPr/>
        </p:nvSpPr>
        <p:spPr>
          <a:xfrm>
            <a:off x="4186122" y="5519405"/>
            <a:ext cx="369084" cy="81247"/>
          </a:xfrm>
          <a:custGeom>
            <a:avLst/>
            <a:gdLst>
              <a:gd name="connsiteX0" fmla="*/ 116 w 369084"/>
              <a:gd name="connsiteY0" fmla="*/ 333 h 81247"/>
              <a:gd name="connsiteX1" fmla="*/ 154103 w 369084"/>
              <a:gd name="connsiteY1" fmla="*/ 74945 h 81247"/>
              <a:gd name="connsiteX2" fmla="*/ 271578 w 369084"/>
              <a:gd name="connsiteY2" fmla="*/ 74945 h 81247"/>
              <a:gd name="connsiteX3" fmla="*/ 368416 w 369084"/>
              <a:gd name="connsiteY3" fmla="*/ 55895 h 81247"/>
              <a:gd name="connsiteX4" fmla="*/ 222366 w 369084"/>
              <a:gd name="connsiteY4" fmla="*/ 63833 h 81247"/>
              <a:gd name="connsiteX5" fmla="*/ 130291 w 369084"/>
              <a:gd name="connsiteY5" fmla="*/ 47958 h 81247"/>
              <a:gd name="connsiteX6" fmla="*/ 116 w 369084"/>
              <a:gd name="connsiteY6" fmla="*/ 333 h 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084" h="81247">
                <a:moveTo>
                  <a:pt x="116" y="333"/>
                </a:moveTo>
                <a:cubicBezTo>
                  <a:pt x="4085" y="4831"/>
                  <a:pt x="108859" y="62510"/>
                  <a:pt x="154103" y="74945"/>
                </a:cubicBezTo>
                <a:cubicBezTo>
                  <a:pt x="199347" y="87380"/>
                  <a:pt x="235859" y="78120"/>
                  <a:pt x="271578" y="74945"/>
                </a:cubicBezTo>
                <a:cubicBezTo>
                  <a:pt x="307297" y="71770"/>
                  <a:pt x="376618" y="57747"/>
                  <a:pt x="368416" y="55895"/>
                </a:cubicBezTo>
                <a:cubicBezTo>
                  <a:pt x="360214" y="54043"/>
                  <a:pt x="262053" y="65156"/>
                  <a:pt x="222366" y="63833"/>
                </a:cubicBezTo>
                <a:cubicBezTo>
                  <a:pt x="182679" y="62510"/>
                  <a:pt x="165745" y="57748"/>
                  <a:pt x="130291" y="47958"/>
                </a:cubicBezTo>
                <a:cubicBezTo>
                  <a:pt x="94837" y="38168"/>
                  <a:pt x="-3853" y="-4165"/>
                  <a:pt x="116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E415C92-91BF-4F3F-ACC4-C180FFD5CE8B}"/>
              </a:ext>
            </a:extLst>
          </p:cNvPr>
          <p:cNvSpPr/>
          <p:nvPr/>
        </p:nvSpPr>
        <p:spPr>
          <a:xfrm>
            <a:off x="4061135" y="5432303"/>
            <a:ext cx="144520" cy="298724"/>
          </a:xfrm>
          <a:custGeom>
            <a:avLst/>
            <a:gdLst>
              <a:gd name="connsiteX0" fmla="*/ 107640 w 144520"/>
              <a:gd name="connsiteY0" fmla="*/ 122 h 298724"/>
              <a:gd name="connsiteX1" fmla="*/ 113990 w 144520"/>
              <a:gd name="connsiteY1" fmla="*/ 133472 h 298724"/>
              <a:gd name="connsiteX2" fmla="*/ 137803 w 144520"/>
              <a:gd name="connsiteY2" fmla="*/ 269997 h 298724"/>
              <a:gd name="connsiteX3" fmla="*/ 134628 w 144520"/>
              <a:gd name="connsiteY3" fmla="*/ 298572 h 298724"/>
              <a:gd name="connsiteX4" fmla="*/ 29853 w 144520"/>
              <a:gd name="connsiteY4" fmla="*/ 281110 h 298724"/>
              <a:gd name="connsiteX5" fmla="*/ 2865 w 144520"/>
              <a:gd name="connsiteY5" fmla="*/ 276347 h 298724"/>
              <a:gd name="connsiteX6" fmla="*/ 85415 w 144520"/>
              <a:gd name="connsiteY6" fmla="*/ 257297 h 298724"/>
              <a:gd name="connsiteX7" fmla="*/ 104465 w 144520"/>
              <a:gd name="connsiteY7" fmla="*/ 217610 h 298724"/>
              <a:gd name="connsiteX8" fmla="*/ 112403 w 144520"/>
              <a:gd name="connsiteY8" fmla="*/ 111247 h 298724"/>
              <a:gd name="connsiteX9" fmla="*/ 107640 w 144520"/>
              <a:gd name="connsiteY9" fmla="*/ 122 h 2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520" h="298724">
                <a:moveTo>
                  <a:pt x="107640" y="122"/>
                </a:moveTo>
                <a:cubicBezTo>
                  <a:pt x="107904" y="3826"/>
                  <a:pt x="108963" y="88493"/>
                  <a:pt x="113990" y="133472"/>
                </a:cubicBezTo>
                <a:cubicBezTo>
                  <a:pt x="119017" y="178451"/>
                  <a:pt x="134363" y="242480"/>
                  <a:pt x="137803" y="269997"/>
                </a:cubicBezTo>
                <a:cubicBezTo>
                  <a:pt x="141243" y="297514"/>
                  <a:pt x="152620" y="296720"/>
                  <a:pt x="134628" y="298572"/>
                </a:cubicBezTo>
                <a:cubicBezTo>
                  <a:pt x="116636" y="300424"/>
                  <a:pt x="51813" y="284814"/>
                  <a:pt x="29853" y="281110"/>
                </a:cubicBezTo>
                <a:cubicBezTo>
                  <a:pt x="7892" y="277406"/>
                  <a:pt x="-6395" y="280316"/>
                  <a:pt x="2865" y="276347"/>
                </a:cubicBezTo>
                <a:cubicBezTo>
                  <a:pt x="12125" y="272378"/>
                  <a:pt x="68482" y="267086"/>
                  <a:pt x="85415" y="257297"/>
                </a:cubicBezTo>
                <a:cubicBezTo>
                  <a:pt x="102348" y="247508"/>
                  <a:pt x="99967" y="241952"/>
                  <a:pt x="104465" y="217610"/>
                </a:cubicBezTo>
                <a:cubicBezTo>
                  <a:pt x="108963" y="193268"/>
                  <a:pt x="112138" y="144849"/>
                  <a:pt x="112403" y="111247"/>
                </a:cubicBezTo>
                <a:cubicBezTo>
                  <a:pt x="112668" y="77645"/>
                  <a:pt x="107376" y="-3582"/>
                  <a:pt x="10764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ADDE242-31EA-45D0-8BAB-59678FC14599}"/>
              </a:ext>
            </a:extLst>
          </p:cNvPr>
          <p:cNvSpPr/>
          <p:nvPr/>
        </p:nvSpPr>
        <p:spPr>
          <a:xfrm>
            <a:off x="4310040" y="5159504"/>
            <a:ext cx="270597" cy="275321"/>
          </a:xfrm>
          <a:custGeom>
            <a:avLst/>
            <a:gdLst>
              <a:gd name="connsiteX0" fmla="*/ 236560 w 270597"/>
              <a:gd name="connsiteY0" fmla="*/ 9396 h 275321"/>
              <a:gd name="connsiteX1" fmla="*/ 269898 w 270597"/>
              <a:gd name="connsiteY1" fmla="*/ 128459 h 275321"/>
              <a:gd name="connsiteX2" fmla="*/ 254023 w 270597"/>
              <a:gd name="connsiteY2" fmla="*/ 179259 h 275321"/>
              <a:gd name="connsiteX3" fmla="*/ 195285 w 270597"/>
              <a:gd name="connsiteY3" fmla="*/ 266571 h 275321"/>
              <a:gd name="connsiteX4" fmla="*/ 138135 w 270597"/>
              <a:gd name="connsiteY4" fmla="*/ 269746 h 275321"/>
              <a:gd name="connsiteX5" fmla="*/ 88923 w 270597"/>
              <a:gd name="connsiteY5" fmla="*/ 244346 h 275321"/>
              <a:gd name="connsiteX6" fmla="*/ 20660 w 270597"/>
              <a:gd name="connsiteY6" fmla="*/ 136396 h 275321"/>
              <a:gd name="connsiteX7" fmla="*/ 23835 w 270597"/>
              <a:gd name="connsiteY7" fmla="*/ 82421 h 275321"/>
              <a:gd name="connsiteX8" fmla="*/ 1610 w 270597"/>
              <a:gd name="connsiteY8" fmla="*/ 71309 h 275321"/>
              <a:gd name="connsiteX9" fmla="*/ 74635 w 270597"/>
              <a:gd name="connsiteY9" fmla="*/ 15746 h 275321"/>
              <a:gd name="connsiteX10" fmla="*/ 236560 w 270597"/>
              <a:gd name="connsiteY10" fmla="*/ 9396 h 27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597" h="275321">
                <a:moveTo>
                  <a:pt x="236560" y="9396"/>
                </a:moveTo>
                <a:cubicBezTo>
                  <a:pt x="269104" y="28181"/>
                  <a:pt x="266988" y="100149"/>
                  <a:pt x="269898" y="128459"/>
                </a:cubicBezTo>
                <a:cubicBezTo>
                  <a:pt x="272809" y="156770"/>
                  <a:pt x="266459" y="156240"/>
                  <a:pt x="254023" y="179259"/>
                </a:cubicBezTo>
                <a:cubicBezTo>
                  <a:pt x="241587" y="202278"/>
                  <a:pt x="214600" y="251490"/>
                  <a:pt x="195285" y="266571"/>
                </a:cubicBezTo>
                <a:cubicBezTo>
                  <a:pt x="175970" y="281652"/>
                  <a:pt x="155862" y="273450"/>
                  <a:pt x="138135" y="269746"/>
                </a:cubicBezTo>
                <a:cubicBezTo>
                  <a:pt x="120408" y="266042"/>
                  <a:pt x="108502" y="266571"/>
                  <a:pt x="88923" y="244346"/>
                </a:cubicBezTo>
                <a:cubicBezTo>
                  <a:pt x="69344" y="222121"/>
                  <a:pt x="31508" y="163384"/>
                  <a:pt x="20660" y="136396"/>
                </a:cubicBezTo>
                <a:cubicBezTo>
                  <a:pt x="9812" y="109409"/>
                  <a:pt x="27010" y="93269"/>
                  <a:pt x="23835" y="82421"/>
                </a:cubicBezTo>
                <a:cubicBezTo>
                  <a:pt x="20660" y="71573"/>
                  <a:pt x="-6857" y="82421"/>
                  <a:pt x="1610" y="71309"/>
                </a:cubicBezTo>
                <a:cubicBezTo>
                  <a:pt x="10077" y="60197"/>
                  <a:pt x="41562" y="27652"/>
                  <a:pt x="74635" y="15746"/>
                </a:cubicBezTo>
                <a:cubicBezTo>
                  <a:pt x="107708" y="3840"/>
                  <a:pt x="204016" y="-9389"/>
                  <a:pt x="236560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2EE854A-1BB9-428A-8D29-5B5DC8D2FBC3}"/>
              </a:ext>
            </a:extLst>
          </p:cNvPr>
          <p:cNvSpPr/>
          <p:nvPr/>
        </p:nvSpPr>
        <p:spPr>
          <a:xfrm>
            <a:off x="4481831" y="5195887"/>
            <a:ext cx="45719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33640B95-B1B4-4872-BD6C-8031CAE80739}"/>
              </a:ext>
            </a:extLst>
          </p:cNvPr>
          <p:cNvSpPr/>
          <p:nvPr/>
        </p:nvSpPr>
        <p:spPr>
          <a:xfrm>
            <a:off x="4192325" y="5572071"/>
            <a:ext cx="61130" cy="155716"/>
          </a:xfrm>
          <a:custGeom>
            <a:avLst/>
            <a:gdLst>
              <a:gd name="connsiteX0" fmla="*/ 30425 w 61130"/>
              <a:gd name="connsiteY0" fmla="*/ 54 h 155716"/>
              <a:gd name="connsiteX1" fmla="*/ 60588 w 61130"/>
              <a:gd name="connsiteY1" fmla="*/ 84192 h 155716"/>
              <a:gd name="connsiteX2" fmla="*/ 263 w 61130"/>
              <a:gd name="connsiteY2" fmla="*/ 155629 h 155716"/>
              <a:gd name="connsiteX3" fmla="*/ 38363 w 61130"/>
              <a:gd name="connsiteY3" fmla="*/ 96892 h 155716"/>
              <a:gd name="connsiteX4" fmla="*/ 30425 w 61130"/>
              <a:gd name="connsiteY4" fmla="*/ 54 h 15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0" h="155716">
                <a:moveTo>
                  <a:pt x="30425" y="54"/>
                </a:moveTo>
                <a:cubicBezTo>
                  <a:pt x="34129" y="-2063"/>
                  <a:pt x="65615" y="58263"/>
                  <a:pt x="60588" y="84192"/>
                </a:cubicBezTo>
                <a:cubicBezTo>
                  <a:pt x="55561" y="110121"/>
                  <a:pt x="3967" y="153512"/>
                  <a:pt x="263" y="155629"/>
                </a:cubicBezTo>
                <a:cubicBezTo>
                  <a:pt x="-3441" y="157746"/>
                  <a:pt x="33071" y="120969"/>
                  <a:pt x="38363" y="96892"/>
                </a:cubicBezTo>
                <a:cubicBezTo>
                  <a:pt x="43655" y="72815"/>
                  <a:pt x="26721" y="2171"/>
                  <a:pt x="3042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62BD915-D095-43E5-87BB-1D4D379A658F}"/>
              </a:ext>
            </a:extLst>
          </p:cNvPr>
          <p:cNvSpPr/>
          <p:nvPr/>
        </p:nvSpPr>
        <p:spPr>
          <a:xfrm>
            <a:off x="4097335" y="5529260"/>
            <a:ext cx="71358" cy="188915"/>
          </a:xfrm>
          <a:custGeom>
            <a:avLst/>
            <a:gdLst>
              <a:gd name="connsiteX0" fmla="*/ 69853 w 71358"/>
              <a:gd name="connsiteY0" fmla="*/ 3 h 188915"/>
              <a:gd name="connsiteX1" fmla="*/ 20640 w 71358"/>
              <a:gd name="connsiteY1" fmla="*/ 80965 h 188915"/>
              <a:gd name="connsiteX2" fmla="*/ 3 w 71358"/>
              <a:gd name="connsiteY2" fmla="*/ 106365 h 188915"/>
              <a:gd name="connsiteX3" fmla="*/ 19053 w 71358"/>
              <a:gd name="connsiteY3" fmla="*/ 188915 h 188915"/>
              <a:gd name="connsiteX4" fmla="*/ 14290 w 71358"/>
              <a:gd name="connsiteY4" fmla="*/ 104778 h 188915"/>
              <a:gd name="connsiteX5" fmla="*/ 53978 w 71358"/>
              <a:gd name="connsiteY5" fmla="*/ 84140 h 188915"/>
              <a:gd name="connsiteX6" fmla="*/ 69853 w 71358"/>
              <a:gd name="connsiteY6" fmla="*/ 3 h 1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" h="188915">
                <a:moveTo>
                  <a:pt x="69853" y="3"/>
                </a:moveTo>
                <a:cubicBezTo>
                  <a:pt x="64297" y="-526"/>
                  <a:pt x="32282" y="63238"/>
                  <a:pt x="20640" y="80965"/>
                </a:cubicBezTo>
                <a:cubicBezTo>
                  <a:pt x="8998" y="98692"/>
                  <a:pt x="267" y="88373"/>
                  <a:pt x="3" y="106365"/>
                </a:cubicBezTo>
                <a:cubicBezTo>
                  <a:pt x="-261" y="124357"/>
                  <a:pt x="16672" y="189179"/>
                  <a:pt x="19053" y="188915"/>
                </a:cubicBezTo>
                <a:cubicBezTo>
                  <a:pt x="21434" y="188651"/>
                  <a:pt x="8469" y="122240"/>
                  <a:pt x="14290" y="104778"/>
                </a:cubicBezTo>
                <a:cubicBezTo>
                  <a:pt x="20111" y="87316"/>
                  <a:pt x="43395" y="97369"/>
                  <a:pt x="53978" y="84140"/>
                </a:cubicBezTo>
                <a:cubicBezTo>
                  <a:pt x="64561" y="70911"/>
                  <a:pt x="75409" y="532"/>
                  <a:pt x="698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A687B2-9EAE-4BC5-9BBD-E636BA2E8CB0}"/>
              </a:ext>
            </a:extLst>
          </p:cNvPr>
          <p:cNvSpPr/>
          <p:nvPr/>
        </p:nvSpPr>
        <p:spPr>
          <a:xfrm>
            <a:off x="4268327" y="5556009"/>
            <a:ext cx="274647" cy="172448"/>
          </a:xfrm>
          <a:custGeom>
            <a:avLst/>
            <a:gdLst>
              <a:gd name="connsiteX0" fmla="*/ 273511 w 274647"/>
              <a:gd name="connsiteY0" fmla="*/ 241 h 172448"/>
              <a:gd name="connsiteX1" fmla="*/ 119523 w 274647"/>
              <a:gd name="connsiteY1" fmla="*/ 98666 h 172448"/>
              <a:gd name="connsiteX2" fmla="*/ 9986 w 274647"/>
              <a:gd name="connsiteY2" fmla="*/ 171691 h 172448"/>
              <a:gd name="connsiteX3" fmla="*/ 33798 w 274647"/>
              <a:gd name="connsiteY3" fmla="*/ 128829 h 172448"/>
              <a:gd name="connsiteX4" fmla="*/ 273511 w 274647"/>
              <a:gd name="connsiteY4" fmla="*/ 241 h 17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47" h="172448">
                <a:moveTo>
                  <a:pt x="273511" y="241"/>
                </a:moveTo>
                <a:cubicBezTo>
                  <a:pt x="287798" y="-4786"/>
                  <a:pt x="163444" y="70091"/>
                  <a:pt x="119523" y="98666"/>
                </a:cubicBezTo>
                <a:cubicBezTo>
                  <a:pt x="75602" y="127241"/>
                  <a:pt x="24273" y="166664"/>
                  <a:pt x="9986" y="171691"/>
                </a:cubicBezTo>
                <a:cubicBezTo>
                  <a:pt x="-4301" y="176718"/>
                  <a:pt x="-8535" y="156081"/>
                  <a:pt x="33798" y="128829"/>
                </a:cubicBezTo>
                <a:cubicBezTo>
                  <a:pt x="76131" y="101577"/>
                  <a:pt x="259224" y="5268"/>
                  <a:pt x="273511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A9E00E3-DE99-4377-9D07-A8862D69C821}"/>
              </a:ext>
            </a:extLst>
          </p:cNvPr>
          <p:cNvSpPr/>
          <p:nvPr/>
        </p:nvSpPr>
        <p:spPr>
          <a:xfrm>
            <a:off x="3028815" y="5160060"/>
            <a:ext cx="449860" cy="455539"/>
          </a:xfrm>
          <a:custGeom>
            <a:avLst/>
            <a:gdLst>
              <a:gd name="connsiteX0" fmla="*/ 135 w 449860"/>
              <a:gd name="connsiteY0" fmla="*/ 16778 h 455539"/>
              <a:gd name="connsiteX1" fmla="*/ 119198 w 449860"/>
              <a:gd name="connsiteY1" fmla="*/ 2490 h 455539"/>
              <a:gd name="connsiteX2" fmla="*/ 233498 w 449860"/>
              <a:gd name="connsiteY2" fmla="*/ 73928 h 455539"/>
              <a:gd name="connsiteX3" fmla="*/ 277948 w 449860"/>
              <a:gd name="connsiteY3" fmla="*/ 108853 h 455539"/>
              <a:gd name="connsiteX4" fmla="*/ 357323 w 449860"/>
              <a:gd name="connsiteY4" fmla="*/ 142190 h 455539"/>
              <a:gd name="connsiteX5" fmla="*/ 446223 w 449860"/>
              <a:gd name="connsiteY5" fmla="*/ 285065 h 455539"/>
              <a:gd name="connsiteX6" fmla="*/ 428760 w 449860"/>
              <a:gd name="connsiteY6" fmla="*/ 377140 h 455539"/>
              <a:gd name="connsiteX7" fmla="*/ 392248 w 449860"/>
              <a:gd name="connsiteY7" fmla="*/ 453340 h 455539"/>
              <a:gd name="connsiteX8" fmla="*/ 408123 w 449860"/>
              <a:gd name="connsiteY8" fmla="*/ 423178 h 455539"/>
              <a:gd name="connsiteX9" fmla="*/ 443048 w 449860"/>
              <a:gd name="connsiteY9" fmla="*/ 304115 h 455539"/>
              <a:gd name="connsiteX10" fmla="*/ 363673 w 449860"/>
              <a:gd name="connsiteY10" fmla="*/ 172353 h 455539"/>
              <a:gd name="connsiteX11" fmla="*/ 143010 w 449860"/>
              <a:gd name="connsiteY11" fmla="*/ 21540 h 455539"/>
              <a:gd name="connsiteX12" fmla="*/ 135 w 449860"/>
              <a:gd name="connsiteY12" fmla="*/ 16778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860" h="455539">
                <a:moveTo>
                  <a:pt x="135" y="16778"/>
                </a:moveTo>
                <a:cubicBezTo>
                  <a:pt x="-3834" y="13603"/>
                  <a:pt x="80304" y="-7035"/>
                  <a:pt x="119198" y="2490"/>
                </a:cubicBezTo>
                <a:cubicBezTo>
                  <a:pt x="158092" y="12015"/>
                  <a:pt x="207040" y="56201"/>
                  <a:pt x="233498" y="73928"/>
                </a:cubicBezTo>
                <a:cubicBezTo>
                  <a:pt x="259956" y="91655"/>
                  <a:pt x="257311" y="97476"/>
                  <a:pt x="277948" y="108853"/>
                </a:cubicBezTo>
                <a:cubicBezTo>
                  <a:pt x="298586" y="120230"/>
                  <a:pt x="329277" y="112821"/>
                  <a:pt x="357323" y="142190"/>
                </a:cubicBezTo>
                <a:cubicBezTo>
                  <a:pt x="385369" y="171559"/>
                  <a:pt x="434317" y="245907"/>
                  <a:pt x="446223" y="285065"/>
                </a:cubicBezTo>
                <a:cubicBezTo>
                  <a:pt x="458129" y="324223"/>
                  <a:pt x="437756" y="349094"/>
                  <a:pt x="428760" y="377140"/>
                </a:cubicBezTo>
                <a:cubicBezTo>
                  <a:pt x="419764" y="405186"/>
                  <a:pt x="395687" y="445667"/>
                  <a:pt x="392248" y="453340"/>
                </a:cubicBezTo>
                <a:cubicBezTo>
                  <a:pt x="388809" y="461013"/>
                  <a:pt x="399656" y="448049"/>
                  <a:pt x="408123" y="423178"/>
                </a:cubicBezTo>
                <a:cubicBezTo>
                  <a:pt x="416590" y="398307"/>
                  <a:pt x="450456" y="345919"/>
                  <a:pt x="443048" y="304115"/>
                </a:cubicBezTo>
                <a:cubicBezTo>
                  <a:pt x="435640" y="262311"/>
                  <a:pt x="413679" y="219449"/>
                  <a:pt x="363673" y="172353"/>
                </a:cubicBezTo>
                <a:cubicBezTo>
                  <a:pt x="313667" y="125257"/>
                  <a:pt x="202012" y="48263"/>
                  <a:pt x="143010" y="21540"/>
                </a:cubicBezTo>
                <a:cubicBezTo>
                  <a:pt x="84008" y="-5183"/>
                  <a:pt x="4104" y="19953"/>
                  <a:pt x="135" y="16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902E3B8-18AB-4F17-BE8C-A1394B228FFC}"/>
              </a:ext>
            </a:extLst>
          </p:cNvPr>
          <p:cNvSpPr/>
          <p:nvPr/>
        </p:nvSpPr>
        <p:spPr>
          <a:xfrm>
            <a:off x="3001652" y="5169228"/>
            <a:ext cx="298761" cy="408343"/>
          </a:xfrm>
          <a:custGeom>
            <a:avLst/>
            <a:gdLst>
              <a:gd name="connsiteX0" fmla="*/ 60636 w 298761"/>
              <a:gd name="connsiteY0" fmla="*/ 2847 h 408343"/>
              <a:gd name="connsiteX1" fmla="*/ 11423 w 298761"/>
              <a:gd name="connsiteY1" fmla="*/ 79047 h 408343"/>
              <a:gd name="connsiteX2" fmla="*/ 36823 w 298761"/>
              <a:gd name="connsiteY2" fmla="*/ 231447 h 408343"/>
              <a:gd name="connsiteX3" fmla="*/ 135248 w 298761"/>
              <a:gd name="connsiteY3" fmla="*/ 342572 h 408343"/>
              <a:gd name="connsiteX4" fmla="*/ 222561 w 298761"/>
              <a:gd name="connsiteY4" fmla="*/ 372735 h 408343"/>
              <a:gd name="connsiteX5" fmla="*/ 298761 w 298761"/>
              <a:gd name="connsiteY5" fmla="*/ 407660 h 408343"/>
              <a:gd name="connsiteX6" fmla="*/ 222561 w 298761"/>
              <a:gd name="connsiteY6" fmla="*/ 388610 h 408343"/>
              <a:gd name="connsiteX7" fmla="*/ 87623 w 298761"/>
              <a:gd name="connsiteY7" fmla="*/ 306060 h 408343"/>
              <a:gd name="connsiteX8" fmla="*/ 311 w 298761"/>
              <a:gd name="connsiteY8" fmla="*/ 174297 h 408343"/>
              <a:gd name="connsiteX9" fmla="*/ 60636 w 298761"/>
              <a:gd name="connsiteY9" fmla="*/ 2847 h 40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761" h="408343">
                <a:moveTo>
                  <a:pt x="60636" y="2847"/>
                </a:moveTo>
                <a:cubicBezTo>
                  <a:pt x="62488" y="-13028"/>
                  <a:pt x="15392" y="40947"/>
                  <a:pt x="11423" y="79047"/>
                </a:cubicBezTo>
                <a:cubicBezTo>
                  <a:pt x="7454" y="117147"/>
                  <a:pt x="16186" y="187526"/>
                  <a:pt x="36823" y="231447"/>
                </a:cubicBezTo>
                <a:cubicBezTo>
                  <a:pt x="57460" y="275368"/>
                  <a:pt x="104292" y="319024"/>
                  <a:pt x="135248" y="342572"/>
                </a:cubicBezTo>
                <a:cubicBezTo>
                  <a:pt x="166204" y="366120"/>
                  <a:pt x="195309" y="361887"/>
                  <a:pt x="222561" y="372735"/>
                </a:cubicBezTo>
                <a:cubicBezTo>
                  <a:pt x="249813" y="383583"/>
                  <a:pt x="298761" y="405014"/>
                  <a:pt x="298761" y="407660"/>
                </a:cubicBezTo>
                <a:cubicBezTo>
                  <a:pt x="298761" y="410306"/>
                  <a:pt x="257751" y="405543"/>
                  <a:pt x="222561" y="388610"/>
                </a:cubicBezTo>
                <a:cubicBezTo>
                  <a:pt x="187371" y="371677"/>
                  <a:pt x="124665" y="341779"/>
                  <a:pt x="87623" y="306060"/>
                </a:cubicBezTo>
                <a:cubicBezTo>
                  <a:pt x="50581" y="270341"/>
                  <a:pt x="5603" y="222980"/>
                  <a:pt x="311" y="174297"/>
                </a:cubicBezTo>
                <a:cubicBezTo>
                  <a:pt x="-4981" y="125614"/>
                  <a:pt x="58784" y="18722"/>
                  <a:pt x="60636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E4F7FA3-A1C7-41B8-B6BF-AE7E7EFD4378}"/>
              </a:ext>
            </a:extLst>
          </p:cNvPr>
          <p:cNvSpPr/>
          <p:nvPr/>
        </p:nvSpPr>
        <p:spPr>
          <a:xfrm>
            <a:off x="2960450" y="5152886"/>
            <a:ext cx="468636" cy="549447"/>
          </a:xfrm>
          <a:custGeom>
            <a:avLst/>
            <a:gdLst>
              <a:gd name="connsiteX0" fmla="*/ 54213 w 468636"/>
              <a:gd name="connsiteY0" fmla="*/ 1727 h 549447"/>
              <a:gd name="connsiteX1" fmla="*/ 238 w 468636"/>
              <a:gd name="connsiteY1" fmla="*/ 111265 h 549447"/>
              <a:gd name="connsiteX2" fmla="*/ 38338 w 468636"/>
              <a:gd name="connsiteY2" fmla="*/ 260490 h 549447"/>
              <a:gd name="connsiteX3" fmla="*/ 125651 w 468636"/>
              <a:gd name="connsiteY3" fmla="*/ 382727 h 549447"/>
              <a:gd name="connsiteX4" fmla="*/ 205026 w 468636"/>
              <a:gd name="connsiteY4" fmla="*/ 414477 h 549447"/>
              <a:gd name="connsiteX5" fmla="*/ 343138 w 468636"/>
              <a:gd name="connsiteY5" fmla="*/ 438290 h 549447"/>
              <a:gd name="connsiteX6" fmla="*/ 439976 w 468636"/>
              <a:gd name="connsiteY6" fmla="*/ 462102 h 549447"/>
              <a:gd name="connsiteX7" fmla="*/ 468551 w 468636"/>
              <a:gd name="connsiteY7" fmla="*/ 549415 h 549447"/>
              <a:gd name="connsiteX8" fmla="*/ 433626 w 468636"/>
              <a:gd name="connsiteY8" fmla="*/ 471627 h 549447"/>
              <a:gd name="connsiteX9" fmla="*/ 327263 w 468636"/>
              <a:gd name="connsiteY9" fmla="*/ 420827 h 549447"/>
              <a:gd name="connsiteX10" fmla="*/ 155813 w 468636"/>
              <a:gd name="connsiteY10" fmla="*/ 368440 h 549447"/>
              <a:gd name="connsiteX11" fmla="*/ 27226 w 468636"/>
              <a:gd name="connsiteY11" fmla="*/ 198577 h 549447"/>
              <a:gd name="connsiteX12" fmla="*/ 54213 w 468636"/>
              <a:gd name="connsiteY12" fmla="*/ 1727 h 5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636" h="549447">
                <a:moveTo>
                  <a:pt x="54213" y="1727"/>
                </a:moveTo>
                <a:cubicBezTo>
                  <a:pt x="49715" y="-12825"/>
                  <a:pt x="2884" y="68138"/>
                  <a:pt x="238" y="111265"/>
                </a:cubicBezTo>
                <a:cubicBezTo>
                  <a:pt x="-2408" y="154392"/>
                  <a:pt x="17436" y="215246"/>
                  <a:pt x="38338" y="260490"/>
                </a:cubicBezTo>
                <a:cubicBezTo>
                  <a:pt x="59240" y="305734"/>
                  <a:pt x="97870" y="357063"/>
                  <a:pt x="125651" y="382727"/>
                </a:cubicBezTo>
                <a:cubicBezTo>
                  <a:pt x="153432" y="408392"/>
                  <a:pt x="168778" y="405217"/>
                  <a:pt x="205026" y="414477"/>
                </a:cubicBezTo>
                <a:cubicBezTo>
                  <a:pt x="241274" y="423737"/>
                  <a:pt x="303980" y="430353"/>
                  <a:pt x="343138" y="438290"/>
                </a:cubicBezTo>
                <a:cubicBezTo>
                  <a:pt x="382296" y="446227"/>
                  <a:pt x="419074" y="443581"/>
                  <a:pt x="439976" y="462102"/>
                </a:cubicBezTo>
                <a:cubicBezTo>
                  <a:pt x="460878" y="480623"/>
                  <a:pt x="469609" y="547827"/>
                  <a:pt x="468551" y="549415"/>
                </a:cubicBezTo>
                <a:cubicBezTo>
                  <a:pt x="467493" y="551003"/>
                  <a:pt x="457174" y="493058"/>
                  <a:pt x="433626" y="471627"/>
                </a:cubicBezTo>
                <a:cubicBezTo>
                  <a:pt x="410078" y="450196"/>
                  <a:pt x="373565" y="438025"/>
                  <a:pt x="327263" y="420827"/>
                </a:cubicBezTo>
                <a:cubicBezTo>
                  <a:pt x="280961" y="403629"/>
                  <a:pt x="205819" y="405482"/>
                  <a:pt x="155813" y="368440"/>
                </a:cubicBezTo>
                <a:cubicBezTo>
                  <a:pt x="105807" y="331398"/>
                  <a:pt x="47334" y="252287"/>
                  <a:pt x="27226" y="198577"/>
                </a:cubicBezTo>
                <a:cubicBezTo>
                  <a:pt x="7118" y="144867"/>
                  <a:pt x="58711" y="16279"/>
                  <a:pt x="54213" y="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760F3F9-6259-474F-B0A8-C5E21053A593}"/>
              </a:ext>
            </a:extLst>
          </p:cNvPr>
          <p:cNvSpPr/>
          <p:nvPr/>
        </p:nvSpPr>
        <p:spPr>
          <a:xfrm>
            <a:off x="3036828" y="5159346"/>
            <a:ext cx="200129" cy="79087"/>
          </a:xfrm>
          <a:custGeom>
            <a:avLst/>
            <a:gdLst>
              <a:gd name="connsiteX0" fmla="*/ 60 w 200129"/>
              <a:gd name="connsiteY0" fmla="*/ 34954 h 79087"/>
              <a:gd name="connsiteX1" fmla="*/ 82610 w 200129"/>
              <a:gd name="connsiteY1" fmla="*/ 17492 h 79087"/>
              <a:gd name="connsiteX2" fmla="*/ 171510 w 200129"/>
              <a:gd name="connsiteY2" fmla="*/ 65117 h 79087"/>
              <a:gd name="connsiteX3" fmla="*/ 200085 w 200129"/>
              <a:gd name="connsiteY3" fmla="*/ 77817 h 79087"/>
              <a:gd name="connsiteX4" fmla="*/ 166747 w 200129"/>
              <a:gd name="connsiteY4" fmla="*/ 39717 h 79087"/>
              <a:gd name="connsiteX5" fmla="*/ 133410 w 200129"/>
              <a:gd name="connsiteY5" fmla="*/ 12729 h 79087"/>
              <a:gd name="connsiteX6" fmla="*/ 69910 w 200129"/>
              <a:gd name="connsiteY6" fmla="*/ 29 h 79087"/>
              <a:gd name="connsiteX7" fmla="*/ 60 w 200129"/>
              <a:gd name="connsiteY7" fmla="*/ 34954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129" h="79087">
                <a:moveTo>
                  <a:pt x="60" y="34954"/>
                </a:moveTo>
                <a:cubicBezTo>
                  <a:pt x="2177" y="37864"/>
                  <a:pt x="54035" y="12465"/>
                  <a:pt x="82610" y="17492"/>
                </a:cubicBezTo>
                <a:cubicBezTo>
                  <a:pt x="111185" y="22519"/>
                  <a:pt x="151931" y="55063"/>
                  <a:pt x="171510" y="65117"/>
                </a:cubicBezTo>
                <a:cubicBezTo>
                  <a:pt x="191089" y="75171"/>
                  <a:pt x="200879" y="82050"/>
                  <a:pt x="200085" y="77817"/>
                </a:cubicBezTo>
                <a:cubicBezTo>
                  <a:pt x="199291" y="73584"/>
                  <a:pt x="177859" y="50565"/>
                  <a:pt x="166747" y="39717"/>
                </a:cubicBezTo>
                <a:cubicBezTo>
                  <a:pt x="155635" y="28869"/>
                  <a:pt x="149549" y="19344"/>
                  <a:pt x="133410" y="12729"/>
                </a:cubicBezTo>
                <a:cubicBezTo>
                  <a:pt x="117271" y="6114"/>
                  <a:pt x="88166" y="-500"/>
                  <a:pt x="69910" y="29"/>
                </a:cubicBezTo>
                <a:cubicBezTo>
                  <a:pt x="51654" y="558"/>
                  <a:pt x="-2057" y="32044"/>
                  <a:pt x="6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E664F83-D87B-490C-93B6-CFA9D0B72657}"/>
              </a:ext>
            </a:extLst>
          </p:cNvPr>
          <p:cNvSpPr/>
          <p:nvPr/>
        </p:nvSpPr>
        <p:spPr>
          <a:xfrm>
            <a:off x="3077989" y="5171303"/>
            <a:ext cx="257539" cy="300166"/>
          </a:xfrm>
          <a:custGeom>
            <a:avLst/>
            <a:gdLst>
              <a:gd name="connsiteX0" fmla="*/ 168449 w 257539"/>
              <a:gd name="connsiteY0" fmla="*/ 48397 h 300166"/>
              <a:gd name="connsiteX1" fmla="*/ 246236 w 257539"/>
              <a:gd name="connsiteY1" fmla="*/ 123010 h 300166"/>
              <a:gd name="connsiteX2" fmla="*/ 249411 w 257539"/>
              <a:gd name="connsiteY2" fmla="*/ 205560 h 300166"/>
              <a:gd name="connsiteX3" fmla="*/ 173211 w 257539"/>
              <a:gd name="connsiteY3" fmla="*/ 286522 h 300166"/>
              <a:gd name="connsiteX4" fmla="*/ 149399 w 257539"/>
              <a:gd name="connsiteY4" fmla="*/ 297635 h 300166"/>
              <a:gd name="connsiteX5" fmla="*/ 90661 w 257539"/>
              <a:gd name="connsiteY5" fmla="*/ 259535 h 300166"/>
              <a:gd name="connsiteX6" fmla="*/ 12874 w 257539"/>
              <a:gd name="connsiteY6" fmla="*/ 184922 h 300166"/>
              <a:gd name="connsiteX7" fmla="*/ 174 w 257539"/>
              <a:gd name="connsiteY7" fmla="*/ 119835 h 300166"/>
              <a:gd name="connsiteX8" fmla="*/ 6524 w 257539"/>
              <a:gd name="connsiteY8" fmla="*/ 38872 h 300166"/>
              <a:gd name="connsiteX9" fmla="*/ 20811 w 257539"/>
              <a:gd name="connsiteY9" fmla="*/ 772 h 300166"/>
              <a:gd name="connsiteX10" fmla="*/ 103361 w 257539"/>
              <a:gd name="connsiteY10" fmla="*/ 16647 h 300166"/>
              <a:gd name="connsiteX11" fmla="*/ 168449 w 257539"/>
              <a:gd name="connsiteY11" fmla="*/ 48397 h 3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539" h="300166">
                <a:moveTo>
                  <a:pt x="168449" y="48397"/>
                </a:moveTo>
                <a:cubicBezTo>
                  <a:pt x="192261" y="66124"/>
                  <a:pt x="232742" y="96816"/>
                  <a:pt x="246236" y="123010"/>
                </a:cubicBezTo>
                <a:cubicBezTo>
                  <a:pt x="259730" y="149204"/>
                  <a:pt x="261582" y="178308"/>
                  <a:pt x="249411" y="205560"/>
                </a:cubicBezTo>
                <a:cubicBezTo>
                  <a:pt x="237240" y="232812"/>
                  <a:pt x="189880" y="271176"/>
                  <a:pt x="173211" y="286522"/>
                </a:cubicBezTo>
                <a:cubicBezTo>
                  <a:pt x="156542" y="301868"/>
                  <a:pt x="163157" y="302133"/>
                  <a:pt x="149399" y="297635"/>
                </a:cubicBezTo>
                <a:cubicBezTo>
                  <a:pt x="135641" y="293137"/>
                  <a:pt x="113415" y="278320"/>
                  <a:pt x="90661" y="259535"/>
                </a:cubicBezTo>
                <a:cubicBezTo>
                  <a:pt x="67907" y="240750"/>
                  <a:pt x="27955" y="208205"/>
                  <a:pt x="12874" y="184922"/>
                </a:cubicBezTo>
                <a:cubicBezTo>
                  <a:pt x="-2207" y="161639"/>
                  <a:pt x="1232" y="144177"/>
                  <a:pt x="174" y="119835"/>
                </a:cubicBezTo>
                <a:cubicBezTo>
                  <a:pt x="-884" y="95493"/>
                  <a:pt x="3084" y="58716"/>
                  <a:pt x="6524" y="38872"/>
                </a:cubicBezTo>
                <a:cubicBezTo>
                  <a:pt x="9963" y="19028"/>
                  <a:pt x="4672" y="4476"/>
                  <a:pt x="20811" y="772"/>
                </a:cubicBezTo>
                <a:cubicBezTo>
                  <a:pt x="36950" y="-2932"/>
                  <a:pt x="78490" y="7386"/>
                  <a:pt x="103361" y="16647"/>
                </a:cubicBezTo>
                <a:cubicBezTo>
                  <a:pt x="128232" y="25908"/>
                  <a:pt x="144637" y="30670"/>
                  <a:pt x="168449" y="48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E441AB1-8B2F-495A-81CA-E2455CB5A749}"/>
              </a:ext>
            </a:extLst>
          </p:cNvPr>
          <p:cNvSpPr/>
          <p:nvPr/>
        </p:nvSpPr>
        <p:spPr>
          <a:xfrm>
            <a:off x="2834907" y="5147069"/>
            <a:ext cx="302102" cy="52991"/>
          </a:xfrm>
          <a:custGeom>
            <a:avLst/>
            <a:gdLst>
              <a:gd name="connsiteX0" fmla="*/ 368 w 302102"/>
              <a:gd name="connsiteY0" fmla="*/ 51994 h 52991"/>
              <a:gd name="connsiteX1" fmla="*/ 138481 w 302102"/>
              <a:gd name="connsiteY1" fmla="*/ 26594 h 52991"/>
              <a:gd name="connsiteX2" fmla="*/ 211506 w 302102"/>
              <a:gd name="connsiteY2" fmla="*/ 2781 h 52991"/>
              <a:gd name="connsiteX3" fmla="*/ 301993 w 302102"/>
              <a:gd name="connsiteY3" fmla="*/ 2781 h 52991"/>
              <a:gd name="connsiteX4" fmla="*/ 192456 w 302102"/>
              <a:gd name="connsiteY4" fmla="*/ 23419 h 52991"/>
              <a:gd name="connsiteX5" fmla="*/ 100381 w 302102"/>
              <a:gd name="connsiteY5" fmla="*/ 45644 h 52991"/>
              <a:gd name="connsiteX6" fmla="*/ 368 w 302102"/>
              <a:gd name="connsiteY6" fmla="*/ 51994 h 5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02" h="52991">
                <a:moveTo>
                  <a:pt x="368" y="51994"/>
                </a:moveTo>
                <a:cubicBezTo>
                  <a:pt x="6718" y="48819"/>
                  <a:pt x="103291" y="34796"/>
                  <a:pt x="138481" y="26594"/>
                </a:cubicBezTo>
                <a:cubicBezTo>
                  <a:pt x="173671" y="18392"/>
                  <a:pt x="184254" y="6750"/>
                  <a:pt x="211506" y="2781"/>
                </a:cubicBezTo>
                <a:cubicBezTo>
                  <a:pt x="238758" y="-1188"/>
                  <a:pt x="305168" y="-659"/>
                  <a:pt x="301993" y="2781"/>
                </a:cubicBezTo>
                <a:cubicBezTo>
                  <a:pt x="298818" y="6221"/>
                  <a:pt x="226058" y="16275"/>
                  <a:pt x="192456" y="23419"/>
                </a:cubicBezTo>
                <a:cubicBezTo>
                  <a:pt x="158854" y="30563"/>
                  <a:pt x="129221" y="41146"/>
                  <a:pt x="100381" y="45644"/>
                </a:cubicBezTo>
                <a:cubicBezTo>
                  <a:pt x="71541" y="50142"/>
                  <a:pt x="-5982" y="55169"/>
                  <a:pt x="368" y="51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BE9D14A-2A44-4C26-97E7-2C519FAA1A62}"/>
              </a:ext>
            </a:extLst>
          </p:cNvPr>
          <p:cNvSpPr/>
          <p:nvPr/>
        </p:nvSpPr>
        <p:spPr>
          <a:xfrm>
            <a:off x="3113692" y="5549763"/>
            <a:ext cx="262956" cy="68822"/>
          </a:xfrm>
          <a:custGeom>
            <a:avLst/>
            <a:gdLst>
              <a:gd name="connsiteX0" fmla="*/ 983 w 262956"/>
              <a:gd name="connsiteY0" fmla="*/ 137 h 68822"/>
              <a:gd name="connsiteX1" fmla="*/ 197833 w 262956"/>
              <a:gd name="connsiteY1" fmla="*/ 38237 h 68822"/>
              <a:gd name="connsiteX2" fmla="*/ 262921 w 262956"/>
              <a:gd name="connsiteY2" fmla="*/ 68400 h 68822"/>
              <a:gd name="connsiteX3" fmla="*/ 205771 w 262956"/>
              <a:gd name="connsiteY3" fmla="*/ 55700 h 68822"/>
              <a:gd name="connsiteX4" fmla="*/ 124808 w 262956"/>
              <a:gd name="connsiteY4" fmla="*/ 52525 h 68822"/>
              <a:gd name="connsiteX5" fmla="*/ 983 w 262956"/>
              <a:gd name="connsiteY5" fmla="*/ 137 h 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56" h="68822">
                <a:moveTo>
                  <a:pt x="983" y="137"/>
                </a:moveTo>
                <a:cubicBezTo>
                  <a:pt x="13154" y="-2244"/>
                  <a:pt x="154177" y="26860"/>
                  <a:pt x="197833" y="38237"/>
                </a:cubicBezTo>
                <a:cubicBezTo>
                  <a:pt x="241489" y="49614"/>
                  <a:pt x="261598" y="65490"/>
                  <a:pt x="262921" y="68400"/>
                </a:cubicBezTo>
                <a:cubicBezTo>
                  <a:pt x="264244" y="71310"/>
                  <a:pt x="228790" y="58346"/>
                  <a:pt x="205771" y="55700"/>
                </a:cubicBezTo>
                <a:cubicBezTo>
                  <a:pt x="182752" y="53054"/>
                  <a:pt x="156558" y="58081"/>
                  <a:pt x="124808" y="52525"/>
                </a:cubicBezTo>
                <a:cubicBezTo>
                  <a:pt x="93058" y="46969"/>
                  <a:pt x="-11188" y="2518"/>
                  <a:pt x="98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E140AF60-0F9C-4E21-9024-18697CA68E43}"/>
              </a:ext>
            </a:extLst>
          </p:cNvPr>
          <p:cNvSpPr/>
          <p:nvPr/>
        </p:nvSpPr>
        <p:spPr>
          <a:xfrm>
            <a:off x="3154297" y="5114913"/>
            <a:ext cx="293854" cy="140304"/>
          </a:xfrm>
          <a:custGeom>
            <a:avLst/>
            <a:gdLst>
              <a:gd name="connsiteX0" fmla="*/ 66 w 293854"/>
              <a:gd name="connsiteY0" fmla="*/ 12 h 140304"/>
              <a:gd name="connsiteX1" fmla="*/ 117541 w 293854"/>
              <a:gd name="connsiteY1" fmla="*/ 84150 h 140304"/>
              <a:gd name="connsiteX2" fmla="*/ 195328 w 293854"/>
              <a:gd name="connsiteY2" fmla="*/ 98437 h 140304"/>
              <a:gd name="connsiteX3" fmla="*/ 293753 w 293854"/>
              <a:gd name="connsiteY3" fmla="*/ 139712 h 140304"/>
              <a:gd name="connsiteX4" fmla="*/ 176278 w 293854"/>
              <a:gd name="connsiteY4" fmla="*/ 120662 h 140304"/>
              <a:gd name="connsiteX5" fmla="*/ 101666 w 293854"/>
              <a:gd name="connsiteY5" fmla="*/ 90500 h 140304"/>
              <a:gd name="connsiteX6" fmla="*/ 66 w 293854"/>
              <a:gd name="connsiteY6" fmla="*/ 12 h 1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54" h="140304">
                <a:moveTo>
                  <a:pt x="66" y="12"/>
                </a:moveTo>
                <a:cubicBezTo>
                  <a:pt x="2712" y="-1046"/>
                  <a:pt x="84997" y="67746"/>
                  <a:pt x="117541" y="84150"/>
                </a:cubicBezTo>
                <a:cubicBezTo>
                  <a:pt x="150085" y="100554"/>
                  <a:pt x="165959" y="89177"/>
                  <a:pt x="195328" y="98437"/>
                </a:cubicBezTo>
                <a:cubicBezTo>
                  <a:pt x="224697" y="107697"/>
                  <a:pt x="296928" y="136008"/>
                  <a:pt x="293753" y="139712"/>
                </a:cubicBezTo>
                <a:cubicBezTo>
                  <a:pt x="290578" y="143416"/>
                  <a:pt x="208292" y="128864"/>
                  <a:pt x="176278" y="120662"/>
                </a:cubicBezTo>
                <a:cubicBezTo>
                  <a:pt x="144264" y="112460"/>
                  <a:pt x="128389" y="108227"/>
                  <a:pt x="101666" y="90500"/>
                </a:cubicBezTo>
                <a:cubicBezTo>
                  <a:pt x="74943" y="72773"/>
                  <a:pt x="-2580" y="1070"/>
                  <a:pt x="6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D935C35-91B9-4D6F-B0EF-473A11C9C73F}"/>
              </a:ext>
            </a:extLst>
          </p:cNvPr>
          <p:cNvSpPr/>
          <p:nvPr/>
        </p:nvSpPr>
        <p:spPr>
          <a:xfrm>
            <a:off x="3414329" y="5581642"/>
            <a:ext cx="65073" cy="147955"/>
          </a:xfrm>
          <a:custGeom>
            <a:avLst/>
            <a:gdLst>
              <a:gd name="connsiteX0" fmla="*/ 384 w 65073"/>
              <a:gd name="connsiteY0" fmla="*/ 8 h 147955"/>
              <a:gd name="connsiteX1" fmla="*/ 33721 w 65073"/>
              <a:gd name="connsiteY1" fmla="*/ 39696 h 147955"/>
              <a:gd name="connsiteX2" fmla="*/ 33721 w 65073"/>
              <a:gd name="connsiteY2" fmla="*/ 93671 h 147955"/>
              <a:gd name="connsiteX3" fmla="*/ 11496 w 65073"/>
              <a:gd name="connsiteY3" fmla="*/ 147646 h 147955"/>
              <a:gd name="connsiteX4" fmla="*/ 59121 w 65073"/>
              <a:gd name="connsiteY4" fmla="*/ 68271 h 147955"/>
              <a:gd name="connsiteX5" fmla="*/ 59121 w 65073"/>
              <a:gd name="connsiteY5" fmla="*/ 42871 h 147955"/>
              <a:gd name="connsiteX6" fmla="*/ 384 w 65073"/>
              <a:gd name="connsiteY6" fmla="*/ 8 h 14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73" h="147955">
                <a:moveTo>
                  <a:pt x="384" y="8"/>
                </a:moveTo>
                <a:cubicBezTo>
                  <a:pt x="-3849" y="-521"/>
                  <a:pt x="28165" y="24086"/>
                  <a:pt x="33721" y="39696"/>
                </a:cubicBezTo>
                <a:cubicBezTo>
                  <a:pt x="39277" y="55306"/>
                  <a:pt x="37425" y="75679"/>
                  <a:pt x="33721" y="93671"/>
                </a:cubicBezTo>
                <a:cubicBezTo>
                  <a:pt x="30017" y="111663"/>
                  <a:pt x="7263" y="151879"/>
                  <a:pt x="11496" y="147646"/>
                </a:cubicBezTo>
                <a:cubicBezTo>
                  <a:pt x="15729" y="143413"/>
                  <a:pt x="51184" y="85733"/>
                  <a:pt x="59121" y="68271"/>
                </a:cubicBezTo>
                <a:cubicBezTo>
                  <a:pt x="67058" y="50809"/>
                  <a:pt x="67058" y="53190"/>
                  <a:pt x="59121" y="42871"/>
                </a:cubicBezTo>
                <a:cubicBezTo>
                  <a:pt x="51184" y="32552"/>
                  <a:pt x="4617" y="537"/>
                  <a:pt x="38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FAD7D4F-1821-4687-9D55-183C2308F117}"/>
              </a:ext>
            </a:extLst>
          </p:cNvPr>
          <p:cNvSpPr/>
          <p:nvPr/>
        </p:nvSpPr>
        <p:spPr>
          <a:xfrm>
            <a:off x="3438497" y="5914479"/>
            <a:ext cx="179423" cy="208881"/>
          </a:xfrm>
          <a:custGeom>
            <a:avLst/>
            <a:gdLst>
              <a:gd name="connsiteX0" fmla="*/ 157191 w 179423"/>
              <a:gd name="connsiteY0" fmla="*/ 3721 h 208881"/>
              <a:gd name="connsiteX1" fmla="*/ 179416 w 179423"/>
              <a:gd name="connsiteY1" fmla="*/ 173584 h 208881"/>
              <a:gd name="connsiteX2" fmla="*/ 158778 w 179423"/>
              <a:gd name="connsiteY2" fmla="*/ 173584 h 208881"/>
              <a:gd name="connsiteX3" fmla="*/ 95278 w 179423"/>
              <a:gd name="connsiteY3" fmla="*/ 162471 h 208881"/>
              <a:gd name="connsiteX4" fmla="*/ 28 w 179423"/>
              <a:gd name="connsiteY4" fmla="*/ 97384 h 208881"/>
              <a:gd name="connsiteX5" fmla="*/ 85753 w 179423"/>
              <a:gd name="connsiteY5" fmla="*/ 189459 h 208881"/>
              <a:gd name="connsiteX6" fmla="*/ 128616 w 179423"/>
              <a:gd name="connsiteY6" fmla="*/ 206921 h 208881"/>
              <a:gd name="connsiteX7" fmla="*/ 171478 w 179423"/>
              <a:gd name="connsiteY7" fmla="*/ 159296 h 208881"/>
              <a:gd name="connsiteX8" fmla="*/ 157191 w 179423"/>
              <a:gd name="connsiteY8" fmla="*/ 110084 h 208881"/>
              <a:gd name="connsiteX9" fmla="*/ 146078 w 179423"/>
              <a:gd name="connsiteY9" fmla="*/ 59284 h 208881"/>
              <a:gd name="connsiteX10" fmla="*/ 157191 w 179423"/>
              <a:gd name="connsiteY10" fmla="*/ 3721 h 20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423" h="208881">
                <a:moveTo>
                  <a:pt x="157191" y="3721"/>
                </a:moveTo>
                <a:cubicBezTo>
                  <a:pt x="162747" y="22771"/>
                  <a:pt x="179152" y="145274"/>
                  <a:pt x="179416" y="173584"/>
                </a:cubicBezTo>
                <a:cubicBezTo>
                  <a:pt x="179680" y="201894"/>
                  <a:pt x="172801" y="175436"/>
                  <a:pt x="158778" y="173584"/>
                </a:cubicBezTo>
                <a:cubicBezTo>
                  <a:pt x="144755" y="171732"/>
                  <a:pt x="121736" y="175171"/>
                  <a:pt x="95278" y="162471"/>
                </a:cubicBezTo>
                <a:cubicBezTo>
                  <a:pt x="68820" y="149771"/>
                  <a:pt x="1615" y="92886"/>
                  <a:pt x="28" y="97384"/>
                </a:cubicBezTo>
                <a:cubicBezTo>
                  <a:pt x="-1560" y="101882"/>
                  <a:pt x="64322" y="171203"/>
                  <a:pt x="85753" y="189459"/>
                </a:cubicBezTo>
                <a:cubicBezTo>
                  <a:pt x="107184" y="207715"/>
                  <a:pt x="114329" y="211948"/>
                  <a:pt x="128616" y="206921"/>
                </a:cubicBezTo>
                <a:cubicBezTo>
                  <a:pt x="142903" y="201894"/>
                  <a:pt x="166716" y="175436"/>
                  <a:pt x="171478" y="159296"/>
                </a:cubicBezTo>
                <a:cubicBezTo>
                  <a:pt x="176241" y="143157"/>
                  <a:pt x="161424" y="126753"/>
                  <a:pt x="157191" y="110084"/>
                </a:cubicBezTo>
                <a:cubicBezTo>
                  <a:pt x="152958" y="93415"/>
                  <a:pt x="144755" y="74365"/>
                  <a:pt x="146078" y="59284"/>
                </a:cubicBezTo>
                <a:cubicBezTo>
                  <a:pt x="147401" y="44203"/>
                  <a:pt x="151635" y="-15329"/>
                  <a:pt x="157191" y="3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27B8B51-5D5A-4BF9-9881-5E6A1C423631}"/>
              </a:ext>
            </a:extLst>
          </p:cNvPr>
          <p:cNvSpPr/>
          <p:nvPr/>
        </p:nvSpPr>
        <p:spPr>
          <a:xfrm>
            <a:off x="3519102" y="6122979"/>
            <a:ext cx="213188" cy="210389"/>
          </a:xfrm>
          <a:custGeom>
            <a:avLst/>
            <a:gdLst>
              <a:gd name="connsiteX0" fmla="*/ 1973 w 213188"/>
              <a:gd name="connsiteY0" fmla="*/ 9 h 210389"/>
              <a:gd name="connsiteX1" fmla="*/ 122623 w 213188"/>
              <a:gd name="connsiteY1" fmla="*/ 106371 h 210389"/>
              <a:gd name="connsiteX2" fmla="*/ 176598 w 213188"/>
              <a:gd name="connsiteY2" fmla="*/ 133359 h 210389"/>
              <a:gd name="connsiteX3" fmla="*/ 213111 w 213188"/>
              <a:gd name="connsiteY3" fmla="*/ 209559 h 210389"/>
              <a:gd name="connsiteX4" fmla="*/ 167073 w 213188"/>
              <a:gd name="connsiteY4" fmla="*/ 171459 h 210389"/>
              <a:gd name="connsiteX5" fmla="*/ 101986 w 213188"/>
              <a:gd name="connsiteY5" fmla="*/ 133359 h 210389"/>
              <a:gd name="connsiteX6" fmla="*/ 49598 w 213188"/>
              <a:gd name="connsiteY6" fmla="*/ 100021 h 210389"/>
              <a:gd name="connsiteX7" fmla="*/ 1973 w 213188"/>
              <a:gd name="connsiteY7" fmla="*/ 9 h 2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188" h="210389">
                <a:moveTo>
                  <a:pt x="1973" y="9"/>
                </a:moveTo>
                <a:cubicBezTo>
                  <a:pt x="14144" y="1067"/>
                  <a:pt x="93519" y="84146"/>
                  <a:pt x="122623" y="106371"/>
                </a:cubicBezTo>
                <a:cubicBezTo>
                  <a:pt x="151727" y="128596"/>
                  <a:pt x="161517" y="116161"/>
                  <a:pt x="176598" y="133359"/>
                </a:cubicBezTo>
                <a:cubicBezTo>
                  <a:pt x="191679" y="150557"/>
                  <a:pt x="214699" y="203209"/>
                  <a:pt x="213111" y="209559"/>
                </a:cubicBezTo>
                <a:cubicBezTo>
                  <a:pt x="211524" y="215909"/>
                  <a:pt x="185594" y="184159"/>
                  <a:pt x="167073" y="171459"/>
                </a:cubicBezTo>
                <a:cubicBezTo>
                  <a:pt x="148552" y="158759"/>
                  <a:pt x="121565" y="145265"/>
                  <a:pt x="101986" y="133359"/>
                </a:cubicBezTo>
                <a:cubicBezTo>
                  <a:pt x="82407" y="121453"/>
                  <a:pt x="61769" y="117483"/>
                  <a:pt x="49598" y="100021"/>
                </a:cubicBezTo>
                <a:cubicBezTo>
                  <a:pt x="37427" y="82559"/>
                  <a:pt x="-10198" y="-1049"/>
                  <a:pt x="19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17CA578-51F4-4DE9-8153-CF71C0EA5353}"/>
              </a:ext>
            </a:extLst>
          </p:cNvPr>
          <p:cNvSpPr/>
          <p:nvPr/>
        </p:nvSpPr>
        <p:spPr>
          <a:xfrm>
            <a:off x="3775075" y="6149666"/>
            <a:ext cx="254003" cy="203861"/>
          </a:xfrm>
          <a:custGeom>
            <a:avLst/>
            <a:gdLst>
              <a:gd name="connsiteX0" fmla="*/ 254000 w 254003"/>
              <a:gd name="connsiteY0" fmla="*/ 309 h 203861"/>
              <a:gd name="connsiteX1" fmla="*/ 96838 w 254003"/>
              <a:gd name="connsiteY1" fmla="*/ 90797 h 203861"/>
              <a:gd name="connsiteX2" fmla="*/ 90488 w 254003"/>
              <a:gd name="connsiteY2" fmla="*/ 152709 h 203861"/>
              <a:gd name="connsiteX3" fmla="*/ 84138 w 254003"/>
              <a:gd name="connsiteY3" fmla="*/ 181284 h 203861"/>
              <a:gd name="connsiteX4" fmla="*/ 36513 w 254003"/>
              <a:gd name="connsiteY4" fmla="*/ 200334 h 203861"/>
              <a:gd name="connsiteX5" fmla="*/ 0 w 254003"/>
              <a:gd name="connsiteY5" fmla="*/ 200334 h 203861"/>
              <a:gd name="connsiteX6" fmla="*/ 93663 w 254003"/>
              <a:gd name="connsiteY6" fmla="*/ 200334 h 203861"/>
              <a:gd name="connsiteX7" fmla="*/ 103188 w 254003"/>
              <a:gd name="connsiteY7" fmla="*/ 152709 h 203861"/>
              <a:gd name="connsiteX8" fmla="*/ 101600 w 254003"/>
              <a:gd name="connsiteY8" fmla="*/ 124134 h 203861"/>
              <a:gd name="connsiteX9" fmla="*/ 254000 w 254003"/>
              <a:gd name="connsiteY9" fmla="*/ 309 h 20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03" h="203861">
                <a:moveTo>
                  <a:pt x="254000" y="309"/>
                </a:moveTo>
                <a:cubicBezTo>
                  <a:pt x="253206" y="-5247"/>
                  <a:pt x="124090" y="65397"/>
                  <a:pt x="96838" y="90797"/>
                </a:cubicBezTo>
                <a:cubicBezTo>
                  <a:pt x="69586" y="116197"/>
                  <a:pt x="92605" y="137628"/>
                  <a:pt x="90488" y="152709"/>
                </a:cubicBezTo>
                <a:cubicBezTo>
                  <a:pt x="88371" y="167790"/>
                  <a:pt x="93134" y="173347"/>
                  <a:pt x="84138" y="181284"/>
                </a:cubicBezTo>
                <a:cubicBezTo>
                  <a:pt x="75142" y="189222"/>
                  <a:pt x="50536" y="197159"/>
                  <a:pt x="36513" y="200334"/>
                </a:cubicBezTo>
                <a:cubicBezTo>
                  <a:pt x="22490" y="203509"/>
                  <a:pt x="0" y="200334"/>
                  <a:pt x="0" y="200334"/>
                </a:cubicBezTo>
                <a:cubicBezTo>
                  <a:pt x="9525" y="200334"/>
                  <a:pt x="76465" y="208271"/>
                  <a:pt x="93663" y="200334"/>
                </a:cubicBezTo>
                <a:cubicBezTo>
                  <a:pt x="110861" y="192397"/>
                  <a:pt x="101865" y="165409"/>
                  <a:pt x="103188" y="152709"/>
                </a:cubicBezTo>
                <a:cubicBezTo>
                  <a:pt x="104511" y="140009"/>
                  <a:pt x="78846" y="147417"/>
                  <a:pt x="101600" y="124134"/>
                </a:cubicBezTo>
                <a:cubicBezTo>
                  <a:pt x="124354" y="100851"/>
                  <a:pt x="254794" y="5865"/>
                  <a:pt x="25400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9A0F4F3-0424-4B94-8BF4-6C54581FAFDC}"/>
              </a:ext>
            </a:extLst>
          </p:cNvPr>
          <p:cNvSpPr/>
          <p:nvPr/>
        </p:nvSpPr>
        <p:spPr>
          <a:xfrm>
            <a:off x="3782945" y="6344346"/>
            <a:ext cx="113293" cy="196216"/>
          </a:xfrm>
          <a:custGeom>
            <a:avLst/>
            <a:gdLst>
              <a:gd name="connsiteX0" fmla="*/ 112780 w 113293"/>
              <a:gd name="connsiteY0" fmla="*/ 892 h 196216"/>
              <a:gd name="connsiteX1" fmla="*/ 44518 w 113293"/>
              <a:gd name="connsiteY1" fmla="*/ 59629 h 196216"/>
              <a:gd name="connsiteX2" fmla="*/ 47693 w 113293"/>
              <a:gd name="connsiteY2" fmla="*/ 118367 h 196216"/>
              <a:gd name="connsiteX3" fmla="*/ 100080 w 113293"/>
              <a:gd name="connsiteY3" fmla="*/ 196154 h 196216"/>
              <a:gd name="connsiteX4" fmla="*/ 27055 w 113293"/>
              <a:gd name="connsiteY4" fmla="*/ 131067 h 196216"/>
              <a:gd name="connsiteX5" fmla="*/ 3243 w 113293"/>
              <a:gd name="connsiteY5" fmla="*/ 107254 h 196216"/>
              <a:gd name="connsiteX6" fmla="*/ 112780 w 113293"/>
              <a:gd name="connsiteY6" fmla="*/ 892 h 19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93" h="196216">
                <a:moveTo>
                  <a:pt x="112780" y="892"/>
                </a:moveTo>
                <a:cubicBezTo>
                  <a:pt x="119659" y="-7046"/>
                  <a:pt x="55366" y="40050"/>
                  <a:pt x="44518" y="59629"/>
                </a:cubicBezTo>
                <a:cubicBezTo>
                  <a:pt x="33670" y="79208"/>
                  <a:pt x="38433" y="95613"/>
                  <a:pt x="47693" y="118367"/>
                </a:cubicBezTo>
                <a:cubicBezTo>
                  <a:pt x="56953" y="141121"/>
                  <a:pt x="103520" y="194037"/>
                  <a:pt x="100080" y="196154"/>
                </a:cubicBezTo>
                <a:cubicBezTo>
                  <a:pt x="96640" y="198271"/>
                  <a:pt x="43194" y="145884"/>
                  <a:pt x="27055" y="131067"/>
                </a:cubicBezTo>
                <a:cubicBezTo>
                  <a:pt x="10916" y="116250"/>
                  <a:pt x="-7605" y="125510"/>
                  <a:pt x="3243" y="107254"/>
                </a:cubicBezTo>
                <a:cubicBezTo>
                  <a:pt x="14091" y="88998"/>
                  <a:pt x="105901" y="8830"/>
                  <a:pt x="112780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5AECEF6-C93E-4C68-8D5C-1239ECADCCF9}"/>
              </a:ext>
            </a:extLst>
          </p:cNvPr>
          <p:cNvSpPr/>
          <p:nvPr/>
        </p:nvSpPr>
        <p:spPr>
          <a:xfrm>
            <a:off x="3676642" y="6316619"/>
            <a:ext cx="130072" cy="243234"/>
          </a:xfrm>
          <a:custGeom>
            <a:avLst/>
            <a:gdLst>
              <a:gd name="connsiteX0" fmla="*/ 8 w 130072"/>
              <a:gd name="connsiteY0" fmla="*/ 44 h 243234"/>
              <a:gd name="connsiteX1" fmla="*/ 117483 w 130072"/>
              <a:gd name="connsiteY1" fmla="*/ 90531 h 243234"/>
              <a:gd name="connsiteX2" fmla="*/ 112721 w 130072"/>
              <a:gd name="connsiteY2" fmla="*/ 114344 h 243234"/>
              <a:gd name="connsiteX3" fmla="*/ 106371 w 130072"/>
              <a:gd name="connsiteY3" fmla="*/ 123869 h 243234"/>
              <a:gd name="connsiteX4" fmla="*/ 125421 w 130072"/>
              <a:gd name="connsiteY4" fmla="*/ 230231 h 243234"/>
              <a:gd name="connsiteX5" fmla="*/ 57158 w 130072"/>
              <a:gd name="connsiteY5" fmla="*/ 236581 h 243234"/>
              <a:gd name="connsiteX6" fmla="*/ 107958 w 130072"/>
              <a:gd name="connsiteY6" fmla="*/ 185781 h 243234"/>
              <a:gd name="connsiteX7" fmla="*/ 123833 w 130072"/>
              <a:gd name="connsiteY7" fmla="*/ 103231 h 243234"/>
              <a:gd name="connsiteX8" fmla="*/ 8 w 130072"/>
              <a:gd name="connsiteY8" fmla="*/ 44 h 2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72" h="243234">
                <a:moveTo>
                  <a:pt x="8" y="44"/>
                </a:moveTo>
                <a:cubicBezTo>
                  <a:pt x="-1050" y="-2073"/>
                  <a:pt x="98698" y="71481"/>
                  <a:pt x="117483" y="90531"/>
                </a:cubicBezTo>
                <a:cubicBezTo>
                  <a:pt x="136268" y="109581"/>
                  <a:pt x="114573" y="108788"/>
                  <a:pt x="112721" y="114344"/>
                </a:cubicBezTo>
                <a:cubicBezTo>
                  <a:pt x="110869" y="119900"/>
                  <a:pt x="104254" y="104555"/>
                  <a:pt x="106371" y="123869"/>
                </a:cubicBezTo>
                <a:cubicBezTo>
                  <a:pt x="108488" y="143183"/>
                  <a:pt x="133623" y="211446"/>
                  <a:pt x="125421" y="230231"/>
                </a:cubicBezTo>
                <a:cubicBezTo>
                  <a:pt x="117219" y="249016"/>
                  <a:pt x="60069" y="243989"/>
                  <a:pt x="57158" y="236581"/>
                </a:cubicBezTo>
                <a:cubicBezTo>
                  <a:pt x="54248" y="229173"/>
                  <a:pt x="96846" y="208006"/>
                  <a:pt x="107958" y="185781"/>
                </a:cubicBezTo>
                <a:cubicBezTo>
                  <a:pt x="119070" y="163556"/>
                  <a:pt x="140766" y="133658"/>
                  <a:pt x="123833" y="103231"/>
                </a:cubicBezTo>
                <a:cubicBezTo>
                  <a:pt x="106900" y="72804"/>
                  <a:pt x="1066" y="2161"/>
                  <a:pt x="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DEFCCFB-2A74-4BD5-B4E0-A461B411B57D}"/>
              </a:ext>
            </a:extLst>
          </p:cNvPr>
          <p:cNvSpPr/>
          <p:nvPr/>
        </p:nvSpPr>
        <p:spPr>
          <a:xfrm>
            <a:off x="3679796" y="6280149"/>
            <a:ext cx="116505" cy="147022"/>
          </a:xfrm>
          <a:custGeom>
            <a:avLst/>
            <a:gdLst>
              <a:gd name="connsiteX0" fmla="*/ 4792 w 116505"/>
              <a:gd name="connsiteY0" fmla="*/ 1 h 147022"/>
              <a:gd name="connsiteX1" fmla="*/ 28604 w 116505"/>
              <a:gd name="connsiteY1" fmla="*/ 61914 h 147022"/>
              <a:gd name="connsiteX2" fmla="*/ 114329 w 116505"/>
              <a:gd name="connsiteY2" fmla="*/ 146051 h 147022"/>
              <a:gd name="connsiteX3" fmla="*/ 84167 w 116505"/>
              <a:gd name="connsiteY3" fmla="*/ 104776 h 147022"/>
              <a:gd name="connsiteX4" fmla="*/ 11142 w 116505"/>
              <a:gd name="connsiteY4" fmla="*/ 60326 h 147022"/>
              <a:gd name="connsiteX5" fmla="*/ 4792 w 116505"/>
              <a:gd name="connsiteY5" fmla="*/ 1 h 1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05" h="147022">
                <a:moveTo>
                  <a:pt x="4792" y="1"/>
                </a:moveTo>
                <a:cubicBezTo>
                  <a:pt x="7702" y="266"/>
                  <a:pt x="10348" y="37572"/>
                  <a:pt x="28604" y="61914"/>
                </a:cubicBezTo>
                <a:cubicBezTo>
                  <a:pt x="46860" y="86256"/>
                  <a:pt x="105069" y="138907"/>
                  <a:pt x="114329" y="146051"/>
                </a:cubicBezTo>
                <a:cubicBezTo>
                  <a:pt x="123589" y="153195"/>
                  <a:pt x="101365" y="119063"/>
                  <a:pt x="84167" y="104776"/>
                </a:cubicBezTo>
                <a:cubicBezTo>
                  <a:pt x="66969" y="90489"/>
                  <a:pt x="11142" y="60326"/>
                  <a:pt x="11142" y="60326"/>
                </a:cubicBezTo>
                <a:cubicBezTo>
                  <a:pt x="-7114" y="48420"/>
                  <a:pt x="1882" y="-264"/>
                  <a:pt x="47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B8AA661-9F2E-4248-BEBB-610F4A9A5BC0}"/>
              </a:ext>
            </a:extLst>
          </p:cNvPr>
          <p:cNvSpPr/>
          <p:nvPr/>
        </p:nvSpPr>
        <p:spPr>
          <a:xfrm>
            <a:off x="3685944" y="6141626"/>
            <a:ext cx="231138" cy="33749"/>
          </a:xfrm>
          <a:custGeom>
            <a:avLst/>
            <a:gdLst>
              <a:gd name="connsiteX0" fmla="*/ 231 w 231138"/>
              <a:gd name="connsiteY0" fmla="*/ 412 h 33749"/>
              <a:gd name="connsiteX1" fmla="*/ 138344 w 231138"/>
              <a:gd name="connsiteY1" fmla="*/ 14699 h 33749"/>
              <a:gd name="connsiteX2" fmla="*/ 230419 w 231138"/>
              <a:gd name="connsiteY2" fmla="*/ 8349 h 33749"/>
              <a:gd name="connsiteX3" fmla="*/ 173269 w 231138"/>
              <a:gd name="connsiteY3" fmla="*/ 33749 h 33749"/>
              <a:gd name="connsiteX4" fmla="*/ 231 w 231138"/>
              <a:gd name="connsiteY4" fmla="*/ 412 h 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38" h="33749">
                <a:moveTo>
                  <a:pt x="231" y="412"/>
                </a:moveTo>
                <a:cubicBezTo>
                  <a:pt x="-5590" y="-2763"/>
                  <a:pt x="99979" y="13376"/>
                  <a:pt x="138344" y="14699"/>
                </a:cubicBezTo>
                <a:cubicBezTo>
                  <a:pt x="176709" y="16022"/>
                  <a:pt x="224598" y="5174"/>
                  <a:pt x="230419" y="8349"/>
                </a:cubicBezTo>
                <a:cubicBezTo>
                  <a:pt x="236240" y="11524"/>
                  <a:pt x="205813" y="33749"/>
                  <a:pt x="173269" y="33749"/>
                </a:cubicBezTo>
                <a:cubicBezTo>
                  <a:pt x="140725" y="33749"/>
                  <a:pt x="6052" y="3587"/>
                  <a:pt x="231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265FF8B1-F8EE-4572-9FB5-0AA13847FEC7}"/>
              </a:ext>
            </a:extLst>
          </p:cNvPr>
          <p:cNvSpPr/>
          <p:nvPr/>
        </p:nvSpPr>
        <p:spPr>
          <a:xfrm>
            <a:off x="3184315" y="5236104"/>
            <a:ext cx="45719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50A4666-4895-4D53-B4F8-889B6122C328}"/>
              </a:ext>
            </a:extLst>
          </p:cNvPr>
          <p:cNvSpPr/>
          <p:nvPr/>
        </p:nvSpPr>
        <p:spPr>
          <a:xfrm>
            <a:off x="4642886" y="6106524"/>
            <a:ext cx="274225" cy="189608"/>
          </a:xfrm>
          <a:custGeom>
            <a:avLst/>
            <a:gdLst>
              <a:gd name="connsiteX0" fmla="*/ 274131 w 274225"/>
              <a:gd name="connsiteY0" fmla="*/ 59 h 189608"/>
              <a:gd name="connsiteX1" fmla="*/ 168297 w 274225"/>
              <a:gd name="connsiteY1" fmla="*/ 152459 h 189608"/>
              <a:gd name="connsiteX2" fmla="*/ 1081 w 274225"/>
              <a:gd name="connsiteY2" fmla="*/ 188443 h 189608"/>
              <a:gd name="connsiteX3" fmla="*/ 100564 w 274225"/>
              <a:gd name="connsiteY3" fmla="*/ 179976 h 189608"/>
              <a:gd name="connsiteX4" fmla="*/ 185231 w 274225"/>
              <a:gd name="connsiteY4" fmla="*/ 171509 h 189608"/>
              <a:gd name="connsiteX5" fmla="*/ 274131 w 274225"/>
              <a:gd name="connsiteY5" fmla="*/ 59 h 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225" h="189608">
                <a:moveTo>
                  <a:pt x="274131" y="59"/>
                </a:moveTo>
                <a:cubicBezTo>
                  <a:pt x="271309" y="-3116"/>
                  <a:pt x="213805" y="121062"/>
                  <a:pt x="168297" y="152459"/>
                </a:cubicBezTo>
                <a:cubicBezTo>
                  <a:pt x="122789" y="183856"/>
                  <a:pt x="12370" y="183857"/>
                  <a:pt x="1081" y="188443"/>
                </a:cubicBezTo>
                <a:cubicBezTo>
                  <a:pt x="-10208" y="193029"/>
                  <a:pt x="69872" y="182798"/>
                  <a:pt x="100564" y="179976"/>
                </a:cubicBezTo>
                <a:cubicBezTo>
                  <a:pt x="131256" y="177154"/>
                  <a:pt x="154539" y="196556"/>
                  <a:pt x="185231" y="171509"/>
                </a:cubicBezTo>
                <a:cubicBezTo>
                  <a:pt x="215923" y="146462"/>
                  <a:pt x="276953" y="3234"/>
                  <a:pt x="27413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4E36D6F-9BEF-44C8-954E-CF2AE48A18F1}"/>
              </a:ext>
            </a:extLst>
          </p:cNvPr>
          <p:cNvSpPr/>
          <p:nvPr/>
        </p:nvSpPr>
        <p:spPr>
          <a:xfrm>
            <a:off x="3704142" y="6322073"/>
            <a:ext cx="1079047" cy="494664"/>
          </a:xfrm>
          <a:custGeom>
            <a:avLst/>
            <a:gdLst>
              <a:gd name="connsiteX0" fmla="*/ 1077408 w 1079047"/>
              <a:gd name="connsiteY0" fmla="*/ 410 h 494664"/>
              <a:gd name="connsiteX1" fmla="*/ 717575 w 1079047"/>
              <a:gd name="connsiteY1" fmla="*/ 271344 h 494664"/>
              <a:gd name="connsiteX2" fmla="*/ 472041 w 1079047"/>
              <a:gd name="connsiteY2" fmla="*/ 427977 h 494664"/>
              <a:gd name="connsiteX3" fmla="*/ 370441 w 1079047"/>
              <a:gd name="connsiteY3" fmla="*/ 470310 h 494664"/>
              <a:gd name="connsiteX4" fmla="*/ 25 w 1079047"/>
              <a:gd name="connsiteY4" fmla="*/ 493594 h 494664"/>
              <a:gd name="connsiteX5" fmla="*/ 389491 w 1079047"/>
              <a:gd name="connsiteY5" fmla="*/ 436444 h 494664"/>
              <a:gd name="connsiteX6" fmla="*/ 563058 w 1079047"/>
              <a:gd name="connsiteY6" fmla="*/ 336960 h 494664"/>
              <a:gd name="connsiteX7" fmla="*/ 1077408 w 1079047"/>
              <a:gd name="connsiteY7" fmla="*/ 410 h 4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047" h="494664">
                <a:moveTo>
                  <a:pt x="1077408" y="410"/>
                </a:moveTo>
                <a:cubicBezTo>
                  <a:pt x="1103161" y="-10526"/>
                  <a:pt x="818469" y="200083"/>
                  <a:pt x="717575" y="271344"/>
                </a:cubicBezTo>
                <a:cubicBezTo>
                  <a:pt x="616680" y="342605"/>
                  <a:pt x="529897" y="394816"/>
                  <a:pt x="472041" y="427977"/>
                </a:cubicBezTo>
                <a:cubicBezTo>
                  <a:pt x="414185" y="461138"/>
                  <a:pt x="449110" y="459374"/>
                  <a:pt x="370441" y="470310"/>
                </a:cubicBezTo>
                <a:cubicBezTo>
                  <a:pt x="291772" y="481246"/>
                  <a:pt x="-3150" y="499238"/>
                  <a:pt x="25" y="493594"/>
                </a:cubicBezTo>
                <a:cubicBezTo>
                  <a:pt x="3200" y="487950"/>
                  <a:pt x="295652" y="462550"/>
                  <a:pt x="389491" y="436444"/>
                </a:cubicBezTo>
                <a:cubicBezTo>
                  <a:pt x="483330" y="410338"/>
                  <a:pt x="451933" y="405399"/>
                  <a:pt x="563058" y="336960"/>
                </a:cubicBezTo>
                <a:cubicBezTo>
                  <a:pt x="674183" y="268521"/>
                  <a:pt x="1051655" y="11346"/>
                  <a:pt x="1077408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4384554-1878-4B7C-A37E-30810CC3186B}"/>
              </a:ext>
            </a:extLst>
          </p:cNvPr>
          <p:cNvSpPr/>
          <p:nvPr/>
        </p:nvSpPr>
        <p:spPr>
          <a:xfrm>
            <a:off x="2839209" y="6607247"/>
            <a:ext cx="922126" cy="333781"/>
          </a:xfrm>
          <a:custGeom>
            <a:avLst/>
            <a:gdLst>
              <a:gd name="connsiteX0" fmla="*/ 1358 w 922126"/>
              <a:gd name="connsiteY0" fmla="*/ 986 h 333781"/>
              <a:gd name="connsiteX1" fmla="*/ 416224 w 922126"/>
              <a:gd name="connsiteY1" fmla="*/ 293086 h 333781"/>
              <a:gd name="connsiteX2" fmla="*/ 581324 w 922126"/>
              <a:gd name="connsiteY2" fmla="*/ 316370 h 333781"/>
              <a:gd name="connsiteX3" fmla="*/ 922108 w 922126"/>
              <a:gd name="connsiteY3" fmla="*/ 333303 h 333781"/>
              <a:gd name="connsiteX4" fmla="*/ 596141 w 922126"/>
              <a:gd name="connsiteY4" fmla="*/ 297320 h 333781"/>
              <a:gd name="connsiteX5" fmla="*/ 416224 w 922126"/>
              <a:gd name="connsiteY5" fmla="*/ 265570 h 333781"/>
              <a:gd name="connsiteX6" fmla="*/ 287108 w 922126"/>
              <a:gd name="connsiteY6" fmla="*/ 199953 h 333781"/>
              <a:gd name="connsiteX7" fmla="*/ 1358 w 922126"/>
              <a:gd name="connsiteY7" fmla="*/ 986 h 3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126" h="333781">
                <a:moveTo>
                  <a:pt x="1358" y="986"/>
                </a:moveTo>
                <a:cubicBezTo>
                  <a:pt x="22877" y="16508"/>
                  <a:pt x="319563" y="240522"/>
                  <a:pt x="416224" y="293086"/>
                </a:cubicBezTo>
                <a:cubicBezTo>
                  <a:pt x="512885" y="345650"/>
                  <a:pt x="497010" y="309667"/>
                  <a:pt x="581324" y="316370"/>
                </a:cubicBezTo>
                <a:cubicBezTo>
                  <a:pt x="665638" y="323073"/>
                  <a:pt x="919639" y="336478"/>
                  <a:pt x="922108" y="333303"/>
                </a:cubicBezTo>
                <a:cubicBezTo>
                  <a:pt x="924578" y="330128"/>
                  <a:pt x="680455" y="308609"/>
                  <a:pt x="596141" y="297320"/>
                </a:cubicBezTo>
                <a:cubicBezTo>
                  <a:pt x="511827" y="286031"/>
                  <a:pt x="467729" y="281798"/>
                  <a:pt x="416224" y="265570"/>
                </a:cubicBezTo>
                <a:cubicBezTo>
                  <a:pt x="364719" y="249342"/>
                  <a:pt x="354136" y="242286"/>
                  <a:pt x="287108" y="199953"/>
                </a:cubicBezTo>
                <a:cubicBezTo>
                  <a:pt x="220080" y="157620"/>
                  <a:pt x="-20161" y="-14536"/>
                  <a:pt x="1358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950B1E3-D42F-47E3-8EC1-6CEC1DCABD13}"/>
              </a:ext>
            </a:extLst>
          </p:cNvPr>
          <p:cNvSpPr/>
          <p:nvPr/>
        </p:nvSpPr>
        <p:spPr>
          <a:xfrm>
            <a:off x="3710224" y="6573687"/>
            <a:ext cx="487288" cy="67894"/>
          </a:xfrm>
          <a:custGeom>
            <a:avLst/>
            <a:gdLst>
              <a:gd name="connsiteX0" fmla="*/ 2409 w 487288"/>
              <a:gd name="connsiteY0" fmla="*/ 40896 h 67894"/>
              <a:gd name="connsiteX1" fmla="*/ 315676 w 487288"/>
              <a:gd name="connsiteY1" fmla="*/ 62063 h 67894"/>
              <a:gd name="connsiteX2" fmla="*/ 487126 w 487288"/>
              <a:gd name="connsiteY2" fmla="*/ 66296 h 67894"/>
              <a:gd name="connsiteX3" fmla="*/ 349543 w 487288"/>
              <a:gd name="connsiteY3" fmla="*/ 38780 h 67894"/>
              <a:gd name="connsiteX4" fmla="*/ 169626 w 487288"/>
              <a:gd name="connsiteY4" fmla="*/ 680 h 67894"/>
              <a:gd name="connsiteX5" fmla="*/ 201376 w 487288"/>
              <a:gd name="connsiteY5" fmla="*/ 15496 h 67894"/>
              <a:gd name="connsiteX6" fmla="*/ 171743 w 487288"/>
              <a:gd name="connsiteY6" fmla="*/ 30313 h 67894"/>
              <a:gd name="connsiteX7" fmla="*/ 2409 w 487288"/>
              <a:gd name="connsiteY7" fmla="*/ 40896 h 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288" h="67894">
                <a:moveTo>
                  <a:pt x="2409" y="40896"/>
                </a:moveTo>
                <a:cubicBezTo>
                  <a:pt x="26398" y="46188"/>
                  <a:pt x="315676" y="62063"/>
                  <a:pt x="315676" y="62063"/>
                </a:cubicBezTo>
                <a:cubicBezTo>
                  <a:pt x="396462" y="66296"/>
                  <a:pt x="481482" y="70176"/>
                  <a:pt x="487126" y="66296"/>
                </a:cubicBezTo>
                <a:cubicBezTo>
                  <a:pt x="492770" y="62416"/>
                  <a:pt x="349543" y="38780"/>
                  <a:pt x="349543" y="38780"/>
                </a:cubicBezTo>
                <a:lnTo>
                  <a:pt x="169626" y="680"/>
                </a:lnTo>
                <a:cubicBezTo>
                  <a:pt x="144932" y="-3201"/>
                  <a:pt x="201023" y="10557"/>
                  <a:pt x="201376" y="15496"/>
                </a:cubicBezTo>
                <a:cubicBezTo>
                  <a:pt x="201729" y="20435"/>
                  <a:pt x="202787" y="27844"/>
                  <a:pt x="171743" y="30313"/>
                </a:cubicBezTo>
                <a:cubicBezTo>
                  <a:pt x="140699" y="32782"/>
                  <a:pt x="-21580" y="35604"/>
                  <a:pt x="2409" y="40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2553230-422B-4F8C-9C32-1FF53BF025E1}"/>
              </a:ext>
            </a:extLst>
          </p:cNvPr>
          <p:cNvSpPr/>
          <p:nvPr/>
        </p:nvSpPr>
        <p:spPr>
          <a:xfrm>
            <a:off x="2349261" y="4709534"/>
            <a:ext cx="332029" cy="1115150"/>
          </a:xfrm>
          <a:custGeom>
            <a:avLst/>
            <a:gdLst>
              <a:gd name="connsiteX0" fmla="*/ 263764 w 332029"/>
              <a:gd name="connsiteY0" fmla="*/ 33916 h 1115150"/>
              <a:gd name="connsiteX1" fmla="*/ 47864 w 332029"/>
              <a:gd name="connsiteY1" fmla="*/ 249816 h 1115150"/>
              <a:gd name="connsiteX2" fmla="*/ 239 w 332029"/>
              <a:gd name="connsiteY2" fmla="*/ 738766 h 1115150"/>
              <a:gd name="connsiteX3" fmla="*/ 57389 w 332029"/>
              <a:gd name="connsiteY3" fmla="*/ 1113416 h 1115150"/>
              <a:gd name="connsiteX4" fmla="*/ 19289 w 332029"/>
              <a:gd name="connsiteY4" fmla="*/ 865766 h 1115150"/>
              <a:gd name="connsiteX5" fmla="*/ 54214 w 332029"/>
              <a:gd name="connsiteY5" fmla="*/ 567316 h 1115150"/>
              <a:gd name="connsiteX6" fmla="*/ 114539 w 332029"/>
              <a:gd name="connsiteY6" fmla="*/ 252991 h 1115150"/>
              <a:gd name="connsiteX7" fmla="*/ 324089 w 332029"/>
              <a:gd name="connsiteY7" fmla="*/ 21216 h 1115150"/>
              <a:gd name="connsiteX8" fmla="*/ 263764 w 332029"/>
              <a:gd name="connsiteY8" fmla="*/ 33916 h 1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029" h="1115150">
                <a:moveTo>
                  <a:pt x="263764" y="33916"/>
                </a:moveTo>
                <a:cubicBezTo>
                  <a:pt x="217727" y="72016"/>
                  <a:pt x="91785" y="132341"/>
                  <a:pt x="47864" y="249816"/>
                </a:cubicBezTo>
                <a:cubicBezTo>
                  <a:pt x="3943" y="367291"/>
                  <a:pt x="-1349" y="594833"/>
                  <a:pt x="239" y="738766"/>
                </a:cubicBezTo>
                <a:cubicBezTo>
                  <a:pt x="1826" y="882699"/>
                  <a:pt x="54214" y="1092249"/>
                  <a:pt x="57389" y="1113416"/>
                </a:cubicBezTo>
                <a:cubicBezTo>
                  <a:pt x="60564" y="1134583"/>
                  <a:pt x="19818" y="956783"/>
                  <a:pt x="19289" y="865766"/>
                </a:cubicBezTo>
                <a:cubicBezTo>
                  <a:pt x="18760" y="774749"/>
                  <a:pt x="38339" y="669445"/>
                  <a:pt x="54214" y="567316"/>
                </a:cubicBezTo>
                <a:cubicBezTo>
                  <a:pt x="70089" y="465187"/>
                  <a:pt x="69560" y="344008"/>
                  <a:pt x="114539" y="252991"/>
                </a:cubicBezTo>
                <a:cubicBezTo>
                  <a:pt x="159518" y="161974"/>
                  <a:pt x="298689" y="55083"/>
                  <a:pt x="324089" y="21216"/>
                </a:cubicBezTo>
                <a:cubicBezTo>
                  <a:pt x="349489" y="-12651"/>
                  <a:pt x="309801" y="-4184"/>
                  <a:pt x="263764" y="33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8B58D27-D03A-41C9-9195-997642A964A4}"/>
              </a:ext>
            </a:extLst>
          </p:cNvPr>
          <p:cNvSpPr/>
          <p:nvPr/>
        </p:nvSpPr>
        <p:spPr>
          <a:xfrm>
            <a:off x="2374697" y="5673384"/>
            <a:ext cx="588567" cy="1057070"/>
          </a:xfrm>
          <a:custGeom>
            <a:avLst/>
            <a:gdLst>
              <a:gd name="connsiteX0" fmla="*/ 203 w 588567"/>
              <a:gd name="connsiteY0" fmla="*/ 341 h 1057070"/>
              <a:gd name="connsiteX1" fmla="*/ 209753 w 588567"/>
              <a:gd name="connsiteY1" fmla="*/ 530566 h 1057070"/>
              <a:gd name="connsiteX2" fmla="*/ 571703 w 588567"/>
              <a:gd name="connsiteY2" fmla="*/ 1032216 h 1057070"/>
              <a:gd name="connsiteX3" fmla="*/ 514553 w 588567"/>
              <a:gd name="connsiteY3" fmla="*/ 956016 h 1057070"/>
              <a:gd name="connsiteX4" fmla="*/ 387553 w 588567"/>
              <a:gd name="connsiteY4" fmla="*/ 740116 h 1057070"/>
              <a:gd name="connsiteX5" fmla="*/ 244678 w 588567"/>
              <a:gd name="connsiteY5" fmla="*/ 454366 h 1057070"/>
              <a:gd name="connsiteX6" fmla="*/ 203 w 588567"/>
              <a:gd name="connsiteY6" fmla="*/ 341 h 10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67" h="1057070">
                <a:moveTo>
                  <a:pt x="203" y="341"/>
                </a:moveTo>
                <a:cubicBezTo>
                  <a:pt x="-5618" y="13041"/>
                  <a:pt x="114503" y="358587"/>
                  <a:pt x="209753" y="530566"/>
                </a:cubicBezTo>
                <a:cubicBezTo>
                  <a:pt x="305003" y="702545"/>
                  <a:pt x="520903" y="961308"/>
                  <a:pt x="571703" y="1032216"/>
                </a:cubicBezTo>
                <a:cubicBezTo>
                  <a:pt x="622503" y="1103124"/>
                  <a:pt x="545245" y="1004699"/>
                  <a:pt x="514553" y="956016"/>
                </a:cubicBezTo>
                <a:cubicBezTo>
                  <a:pt x="483861" y="907333"/>
                  <a:pt x="432532" y="823724"/>
                  <a:pt x="387553" y="740116"/>
                </a:cubicBezTo>
                <a:cubicBezTo>
                  <a:pt x="342574" y="656508"/>
                  <a:pt x="309236" y="576074"/>
                  <a:pt x="244678" y="454366"/>
                </a:cubicBezTo>
                <a:cubicBezTo>
                  <a:pt x="180120" y="332658"/>
                  <a:pt x="6024" y="-12359"/>
                  <a:pt x="20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FCA4A4C-038F-49E1-90FB-7E069B9F4CC2}"/>
              </a:ext>
            </a:extLst>
          </p:cNvPr>
          <p:cNvSpPr/>
          <p:nvPr/>
        </p:nvSpPr>
        <p:spPr>
          <a:xfrm>
            <a:off x="2342974" y="3464887"/>
            <a:ext cx="275843" cy="1177029"/>
          </a:xfrm>
          <a:custGeom>
            <a:avLst/>
            <a:gdLst>
              <a:gd name="connsiteX0" fmla="*/ 176 w 275843"/>
              <a:gd name="connsiteY0" fmla="*/ 96 h 1177029"/>
              <a:gd name="connsiteX1" fmla="*/ 203376 w 275843"/>
              <a:gd name="connsiteY1" fmla="*/ 567363 h 1177029"/>
              <a:gd name="connsiteX2" fmla="*/ 254176 w 275843"/>
              <a:gd name="connsiteY2" fmla="*/ 927196 h 1177029"/>
              <a:gd name="connsiteX3" fmla="*/ 275343 w 275843"/>
              <a:gd name="connsiteY3" fmla="*/ 1176963 h 1177029"/>
              <a:gd name="connsiteX4" fmla="*/ 266876 w 275843"/>
              <a:gd name="connsiteY4" fmla="*/ 948363 h 1177029"/>
              <a:gd name="connsiteX5" fmla="*/ 241476 w 275843"/>
              <a:gd name="connsiteY5" fmla="*/ 611813 h 1177029"/>
              <a:gd name="connsiteX6" fmla="*/ 176 w 275843"/>
              <a:gd name="connsiteY6" fmla="*/ 96 h 117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43" h="1177029">
                <a:moveTo>
                  <a:pt x="176" y="96"/>
                </a:moveTo>
                <a:cubicBezTo>
                  <a:pt x="-6174" y="-7312"/>
                  <a:pt x="161043" y="412846"/>
                  <a:pt x="203376" y="567363"/>
                </a:cubicBezTo>
                <a:cubicBezTo>
                  <a:pt x="245709" y="721880"/>
                  <a:pt x="242182" y="825596"/>
                  <a:pt x="254176" y="927196"/>
                </a:cubicBezTo>
                <a:cubicBezTo>
                  <a:pt x="266170" y="1028796"/>
                  <a:pt x="273226" y="1173435"/>
                  <a:pt x="275343" y="1176963"/>
                </a:cubicBezTo>
                <a:cubicBezTo>
                  <a:pt x="277460" y="1180491"/>
                  <a:pt x="272520" y="1042555"/>
                  <a:pt x="266876" y="948363"/>
                </a:cubicBezTo>
                <a:cubicBezTo>
                  <a:pt x="261232" y="854171"/>
                  <a:pt x="282751" y="770916"/>
                  <a:pt x="241476" y="611813"/>
                </a:cubicBezTo>
                <a:cubicBezTo>
                  <a:pt x="200201" y="452710"/>
                  <a:pt x="6526" y="7504"/>
                  <a:pt x="17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1790D50-BDCD-4F99-8D3F-9E862E8C17BF}"/>
              </a:ext>
            </a:extLst>
          </p:cNvPr>
          <p:cNvSpPr/>
          <p:nvPr/>
        </p:nvSpPr>
        <p:spPr>
          <a:xfrm>
            <a:off x="2281611" y="3395065"/>
            <a:ext cx="291256" cy="1297110"/>
          </a:xfrm>
          <a:custGeom>
            <a:avLst/>
            <a:gdLst>
              <a:gd name="connsiteX0" fmla="*/ 156 w 291256"/>
              <a:gd name="connsiteY0" fmla="*/ 68 h 1297110"/>
              <a:gd name="connsiteX1" fmla="*/ 146206 w 291256"/>
              <a:gd name="connsiteY1" fmla="*/ 357785 h 1297110"/>
              <a:gd name="connsiteX2" fmla="*/ 252039 w 291256"/>
              <a:gd name="connsiteY2" fmla="*/ 717618 h 1297110"/>
              <a:gd name="connsiteX3" fmla="*/ 285906 w 291256"/>
              <a:gd name="connsiteY3" fmla="*/ 954685 h 1297110"/>
              <a:gd name="connsiteX4" fmla="*/ 290139 w 291256"/>
              <a:gd name="connsiteY4" fmla="*/ 1136718 h 1297110"/>
              <a:gd name="connsiteX5" fmla="*/ 290139 w 291256"/>
              <a:gd name="connsiteY5" fmla="*/ 1295468 h 1297110"/>
              <a:gd name="connsiteX6" fmla="*/ 277439 w 291256"/>
              <a:gd name="connsiteY6" fmla="*/ 1183285 h 1297110"/>
              <a:gd name="connsiteX7" fmla="*/ 245689 w 291256"/>
              <a:gd name="connsiteY7" fmla="*/ 677402 h 1297110"/>
              <a:gd name="connsiteX8" fmla="*/ 120806 w 291256"/>
              <a:gd name="connsiteY8" fmla="*/ 330268 h 1297110"/>
              <a:gd name="connsiteX9" fmla="*/ 156 w 291256"/>
              <a:gd name="connsiteY9" fmla="*/ 68 h 129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256" h="1297110">
                <a:moveTo>
                  <a:pt x="156" y="68"/>
                </a:moveTo>
                <a:cubicBezTo>
                  <a:pt x="4389" y="4654"/>
                  <a:pt x="104226" y="238193"/>
                  <a:pt x="146206" y="357785"/>
                </a:cubicBezTo>
                <a:cubicBezTo>
                  <a:pt x="188187" y="477377"/>
                  <a:pt x="228756" y="618135"/>
                  <a:pt x="252039" y="717618"/>
                </a:cubicBezTo>
                <a:cubicBezTo>
                  <a:pt x="275322" y="817101"/>
                  <a:pt x="279556" y="884835"/>
                  <a:pt x="285906" y="954685"/>
                </a:cubicBezTo>
                <a:cubicBezTo>
                  <a:pt x="292256" y="1024535"/>
                  <a:pt x="289434" y="1079921"/>
                  <a:pt x="290139" y="1136718"/>
                </a:cubicBezTo>
                <a:cubicBezTo>
                  <a:pt x="290844" y="1193515"/>
                  <a:pt x="292256" y="1287707"/>
                  <a:pt x="290139" y="1295468"/>
                </a:cubicBezTo>
                <a:cubicBezTo>
                  <a:pt x="288022" y="1303229"/>
                  <a:pt x="284847" y="1286296"/>
                  <a:pt x="277439" y="1183285"/>
                </a:cubicBezTo>
                <a:cubicBezTo>
                  <a:pt x="270031" y="1080274"/>
                  <a:pt x="271795" y="819572"/>
                  <a:pt x="245689" y="677402"/>
                </a:cubicBezTo>
                <a:cubicBezTo>
                  <a:pt x="219584" y="535233"/>
                  <a:pt x="163139" y="438924"/>
                  <a:pt x="120806" y="330268"/>
                </a:cubicBezTo>
                <a:cubicBezTo>
                  <a:pt x="78473" y="221612"/>
                  <a:pt x="-4077" y="-4518"/>
                  <a:pt x="15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F32F447-00F8-4346-957C-E95420C6B68B}"/>
              </a:ext>
            </a:extLst>
          </p:cNvPr>
          <p:cNvSpPr/>
          <p:nvPr/>
        </p:nvSpPr>
        <p:spPr>
          <a:xfrm>
            <a:off x="2317100" y="3384116"/>
            <a:ext cx="1012874" cy="414110"/>
          </a:xfrm>
          <a:custGeom>
            <a:avLst/>
            <a:gdLst>
              <a:gd name="connsiteX0" fmla="*/ 650 w 1012874"/>
              <a:gd name="connsiteY0" fmla="*/ 434 h 414110"/>
              <a:gd name="connsiteX1" fmla="*/ 409167 w 1012874"/>
              <a:gd name="connsiteY1" fmla="*/ 157067 h 414110"/>
              <a:gd name="connsiteX2" fmla="*/ 561567 w 1012874"/>
              <a:gd name="connsiteY2" fmla="*/ 286184 h 414110"/>
              <a:gd name="connsiteX3" fmla="*/ 747833 w 1012874"/>
              <a:gd name="connsiteY3" fmla="*/ 326401 h 414110"/>
              <a:gd name="connsiteX4" fmla="*/ 906583 w 1012874"/>
              <a:gd name="connsiteY4" fmla="*/ 320051 h 414110"/>
              <a:gd name="connsiteX5" fmla="*/ 1012417 w 1012874"/>
              <a:gd name="connsiteY5" fmla="*/ 413184 h 414110"/>
              <a:gd name="connsiteX6" fmla="*/ 866367 w 1012874"/>
              <a:gd name="connsiteY6" fmla="*/ 358151 h 414110"/>
              <a:gd name="connsiteX7" fmla="*/ 512883 w 1012874"/>
              <a:gd name="connsiteY7" fmla="*/ 207867 h 414110"/>
              <a:gd name="connsiteX8" fmla="*/ 650 w 1012874"/>
              <a:gd name="connsiteY8" fmla="*/ 434 h 41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874" h="414110">
                <a:moveTo>
                  <a:pt x="650" y="434"/>
                </a:moveTo>
                <a:cubicBezTo>
                  <a:pt x="-16636" y="-8033"/>
                  <a:pt x="315681" y="109442"/>
                  <a:pt x="409167" y="157067"/>
                </a:cubicBezTo>
                <a:cubicBezTo>
                  <a:pt x="502653" y="204692"/>
                  <a:pt x="505123" y="257962"/>
                  <a:pt x="561567" y="286184"/>
                </a:cubicBezTo>
                <a:cubicBezTo>
                  <a:pt x="618011" y="314406"/>
                  <a:pt x="690330" y="320757"/>
                  <a:pt x="747833" y="326401"/>
                </a:cubicBezTo>
                <a:cubicBezTo>
                  <a:pt x="805336" y="332046"/>
                  <a:pt x="862486" y="305587"/>
                  <a:pt x="906583" y="320051"/>
                </a:cubicBezTo>
                <a:cubicBezTo>
                  <a:pt x="950680" y="334515"/>
                  <a:pt x="1019120" y="406834"/>
                  <a:pt x="1012417" y="413184"/>
                </a:cubicBezTo>
                <a:cubicBezTo>
                  <a:pt x="1005714" y="419534"/>
                  <a:pt x="949623" y="392371"/>
                  <a:pt x="866367" y="358151"/>
                </a:cubicBezTo>
                <a:cubicBezTo>
                  <a:pt x="783111" y="323932"/>
                  <a:pt x="657169" y="263959"/>
                  <a:pt x="512883" y="207867"/>
                </a:cubicBezTo>
                <a:cubicBezTo>
                  <a:pt x="368597" y="151775"/>
                  <a:pt x="17936" y="8901"/>
                  <a:pt x="650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1B9F551-B7C3-48CC-83B9-643A9F9DF743}"/>
              </a:ext>
            </a:extLst>
          </p:cNvPr>
          <p:cNvSpPr/>
          <p:nvPr/>
        </p:nvSpPr>
        <p:spPr>
          <a:xfrm>
            <a:off x="2371388" y="3420492"/>
            <a:ext cx="791726" cy="678667"/>
          </a:xfrm>
          <a:custGeom>
            <a:avLst/>
            <a:gdLst>
              <a:gd name="connsiteX0" fmla="*/ 1395 w 791726"/>
              <a:gd name="connsiteY0" fmla="*/ 2158 h 678667"/>
              <a:gd name="connsiteX1" fmla="*/ 274445 w 791726"/>
              <a:gd name="connsiteY1" fmla="*/ 163025 h 678667"/>
              <a:gd name="connsiteX2" fmla="*/ 503045 w 791726"/>
              <a:gd name="connsiteY2" fmla="*/ 412791 h 678667"/>
              <a:gd name="connsiteX3" fmla="*/ 788795 w 791726"/>
              <a:gd name="connsiteY3" fmla="*/ 677375 h 678667"/>
              <a:gd name="connsiteX4" fmla="*/ 636395 w 791726"/>
              <a:gd name="connsiteY4" fmla="*/ 503808 h 678667"/>
              <a:gd name="connsiteX5" fmla="*/ 397212 w 791726"/>
              <a:gd name="connsiteY5" fmla="*/ 277325 h 678667"/>
              <a:gd name="connsiteX6" fmla="*/ 1395 w 791726"/>
              <a:gd name="connsiteY6" fmla="*/ 2158 h 67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726" h="678667">
                <a:moveTo>
                  <a:pt x="1395" y="2158"/>
                </a:moveTo>
                <a:cubicBezTo>
                  <a:pt x="-19066" y="-16892"/>
                  <a:pt x="190837" y="94586"/>
                  <a:pt x="274445" y="163025"/>
                </a:cubicBezTo>
                <a:cubicBezTo>
                  <a:pt x="358053" y="231464"/>
                  <a:pt x="417320" y="327066"/>
                  <a:pt x="503045" y="412791"/>
                </a:cubicBezTo>
                <a:cubicBezTo>
                  <a:pt x="588770" y="498516"/>
                  <a:pt x="766570" y="662206"/>
                  <a:pt x="788795" y="677375"/>
                </a:cubicBezTo>
                <a:cubicBezTo>
                  <a:pt x="811020" y="692544"/>
                  <a:pt x="701659" y="570483"/>
                  <a:pt x="636395" y="503808"/>
                </a:cubicBezTo>
                <a:cubicBezTo>
                  <a:pt x="571131" y="437133"/>
                  <a:pt x="499870" y="359170"/>
                  <a:pt x="397212" y="277325"/>
                </a:cubicBezTo>
                <a:cubicBezTo>
                  <a:pt x="294554" y="195481"/>
                  <a:pt x="21856" y="21208"/>
                  <a:pt x="1395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C595CBD-B49F-4B5C-9FEC-9C14ADA5D8F1}"/>
              </a:ext>
            </a:extLst>
          </p:cNvPr>
          <p:cNvSpPr/>
          <p:nvPr/>
        </p:nvSpPr>
        <p:spPr>
          <a:xfrm>
            <a:off x="2851149" y="3708114"/>
            <a:ext cx="327544" cy="345354"/>
          </a:xfrm>
          <a:custGeom>
            <a:avLst/>
            <a:gdLst>
              <a:gd name="connsiteX0" fmla="*/ 1 w 327544"/>
              <a:gd name="connsiteY0" fmla="*/ 286 h 345354"/>
              <a:gd name="connsiteX1" fmla="*/ 262468 w 327544"/>
              <a:gd name="connsiteY1" fmla="*/ 245819 h 345354"/>
              <a:gd name="connsiteX2" fmla="*/ 325968 w 327544"/>
              <a:gd name="connsiteY2" fmla="*/ 345303 h 345354"/>
              <a:gd name="connsiteX3" fmla="*/ 304801 w 327544"/>
              <a:gd name="connsiteY3" fmla="*/ 258519 h 345354"/>
              <a:gd name="connsiteX4" fmla="*/ 266701 w 327544"/>
              <a:gd name="connsiteY4" fmla="*/ 197136 h 345354"/>
              <a:gd name="connsiteX5" fmla="*/ 1 w 327544"/>
              <a:gd name="connsiteY5" fmla="*/ 286 h 34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44" h="345354">
                <a:moveTo>
                  <a:pt x="1" y="286"/>
                </a:moveTo>
                <a:cubicBezTo>
                  <a:pt x="-705" y="8400"/>
                  <a:pt x="208140" y="188316"/>
                  <a:pt x="262468" y="245819"/>
                </a:cubicBezTo>
                <a:cubicBezTo>
                  <a:pt x="316796" y="303322"/>
                  <a:pt x="318913" y="343186"/>
                  <a:pt x="325968" y="345303"/>
                </a:cubicBezTo>
                <a:cubicBezTo>
                  <a:pt x="333023" y="347420"/>
                  <a:pt x="314679" y="283213"/>
                  <a:pt x="304801" y="258519"/>
                </a:cubicBezTo>
                <a:cubicBezTo>
                  <a:pt x="294923" y="233825"/>
                  <a:pt x="315384" y="235236"/>
                  <a:pt x="266701" y="197136"/>
                </a:cubicBezTo>
                <a:cubicBezTo>
                  <a:pt x="218018" y="159036"/>
                  <a:pt x="707" y="-7828"/>
                  <a:pt x="1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9DB6903-E0AC-4AB7-95C4-35EF60D5FD19}"/>
              </a:ext>
            </a:extLst>
          </p:cNvPr>
          <p:cNvSpPr/>
          <p:nvPr/>
        </p:nvSpPr>
        <p:spPr>
          <a:xfrm>
            <a:off x="3287371" y="3527935"/>
            <a:ext cx="1458921" cy="257511"/>
          </a:xfrm>
          <a:custGeom>
            <a:avLst/>
            <a:gdLst>
              <a:gd name="connsiteX0" fmla="*/ 31562 w 1458921"/>
              <a:gd name="connsiteY0" fmla="*/ 163532 h 257511"/>
              <a:gd name="connsiteX1" fmla="*/ 215712 w 1458921"/>
              <a:gd name="connsiteY1" fmla="*/ 256665 h 257511"/>
              <a:gd name="connsiteX2" fmla="*/ 374462 w 1458921"/>
              <a:gd name="connsiteY2" fmla="*/ 205865 h 257511"/>
              <a:gd name="connsiteX3" fmla="*/ 531096 w 1458921"/>
              <a:gd name="connsiteY3" fmla="*/ 142365 h 257511"/>
              <a:gd name="connsiteX4" fmla="*/ 613646 w 1458921"/>
              <a:gd name="connsiteY4" fmla="*/ 165648 h 257511"/>
              <a:gd name="connsiteX5" fmla="*/ 797796 w 1458921"/>
              <a:gd name="connsiteY5" fmla="*/ 163532 h 257511"/>
              <a:gd name="connsiteX6" fmla="*/ 901512 w 1458921"/>
              <a:gd name="connsiteY6" fmla="*/ 136015 h 257511"/>
              <a:gd name="connsiteX7" fmla="*/ 945962 w 1458921"/>
              <a:gd name="connsiteY7" fmla="*/ 138132 h 257511"/>
              <a:gd name="connsiteX8" fmla="*/ 1034862 w 1458921"/>
              <a:gd name="connsiteY8" fmla="*/ 123315 h 257511"/>
              <a:gd name="connsiteX9" fmla="*/ 1068729 w 1458921"/>
              <a:gd name="connsiteY9" fmla="*/ 110615 h 257511"/>
              <a:gd name="connsiteX10" fmla="*/ 1094129 w 1458921"/>
              <a:gd name="connsiteY10" fmla="*/ 123315 h 257511"/>
              <a:gd name="connsiteX11" fmla="*/ 1153396 w 1458921"/>
              <a:gd name="connsiteY11" fmla="*/ 116965 h 257511"/>
              <a:gd name="connsiteX12" fmla="*/ 1288862 w 1458921"/>
              <a:gd name="connsiteY12" fmla="*/ 64048 h 257511"/>
              <a:gd name="connsiteX13" fmla="*/ 1453962 w 1458921"/>
              <a:gd name="connsiteY13" fmla="*/ 548 h 257511"/>
              <a:gd name="connsiteX14" fmla="*/ 1085662 w 1458921"/>
              <a:gd name="connsiteY14" fmla="*/ 102148 h 257511"/>
              <a:gd name="connsiteX15" fmla="*/ 698312 w 1458921"/>
              <a:gd name="connsiteY15" fmla="*/ 191048 h 257511"/>
              <a:gd name="connsiteX16" fmla="*/ 67546 w 1458921"/>
              <a:gd name="connsiteY16" fmla="*/ 250315 h 257511"/>
              <a:gd name="connsiteX17" fmla="*/ 31562 w 1458921"/>
              <a:gd name="connsiteY17" fmla="*/ 163532 h 2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8921" h="257511">
                <a:moveTo>
                  <a:pt x="31562" y="163532"/>
                </a:moveTo>
                <a:cubicBezTo>
                  <a:pt x="56256" y="164590"/>
                  <a:pt x="158562" y="249610"/>
                  <a:pt x="215712" y="256665"/>
                </a:cubicBezTo>
                <a:cubicBezTo>
                  <a:pt x="272862" y="263720"/>
                  <a:pt x="321898" y="224915"/>
                  <a:pt x="374462" y="205865"/>
                </a:cubicBezTo>
                <a:cubicBezTo>
                  <a:pt x="427026" y="186815"/>
                  <a:pt x="491232" y="149068"/>
                  <a:pt x="531096" y="142365"/>
                </a:cubicBezTo>
                <a:cubicBezTo>
                  <a:pt x="570960" y="135662"/>
                  <a:pt x="569196" y="162120"/>
                  <a:pt x="613646" y="165648"/>
                </a:cubicBezTo>
                <a:cubicBezTo>
                  <a:pt x="658096" y="169176"/>
                  <a:pt x="749818" y="168471"/>
                  <a:pt x="797796" y="163532"/>
                </a:cubicBezTo>
                <a:cubicBezTo>
                  <a:pt x="845774" y="158593"/>
                  <a:pt x="876818" y="140248"/>
                  <a:pt x="901512" y="136015"/>
                </a:cubicBezTo>
                <a:cubicBezTo>
                  <a:pt x="926206" y="131782"/>
                  <a:pt x="923737" y="140249"/>
                  <a:pt x="945962" y="138132"/>
                </a:cubicBezTo>
                <a:cubicBezTo>
                  <a:pt x="968187" y="136015"/>
                  <a:pt x="1014401" y="127901"/>
                  <a:pt x="1034862" y="123315"/>
                </a:cubicBezTo>
                <a:cubicBezTo>
                  <a:pt x="1055323" y="118729"/>
                  <a:pt x="1058851" y="110615"/>
                  <a:pt x="1068729" y="110615"/>
                </a:cubicBezTo>
                <a:cubicBezTo>
                  <a:pt x="1078607" y="110615"/>
                  <a:pt x="1080018" y="122257"/>
                  <a:pt x="1094129" y="123315"/>
                </a:cubicBezTo>
                <a:cubicBezTo>
                  <a:pt x="1108240" y="124373"/>
                  <a:pt x="1120941" y="126843"/>
                  <a:pt x="1153396" y="116965"/>
                </a:cubicBezTo>
                <a:cubicBezTo>
                  <a:pt x="1185852" y="107087"/>
                  <a:pt x="1288862" y="64048"/>
                  <a:pt x="1288862" y="64048"/>
                </a:cubicBezTo>
                <a:cubicBezTo>
                  <a:pt x="1338956" y="44645"/>
                  <a:pt x="1487829" y="-5802"/>
                  <a:pt x="1453962" y="548"/>
                </a:cubicBezTo>
                <a:cubicBezTo>
                  <a:pt x="1420095" y="6898"/>
                  <a:pt x="1211604" y="70398"/>
                  <a:pt x="1085662" y="102148"/>
                </a:cubicBezTo>
                <a:cubicBezTo>
                  <a:pt x="959720" y="133898"/>
                  <a:pt x="867998" y="166354"/>
                  <a:pt x="698312" y="191048"/>
                </a:cubicBezTo>
                <a:cubicBezTo>
                  <a:pt x="528626" y="215742"/>
                  <a:pt x="174790" y="251373"/>
                  <a:pt x="67546" y="250315"/>
                </a:cubicBezTo>
                <a:cubicBezTo>
                  <a:pt x="-39698" y="249257"/>
                  <a:pt x="6868" y="162474"/>
                  <a:pt x="31562" y="163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0F37F95-8DD5-4906-B775-E7DB8020E86E}"/>
              </a:ext>
            </a:extLst>
          </p:cNvPr>
          <p:cNvSpPr/>
          <p:nvPr/>
        </p:nvSpPr>
        <p:spPr>
          <a:xfrm>
            <a:off x="4427632" y="3115458"/>
            <a:ext cx="749329" cy="1077621"/>
          </a:xfrm>
          <a:custGeom>
            <a:avLst/>
            <a:gdLst>
              <a:gd name="connsiteX0" fmla="*/ 728568 w 749329"/>
              <a:gd name="connsiteY0" fmla="*/ 38375 h 1077621"/>
              <a:gd name="connsiteX1" fmla="*/ 343335 w 749329"/>
              <a:gd name="connsiteY1" fmla="*/ 506159 h 1077621"/>
              <a:gd name="connsiteX2" fmla="*/ 102035 w 749329"/>
              <a:gd name="connsiteY2" fmla="*/ 921025 h 1077621"/>
              <a:gd name="connsiteX3" fmla="*/ 8901 w 749329"/>
              <a:gd name="connsiteY3" fmla="*/ 1062842 h 1077621"/>
              <a:gd name="connsiteX4" fmla="*/ 307351 w 749329"/>
              <a:gd name="connsiteY4" fmla="*/ 599292 h 1077621"/>
              <a:gd name="connsiteX5" fmla="*/ 658718 w 749329"/>
              <a:gd name="connsiteY5" fmla="*/ 89175 h 1077621"/>
              <a:gd name="connsiteX6" fmla="*/ 728568 w 749329"/>
              <a:gd name="connsiteY6" fmla="*/ 38375 h 10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329" h="1077621">
                <a:moveTo>
                  <a:pt x="728568" y="38375"/>
                </a:moveTo>
                <a:cubicBezTo>
                  <a:pt x="676004" y="107872"/>
                  <a:pt x="447757" y="359051"/>
                  <a:pt x="343335" y="506159"/>
                </a:cubicBezTo>
                <a:cubicBezTo>
                  <a:pt x="238913" y="653267"/>
                  <a:pt x="157774" y="828244"/>
                  <a:pt x="102035" y="921025"/>
                </a:cubicBezTo>
                <a:cubicBezTo>
                  <a:pt x="46296" y="1013806"/>
                  <a:pt x="-25318" y="1116464"/>
                  <a:pt x="8901" y="1062842"/>
                </a:cubicBezTo>
                <a:cubicBezTo>
                  <a:pt x="43120" y="1009220"/>
                  <a:pt x="199048" y="761570"/>
                  <a:pt x="307351" y="599292"/>
                </a:cubicBezTo>
                <a:cubicBezTo>
                  <a:pt x="415654" y="437014"/>
                  <a:pt x="592396" y="179839"/>
                  <a:pt x="658718" y="89175"/>
                </a:cubicBezTo>
                <a:cubicBezTo>
                  <a:pt x="725040" y="-1489"/>
                  <a:pt x="781132" y="-31122"/>
                  <a:pt x="728568" y="38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616B568-8D1E-4290-87E4-A4CC3AD39B9B}"/>
              </a:ext>
            </a:extLst>
          </p:cNvPr>
          <p:cNvSpPr/>
          <p:nvPr/>
        </p:nvSpPr>
        <p:spPr>
          <a:xfrm>
            <a:off x="4736238" y="3102297"/>
            <a:ext cx="399419" cy="421954"/>
          </a:xfrm>
          <a:custGeom>
            <a:avLst/>
            <a:gdLst>
              <a:gd name="connsiteX0" fmla="*/ 396679 w 399419"/>
              <a:gd name="connsiteY0" fmla="*/ 2853 h 421954"/>
              <a:gd name="connsiteX1" fmla="*/ 100345 w 399419"/>
              <a:gd name="connsiteY1" fmla="*/ 307653 h 421954"/>
              <a:gd name="connsiteX2" fmla="*/ 862 w 399419"/>
              <a:gd name="connsiteY2" fmla="*/ 421953 h 421954"/>
              <a:gd name="connsiteX3" fmla="*/ 144795 w 399419"/>
              <a:gd name="connsiteY3" fmla="*/ 309770 h 421954"/>
              <a:gd name="connsiteX4" fmla="*/ 242162 w 399419"/>
              <a:gd name="connsiteY4" fmla="*/ 163720 h 421954"/>
              <a:gd name="connsiteX5" fmla="*/ 396679 w 399419"/>
              <a:gd name="connsiteY5" fmla="*/ 2853 h 42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419" h="421954">
                <a:moveTo>
                  <a:pt x="396679" y="2853"/>
                </a:moveTo>
                <a:cubicBezTo>
                  <a:pt x="373043" y="26842"/>
                  <a:pt x="166314" y="237803"/>
                  <a:pt x="100345" y="307653"/>
                </a:cubicBezTo>
                <a:cubicBezTo>
                  <a:pt x="34375" y="377503"/>
                  <a:pt x="-6546" y="421600"/>
                  <a:pt x="862" y="421953"/>
                </a:cubicBezTo>
                <a:cubicBezTo>
                  <a:pt x="8270" y="422306"/>
                  <a:pt x="104578" y="352809"/>
                  <a:pt x="144795" y="309770"/>
                </a:cubicBezTo>
                <a:cubicBezTo>
                  <a:pt x="185012" y="266731"/>
                  <a:pt x="199829" y="214873"/>
                  <a:pt x="242162" y="163720"/>
                </a:cubicBezTo>
                <a:cubicBezTo>
                  <a:pt x="284495" y="112567"/>
                  <a:pt x="420315" y="-21136"/>
                  <a:pt x="396679" y="2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72EBC28-AB4F-498B-B073-11CA99B05D96}"/>
              </a:ext>
            </a:extLst>
          </p:cNvPr>
          <p:cNvSpPr/>
          <p:nvPr/>
        </p:nvSpPr>
        <p:spPr>
          <a:xfrm>
            <a:off x="4532466" y="3480981"/>
            <a:ext cx="306745" cy="482756"/>
          </a:xfrm>
          <a:custGeom>
            <a:avLst/>
            <a:gdLst>
              <a:gd name="connsiteX0" fmla="*/ 306234 w 306745"/>
              <a:gd name="connsiteY0" fmla="*/ 936 h 482756"/>
              <a:gd name="connsiteX1" fmla="*/ 139017 w 306745"/>
              <a:gd name="connsiteY1" fmla="*/ 223186 h 482756"/>
              <a:gd name="connsiteX2" fmla="*/ 1434 w 306745"/>
              <a:gd name="connsiteY2" fmla="*/ 481419 h 482756"/>
              <a:gd name="connsiteX3" fmla="*/ 81867 w 306745"/>
              <a:gd name="connsiteY3" fmla="*/ 309969 h 482756"/>
              <a:gd name="connsiteX4" fmla="*/ 306234 w 306745"/>
              <a:gd name="connsiteY4" fmla="*/ 936 h 4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45" h="482756">
                <a:moveTo>
                  <a:pt x="306234" y="936"/>
                </a:moveTo>
                <a:cubicBezTo>
                  <a:pt x="315759" y="-13528"/>
                  <a:pt x="189817" y="143106"/>
                  <a:pt x="139017" y="223186"/>
                </a:cubicBezTo>
                <a:cubicBezTo>
                  <a:pt x="88217" y="303266"/>
                  <a:pt x="10959" y="466955"/>
                  <a:pt x="1434" y="481419"/>
                </a:cubicBezTo>
                <a:cubicBezTo>
                  <a:pt x="-8091" y="495883"/>
                  <a:pt x="31067" y="390049"/>
                  <a:pt x="81867" y="309969"/>
                </a:cubicBezTo>
                <a:cubicBezTo>
                  <a:pt x="132667" y="229889"/>
                  <a:pt x="296709" y="15400"/>
                  <a:pt x="306234" y="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C04539F-9592-4F68-A661-75A064678648}"/>
              </a:ext>
            </a:extLst>
          </p:cNvPr>
          <p:cNvSpPr/>
          <p:nvPr/>
        </p:nvSpPr>
        <p:spPr>
          <a:xfrm>
            <a:off x="5159860" y="3088513"/>
            <a:ext cx="213189" cy="969390"/>
          </a:xfrm>
          <a:custGeom>
            <a:avLst/>
            <a:gdLst>
              <a:gd name="connsiteX0" fmla="*/ 573 w 213189"/>
              <a:gd name="connsiteY0" fmla="*/ 12404 h 969390"/>
              <a:gd name="connsiteX1" fmla="*/ 138157 w 213189"/>
              <a:gd name="connsiteY1" fmla="*/ 228304 h 969390"/>
              <a:gd name="connsiteX2" fmla="*/ 161440 w 213189"/>
              <a:gd name="connsiteY2" fmla="*/ 507704 h 969390"/>
              <a:gd name="connsiteX3" fmla="*/ 155090 w 213189"/>
              <a:gd name="connsiteY3" fmla="*/ 808270 h 969390"/>
              <a:gd name="connsiteX4" fmla="*/ 89473 w 213189"/>
              <a:gd name="connsiteY4" fmla="*/ 969137 h 969390"/>
              <a:gd name="connsiteX5" fmla="*/ 191073 w 213189"/>
              <a:gd name="connsiteY5" fmla="*/ 774404 h 969390"/>
              <a:gd name="connsiteX6" fmla="*/ 197423 w 213189"/>
              <a:gd name="connsiteY6" fmla="*/ 609304 h 969390"/>
              <a:gd name="connsiteX7" fmla="*/ 573 w 213189"/>
              <a:gd name="connsiteY7" fmla="*/ 12404 h 96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189" h="969390">
                <a:moveTo>
                  <a:pt x="573" y="12404"/>
                </a:moveTo>
                <a:cubicBezTo>
                  <a:pt x="-9305" y="-51096"/>
                  <a:pt x="111346" y="145754"/>
                  <a:pt x="138157" y="228304"/>
                </a:cubicBezTo>
                <a:cubicBezTo>
                  <a:pt x="164968" y="310854"/>
                  <a:pt x="158618" y="411043"/>
                  <a:pt x="161440" y="507704"/>
                </a:cubicBezTo>
                <a:cubicBezTo>
                  <a:pt x="164262" y="604365"/>
                  <a:pt x="167084" y="731365"/>
                  <a:pt x="155090" y="808270"/>
                </a:cubicBezTo>
                <a:cubicBezTo>
                  <a:pt x="143096" y="885175"/>
                  <a:pt x="83476" y="974781"/>
                  <a:pt x="89473" y="969137"/>
                </a:cubicBezTo>
                <a:cubicBezTo>
                  <a:pt x="95470" y="963493"/>
                  <a:pt x="173081" y="834376"/>
                  <a:pt x="191073" y="774404"/>
                </a:cubicBezTo>
                <a:cubicBezTo>
                  <a:pt x="209065" y="714432"/>
                  <a:pt x="227056" y="734540"/>
                  <a:pt x="197423" y="609304"/>
                </a:cubicBezTo>
                <a:cubicBezTo>
                  <a:pt x="167790" y="484068"/>
                  <a:pt x="10451" y="75904"/>
                  <a:pt x="573" y="1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7E58E8E-96B9-4523-A29F-3745DA4ABD02}"/>
              </a:ext>
            </a:extLst>
          </p:cNvPr>
          <p:cNvSpPr/>
          <p:nvPr/>
        </p:nvSpPr>
        <p:spPr>
          <a:xfrm>
            <a:off x="5185613" y="3360487"/>
            <a:ext cx="118882" cy="688063"/>
          </a:xfrm>
          <a:custGeom>
            <a:avLst/>
            <a:gdLst>
              <a:gd name="connsiteX0" fmla="*/ 74304 w 118882"/>
              <a:gd name="connsiteY0" fmla="*/ 780 h 688063"/>
              <a:gd name="connsiteX1" fmla="*/ 87004 w 118882"/>
              <a:gd name="connsiteY1" fmla="*/ 457980 h 688063"/>
              <a:gd name="connsiteX2" fmla="*/ 220 w 118882"/>
              <a:gd name="connsiteY2" fmla="*/ 686580 h 688063"/>
              <a:gd name="connsiteX3" fmla="*/ 116637 w 118882"/>
              <a:gd name="connsiteY3" fmla="*/ 356380 h 688063"/>
              <a:gd name="connsiteX4" fmla="*/ 74304 w 118882"/>
              <a:gd name="connsiteY4" fmla="*/ 780 h 6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82" h="688063">
                <a:moveTo>
                  <a:pt x="74304" y="780"/>
                </a:moveTo>
                <a:cubicBezTo>
                  <a:pt x="69365" y="17713"/>
                  <a:pt x="99351" y="343680"/>
                  <a:pt x="87004" y="457980"/>
                </a:cubicBezTo>
                <a:cubicBezTo>
                  <a:pt x="74657" y="572280"/>
                  <a:pt x="-4719" y="703513"/>
                  <a:pt x="220" y="686580"/>
                </a:cubicBezTo>
                <a:cubicBezTo>
                  <a:pt x="5159" y="669647"/>
                  <a:pt x="103231" y="465741"/>
                  <a:pt x="116637" y="356380"/>
                </a:cubicBezTo>
                <a:cubicBezTo>
                  <a:pt x="130043" y="247019"/>
                  <a:pt x="79243" y="-16153"/>
                  <a:pt x="74304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DA702D8-5BFC-4B29-803B-76BA815EC080}"/>
              </a:ext>
            </a:extLst>
          </p:cNvPr>
          <p:cNvSpPr/>
          <p:nvPr/>
        </p:nvSpPr>
        <p:spPr>
          <a:xfrm>
            <a:off x="5349205" y="3919449"/>
            <a:ext cx="1000494" cy="1496068"/>
          </a:xfrm>
          <a:custGeom>
            <a:avLst/>
            <a:gdLst>
              <a:gd name="connsiteX0" fmla="*/ 5962 w 1000494"/>
              <a:gd name="connsiteY0" fmla="*/ 618 h 1496068"/>
              <a:gd name="connsiteX1" fmla="*/ 187995 w 1000494"/>
              <a:gd name="connsiteY1" fmla="*/ 271551 h 1496068"/>
              <a:gd name="connsiteX2" fmla="*/ 255728 w 1000494"/>
              <a:gd name="connsiteY2" fmla="*/ 411251 h 1496068"/>
              <a:gd name="connsiteX3" fmla="*/ 450462 w 1000494"/>
              <a:gd name="connsiteY3" fmla="*/ 601751 h 1496068"/>
              <a:gd name="connsiteX4" fmla="*/ 547828 w 1000494"/>
              <a:gd name="connsiteY4" fmla="*/ 847284 h 1496068"/>
              <a:gd name="connsiteX5" fmla="*/ 903428 w 1000494"/>
              <a:gd name="connsiteY5" fmla="*/ 1274851 h 1496068"/>
              <a:gd name="connsiteX6" fmla="*/ 996562 w 1000494"/>
              <a:gd name="connsiteY6" fmla="*/ 1494984 h 1496068"/>
              <a:gd name="connsiteX7" fmla="*/ 806062 w 1000494"/>
              <a:gd name="connsiteY7" fmla="*/ 1190184 h 1496068"/>
              <a:gd name="connsiteX8" fmla="*/ 433528 w 1000494"/>
              <a:gd name="connsiteY8" fmla="*/ 661018 h 1496068"/>
              <a:gd name="connsiteX9" fmla="*/ 77928 w 1000494"/>
              <a:gd name="connsiteY9" fmla="*/ 212284 h 1496068"/>
              <a:gd name="connsiteX10" fmla="*/ 5962 w 1000494"/>
              <a:gd name="connsiteY10" fmla="*/ 618 h 14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494" h="1496068">
                <a:moveTo>
                  <a:pt x="5962" y="618"/>
                </a:moveTo>
                <a:cubicBezTo>
                  <a:pt x="24307" y="10496"/>
                  <a:pt x="146367" y="203112"/>
                  <a:pt x="187995" y="271551"/>
                </a:cubicBezTo>
                <a:cubicBezTo>
                  <a:pt x="229623" y="339990"/>
                  <a:pt x="211984" y="356218"/>
                  <a:pt x="255728" y="411251"/>
                </a:cubicBezTo>
                <a:cubicBezTo>
                  <a:pt x="299473" y="466284"/>
                  <a:pt x="401779" y="529079"/>
                  <a:pt x="450462" y="601751"/>
                </a:cubicBezTo>
                <a:cubicBezTo>
                  <a:pt x="499145" y="674423"/>
                  <a:pt x="472334" y="735101"/>
                  <a:pt x="547828" y="847284"/>
                </a:cubicBezTo>
                <a:cubicBezTo>
                  <a:pt x="623322" y="959467"/>
                  <a:pt x="828639" y="1166901"/>
                  <a:pt x="903428" y="1274851"/>
                </a:cubicBezTo>
                <a:cubicBezTo>
                  <a:pt x="978217" y="1382801"/>
                  <a:pt x="1012790" y="1509095"/>
                  <a:pt x="996562" y="1494984"/>
                </a:cubicBezTo>
                <a:cubicBezTo>
                  <a:pt x="980334" y="1480873"/>
                  <a:pt x="899901" y="1329178"/>
                  <a:pt x="806062" y="1190184"/>
                </a:cubicBezTo>
                <a:cubicBezTo>
                  <a:pt x="712223" y="1051190"/>
                  <a:pt x="554884" y="824001"/>
                  <a:pt x="433528" y="661018"/>
                </a:cubicBezTo>
                <a:cubicBezTo>
                  <a:pt x="312172" y="498035"/>
                  <a:pt x="144250" y="323762"/>
                  <a:pt x="77928" y="212284"/>
                </a:cubicBezTo>
                <a:cubicBezTo>
                  <a:pt x="11606" y="100806"/>
                  <a:pt x="-12383" y="-9260"/>
                  <a:pt x="5962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85484A49-8C39-445E-8029-4261B636319A}"/>
              </a:ext>
            </a:extLst>
          </p:cNvPr>
          <p:cNvSpPr/>
          <p:nvPr/>
        </p:nvSpPr>
        <p:spPr>
          <a:xfrm>
            <a:off x="4783038" y="4117326"/>
            <a:ext cx="824124" cy="680544"/>
          </a:xfrm>
          <a:custGeom>
            <a:avLst/>
            <a:gdLst>
              <a:gd name="connsiteX0" fmla="*/ 34495 w 824124"/>
              <a:gd name="connsiteY0" fmla="*/ 22874 h 680544"/>
              <a:gd name="connsiteX1" fmla="*/ 93762 w 824124"/>
              <a:gd name="connsiteY1" fmla="*/ 18641 h 680544"/>
              <a:gd name="connsiteX2" fmla="*/ 517095 w 824124"/>
              <a:gd name="connsiteY2" fmla="*/ 48274 h 680544"/>
              <a:gd name="connsiteX3" fmla="*/ 597529 w 824124"/>
              <a:gd name="connsiteY3" fmla="*/ 560507 h 680544"/>
              <a:gd name="connsiteX4" fmla="*/ 821895 w 824124"/>
              <a:gd name="connsiteY4" fmla="*/ 674807 h 680544"/>
              <a:gd name="connsiteX5" fmla="*/ 445129 w 824124"/>
              <a:gd name="connsiteY5" fmla="*/ 441974 h 680544"/>
              <a:gd name="connsiteX6" fmla="*/ 504395 w 824124"/>
              <a:gd name="connsiteY6" fmla="*/ 272641 h 680544"/>
              <a:gd name="connsiteX7" fmla="*/ 525562 w 824124"/>
              <a:gd name="connsiteY7" fmla="*/ 77907 h 680544"/>
              <a:gd name="connsiteX8" fmla="*/ 34495 w 824124"/>
              <a:gd name="connsiteY8" fmla="*/ 22874 h 6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124" h="680544">
                <a:moveTo>
                  <a:pt x="34495" y="22874"/>
                </a:moveTo>
                <a:cubicBezTo>
                  <a:pt x="-37472" y="12996"/>
                  <a:pt x="13329" y="14408"/>
                  <a:pt x="93762" y="18641"/>
                </a:cubicBezTo>
                <a:cubicBezTo>
                  <a:pt x="174195" y="22874"/>
                  <a:pt x="433134" y="-42037"/>
                  <a:pt x="517095" y="48274"/>
                </a:cubicBezTo>
                <a:cubicBezTo>
                  <a:pt x="601056" y="138585"/>
                  <a:pt x="546729" y="456085"/>
                  <a:pt x="597529" y="560507"/>
                </a:cubicBezTo>
                <a:cubicBezTo>
                  <a:pt x="648329" y="664929"/>
                  <a:pt x="847295" y="694563"/>
                  <a:pt x="821895" y="674807"/>
                </a:cubicBezTo>
                <a:cubicBezTo>
                  <a:pt x="796495" y="655052"/>
                  <a:pt x="498046" y="509002"/>
                  <a:pt x="445129" y="441974"/>
                </a:cubicBezTo>
                <a:cubicBezTo>
                  <a:pt x="392212" y="374946"/>
                  <a:pt x="490990" y="333319"/>
                  <a:pt x="504395" y="272641"/>
                </a:cubicBezTo>
                <a:cubicBezTo>
                  <a:pt x="517800" y="211963"/>
                  <a:pt x="601056" y="122357"/>
                  <a:pt x="525562" y="77907"/>
                </a:cubicBezTo>
                <a:cubicBezTo>
                  <a:pt x="450068" y="33457"/>
                  <a:pt x="106462" y="32752"/>
                  <a:pt x="34495" y="22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41C94BC-3135-4848-A9FB-E83D39A449CF}"/>
              </a:ext>
            </a:extLst>
          </p:cNvPr>
          <p:cNvSpPr/>
          <p:nvPr/>
        </p:nvSpPr>
        <p:spPr>
          <a:xfrm>
            <a:off x="4965472" y="3241739"/>
            <a:ext cx="231939" cy="409071"/>
          </a:xfrm>
          <a:custGeom>
            <a:avLst/>
            <a:gdLst>
              <a:gd name="connsiteX0" fmla="*/ 178028 w 231939"/>
              <a:gd name="connsiteY0" fmla="*/ 994 h 409071"/>
              <a:gd name="connsiteX1" fmla="*/ 224595 w 231939"/>
              <a:gd name="connsiteY1" fmla="*/ 276161 h 409071"/>
              <a:gd name="connsiteX2" fmla="*/ 228 w 231939"/>
              <a:gd name="connsiteY2" fmla="*/ 407394 h 409071"/>
              <a:gd name="connsiteX3" fmla="*/ 182261 w 231939"/>
              <a:gd name="connsiteY3" fmla="*/ 191494 h 409071"/>
              <a:gd name="connsiteX4" fmla="*/ 178028 w 231939"/>
              <a:gd name="connsiteY4" fmla="*/ 994 h 4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39" h="409071">
                <a:moveTo>
                  <a:pt x="178028" y="994"/>
                </a:moveTo>
                <a:cubicBezTo>
                  <a:pt x="185084" y="15105"/>
                  <a:pt x="254228" y="208428"/>
                  <a:pt x="224595" y="276161"/>
                </a:cubicBezTo>
                <a:cubicBezTo>
                  <a:pt x="194962" y="343894"/>
                  <a:pt x="7284" y="421505"/>
                  <a:pt x="228" y="407394"/>
                </a:cubicBezTo>
                <a:cubicBezTo>
                  <a:pt x="-6828" y="393283"/>
                  <a:pt x="151922" y="256405"/>
                  <a:pt x="182261" y="191494"/>
                </a:cubicBezTo>
                <a:cubicBezTo>
                  <a:pt x="212600" y="126583"/>
                  <a:pt x="170972" y="-13117"/>
                  <a:pt x="178028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9F658AA-C1A1-4446-92F8-ECA09A232500}"/>
              </a:ext>
            </a:extLst>
          </p:cNvPr>
          <p:cNvSpPr/>
          <p:nvPr/>
        </p:nvSpPr>
        <p:spPr>
          <a:xfrm>
            <a:off x="2735388" y="3995631"/>
            <a:ext cx="365778" cy="568958"/>
          </a:xfrm>
          <a:custGeom>
            <a:avLst/>
            <a:gdLst>
              <a:gd name="connsiteX0" fmla="*/ 20512 w 365778"/>
              <a:gd name="connsiteY0" fmla="*/ 13336 h 568958"/>
              <a:gd name="connsiteX1" fmla="*/ 45912 w 365778"/>
              <a:gd name="connsiteY1" fmla="*/ 81069 h 568958"/>
              <a:gd name="connsiteX2" fmla="*/ 359179 w 365778"/>
              <a:gd name="connsiteY2" fmla="*/ 347769 h 568958"/>
              <a:gd name="connsiteX3" fmla="*/ 244879 w 365778"/>
              <a:gd name="connsiteY3" fmla="*/ 356236 h 568958"/>
              <a:gd name="connsiteX4" fmla="*/ 75545 w 365778"/>
              <a:gd name="connsiteY4" fmla="*/ 567902 h 568958"/>
              <a:gd name="connsiteX5" fmla="*/ 130579 w 365778"/>
              <a:gd name="connsiteY5" fmla="*/ 432436 h 568958"/>
              <a:gd name="connsiteX6" fmla="*/ 227945 w 365778"/>
              <a:gd name="connsiteY6" fmla="*/ 309669 h 568958"/>
              <a:gd name="connsiteX7" fmla="*/ 20512 w 365778"/>
              <a:gd name="connsiteY7" fmla="*/ 13336 h 56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78" h="568958">
                <a:moveTo>
                  <a:pt x="20512" y="13336"/>
                </a:moveTo>
                <a:cubicBezTo>
                  <a:pt x="-9827" y="-24764"/>
                  <a:pt x="-10533" y="25330"/>
                  <a:pt x="45912" y="81069"/>
                </a:cubicBezTo>
                <a:cubicBezTo>
                  <a:pt x="102357" y="136808"/>
                  <a:pt x="326018" y="301908"/>
                  <a:pt x="359179" y="347769"/>
                </a:cubicBezTo>
                <a:cubicBezTo>
                  <a:pt x="392340" y="393630"/>
                  <a:pt x="292151" y="319547"/>
                  <a:pt x="244879" y="356236"/>
                </a:cubicBezTo>
                <a:cubicBezTo>
                  <a:pt x="197607" y="392925"/>
                  <a:pt x="94595" y="555202"/>
                  <a:pt x="75545" y="567902"/>
                </a:cubicBezTo>
                <a:cubicBezTo>
                  <a:pt x="56495" y="580602"/>
                  <a:pt x="105179" y="475475"/>
                  <a:pt x="130579" y="432436"/>
                </a:cubicBezTo>
                <a:cubicBezTo>
                  <a:pt x="155979" y="389397"/>
                  <a:pt x="247701" y="374580"/>
                  <a:pt x="227945" y="309669"/>
                </a:cubicBezTo>
                <a:cubicBezTo>
                  <a:pt x="208189" y="244758"/>
                  <a:pt x="50851" y="51436"/>
                  <a:pt x="20512" y="1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52110D0-12AB-45A6-B6AD-10F86B7DA766}"/>
              </a:ext>
            </a:extLst>
          </p:cNvPr>
          <p:cNvSpPr/>
          <p:nvPr/>
        </p:nvSpPr>
        <p:spPr>
          <a:xfrm>
            <a:off x="3825274" y="3872039"/>
            <a:ext cx="408068" cy="629606"/>
          </a:xfrm>
          <a:custGeom>
            <a:avLst/>
            <a:gdLst>
              <a:gd name="connsiteX0" fmla="*/ 10126 w 408068"/>
              <a:gd name="connsiteY0" fmla="*/ 9928 h 629606"/>
              <a:gd name="connsiteX1" fmla="*/ 124426 w 408068"/>
              <a:gd name="connsiteY1" fmla="*/ 293561 h 629606"/>
              <a:gd name="connsiteX2" fmla="*/ 187926 w 408068"/>
              <a:gd name="connsiteY2" fmla="*/ 424794 h 629606"/>
              <a:gd name="connsiteX3" fmla="*/ 408059 w 408068"/>
              <a:gd name="connsiteY3" fmla="*/ 627994 h 629606"/>
              <a:gd name="connsiteX4" fmla="*/ 196393 w 408068"/>
              <a:gd name="connsiteY4" fmla="*/ 306261 h 629606"/>
              <a:gd name="connsiteX5" fmla="*/ 111726 w 408068"/>
              <a:gd name="connsiteY5" fmla="*/ 149628 h 629606"/>
              <a:gd name="connsiteX6" fmla="*/ 18593 w 408068"/>
              <a:gd name="connsiteY6" fmla="*/ 69194 h 629606"/>
              <a:gd name="connsiteX7" fmla="*/ 10126 w 408068"/>
              <a:gd name="connsiteY7" fmla="*/ 9928 h 62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68" h="629606">
                <a:moveTo>
                  <a:pt x="10126" y="9928"/>
                </a:moveTo>
                <a:cubicBezTo>
                  <a:pt x="27765" y="47323"/>
                  <a:pt x="94793" y="224417"/>
                  <a:pt x="124426" y="293561"/>
                </a:cubicBezTo>
                <a:cubicBezTo>
                  <a:pt x="154059" y="362705"/>
                  <a:pt x="140654" y="369055"/>
                  <a:pt x="187926" y="424794"/>
                </a:cubicBezTo>
                <a:cubicBezTo>
                  <a:pt x="235198" y="480533"/>
                  <a:pt x="406648" y="647749"/>
                  <a:pt x="408059" y="627994"/>
                </a:cubicBezTo>
                <a:cubicBezTo>
                  <a:pt x="409470" y="608239"/>
                  <a:pt x="245782" y="385989"/>
                  <a:pt x="196393" y="306261"/>
                </a:cubicBezTo>
                <a:cubicBezTo>
                  <a:pt x="147004" y="226533"/>
                  <a:pt x="141359" y="189139"/>
                  <a:pt x="111726" y="149628"/>
                </a:cubicBezTo>
                <a:cubicBezTo>
                  <a:pt x="82093" y="110117"/>
                  <a:pt x="37643" y="86833"/>
                  <a:pt x="18593" y="69194"/>
                </a:cubicBezTo>
                <a:cubicBezTo>
                  <a:pt x="-457" y="51555"/>
                  <a:pt x="-7513" y="-27467"/>
                  <a:pt x="10126" y="9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04A371B-DA8D-4D97-9A93-9F65F1C9F8FA}"/>
              </a:ext>
            </a:extLst>
          </p:cNvPr>
          <p:cNvSpPr/>
          <p:nvPr/>
        </p:nvSpPr>
        <p:spPr>
          <a:xfrm>
            <a:off x="3326987" y="3919589"/>
            <a:ext cx="145372" cy="297495"/>
          </a:xfrm>
          <a:custGeom>
            <a:avLst/>
            <a:gdLst>
              <a:gd name="connsiteX0" fmla="*/ 38513 w 145372"/>
              <a:gd name="connsiteY0" fmla="*/ 478 h 297495"/>
              <a:gd name="connsiteX1" fmla="*/ 72380 w 145372"/>
              <a:gd name="connsiteY1" fmla="*/ 258711 h 297495"/>
              <a:gd name="connsiteX2" fmla="*/ 144346 w 145372"/>
              <a:gd name="connsiteY2" fmla="*/ 292578 h 297495"/>
              <a:gd name="connsiteX3" fmla="*/ 13113 w 145372"/>
              <a:gd name="connsiteY3" fmla="*/ 220611 h 297495"/>
              <a:gd name="connsiteX4" fmla="*/ 4646 w 145372"/>
              <a:gd name="connsiteY4" fmla="*/ 195211 h 297495"/>
              <a:gd name="connsiteX5" fmla="*/ 38513 w 145372"/>
              <a:gd name="connsiteY5" fmla="*/ 478 h 29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72" h="297495">
                <a:moveTo>
                  <a:pt x="38513" y="478"/>
                </a:moveTo>
                <a:cubicBezTo>
                  <a:pt x="49802" y="11061"/>
                  <a:pt x="54741" y="210028"/>
                  <a:pt x="72380" y="258711"/>
                </a:cubicBezTo>
                <a:cubicBezTo>
                  <a:pt x="90019" y="307394"/>
                  <a:pt x="154224" y="298928"/>
                  <a:pt x="144346" y="292578"/>
                </a:cubicBezTo>
                <a:cubicBezTo>
                  <a:pt x="134468" y="286228"/>
                  <a:pt x="36396" y="236839"/>
                  <a:pt x="13113" y="220611"/>
                </a:cubicBezTo>
                <a:cubicBezTo>
                  <a:pt x="-10170" y="204383"/>
                  <a:pt x="4646" y="232605"/>
                  <a:pt x="4646" y="195211"/>
                </a:cubicBezTo>
                <a:cubicBezTo>
                  <a:pt x="4646" y="157817"/>
                  <a:pt x="27224" y="-10105"/>
                  <a:pt x="38513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0946289-823A-4CEA-98C4-4CC51ACDD956}"/>
              </a:ext>
            </a:extLst>
          </p:cNvPr>
          <p:cNvSpPr/>
          <p:nvPr/>
        </p:nvSpPr>
        <p:spPr>
          <a:xfrm>
            <a:off x="3734130" y="4168488"/>
            <a:ext cx="75937" cy="953908"/>
          </a:xfrm>
          <a:custGeom>
            <a:avLst/>
            <a:gdLst>
              <a:gd name="connsiteX0" fmla="*/ 3903 w 75937"/>
              <a:gd name="connsiteY0" fmla="*/ 14045 h 953908"/>
              <a:gd name="connsiteX1" fmla="*/ 16603 w 75937"/>
              <a:gd name="connsiteY1" fmla="*/ 115645 h 953908"/>
              <a:gd name="connsiteX2" fmla="*/ 75870 w 75937"/>
              <a:gd name="connsiteY2" fmla="*/ 551679 h 953908"/>
              <a:gd name="connsiteX3" fmla="*/ 29303 w 75937"/>
              <a:gd name="connsiteY3" fmla="*/ 746412 h 953908"/>
              <a:gd name="connsiteX4" fmla="*/ 75870 w 75937"/>
              <a:gd name="connsiteY4" fmla="*/ 953845 h 953908"/>
              <a:gd name="connsiteX5" fmla="*/ 16603 w 75937"/>
              <a:gd name="connsiteY5" fmla="*/ 725245 h 953908"/>
              <a:gd name="connsiteX6" fmla="*/ 16603 w 75937"/>
              <a:gd name="connsiteY6" fmla="*/ 555912 h 953908"/>
              <a:gd name="connsiteX7" fmla="*/ 75870 w 75937"/>
              <a:gd name="connsiteY7" fmla="*/ 361179 h 953908"/>
              <a:gd name="connsiteX8" fmla="*/ 3903 w 75937"/>
              <a:gd name="connsiteY8" fmla="*/ 14045 h 95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37" h="953908">
                <a:moveTo>
                  <a:pt x="3903" y="14045"/>
                </a:moveTo>
                <a:cubicBezTo>
                  <a:pt x="-5975" y="-26877"/>
                  <a:pt x="4609" y="26039"/>
                  <a:pt x="16603" y="115645"/>
                </a:cubicBezTo>
                <a:cubicBezTo>
                  <a:pt x="28598" y="205251"/>
                  <a:pt x="73753" y="446551"/>
                  <a:pt x="75870" y="551679"/>
                </a:cubicBezTo>
                <a:cubicBezTo>
                  <a:pt x="77987" y="656807"/>
                  <a:pt x="29303" y="679384"/>
                  <a:pt x="29303" y="746412"/>
                </a:cubicBezTo>
                <a:cubicBezTo>
                  <a:pt x="29303" y="813440"/>
                  <a:pt x="77987" y="957373"/>
                  <a:pt x="75870" y="953845"/>
                </a:cubicBezTo>
                <a:cubicBezTo>
                  <a:pt x="73753" y="950317"/>
                  <a:pt x="26481" y="791567"/>
                  <a:pt x="16603" y="725245"/>
                </a:cubicBezTo>
                <a:cubicBezTo>
                  <a:pt x="6725" y="658923"/>
                  <a:pt x="6725" y="616590"/>
                  <a:pt x="16603" y="555912"/>
                </a:cubicBezTo>
                <a:cubicBezTo>
                  <a:pt x="26481" y="495234"/>
                  <a:pt x="74459" y="447962"/>
                  <a:pt x="75870" y="361179"/>
                </a:cubicBezTo>
                <a:cubicBezTo>
                  <a:pt x="77281" y="274396"/>
                  <a:pt x="13781" y="54967"/>
                  <a:pt x="3903" y="140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56B751D-AE04-4B65-867A-E5CEBA1BFF47}"/>
              </a:ext>
            </a:extLst>
          </p:cNvPr>
          <p:cNvSpPr/>
          <p:nvPr/>
        </p:nvSpPr>
        <p:spPr>
          <a:xfrm>
            <a:off x="3344036" y="4334273"/>
            <a:ext cx="278426" cy="648394"/>
          </a:xfrm>
          <a:custGeom>
            <a:avLst/>
            <a:gdLst>
              <a:gd name="connsiteX0" fmla="*/ 297 w 278426"/>
              <a:gd name="connsiteY0" fmla="*/ 660 h 648394"/>
              <a:gd name="connsiteX1" fmla="*/ 211964 w 278426"/>
              <a:gd name="connsiteY1" fmla="*/ 407060 h 648394"/>
              <a:gd name="connsiteX2" fmla="*/ 271231 w 278426"/>
              <a:gd name="connsiteY2" fmla="*/ 648360 h 648394"/>
              <a:gd name="connsiteX3" fmla="*/ 254297 w 278426"/>
              <a:gd name="connsiteY3" fmla="*/ 423994 h 648394"/>
              <a:gd name="connsiteX4" fmla="*/ 262764 w 278426"/>
              <a:gd name="connsiteY4" fmla="*/ 313927 h 648394"/>
              <a:gd name="connsiteX5" fmla="*/ 297 w 278426"/>
              <a:gd name="connsiteY5" fmla="*/ 660 h 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426" h="648394">
                <a:moveTo>
                  <a:pt x="297" y="660"/>
                </a:moveTo>
                <a:cubicBezTo>
                  <a:pt x="-8170" y="16182"/>
                  <a:pt x="166808" y="299110"/>
                  <a:pt x="211964" y="407060"/>
                </a:cubicBezTo>
                <a:cubicBezTo>
                  <a:pt x="257120" y="515010"/>
                  <a:pt x="264176" y="645538"/>
                  <a:pt x="271231" y="648360"/>
                </a:cubicBezTo>
                <a:cubicBezTo>
                  <a:pt x="278286" y="651182"/>
                  <a:pt x="255708" y="479733"/>
                  <a:pt x="254297" y="423994"/>
                </a:cubicBezTo>
                <a:cubicBezTo>
                  <a:pt x="252886" y="368255"/>
                  <a:pt x="302981" y="380249"/>
                  <a:pt x="262764" y="313927"/>
                </a:cubicBezTo>
                <a:cubicBezTo>
                  <a:pt x="222547" y="247605"/>
                  <a:pt x="8764" y="-14862"/>
                  <a:pt x="297" y="6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0C80683-2427-471D-AB7B-A79825BB6BA0}"/>
              </a:ext>
            </a:extLst>
          </p:cNvPr>
          <p:cNvSpPr/>
          <p:nvPr/>
        </p:nvSpPr>
        <p:spPr>
          <a:xfrm>
            <a:off x="4119230" y="4632243"/>
            <a:ext cx="372830" cy="678459"/>
          </a:xfrm>
          <a:custGeom>
            <a:avLst/>
            <a:gdLst>
              <a:gd name="connsiteX0" fmla="*/ 372337 w 372830"/>
              <a:gd name="connsiteY0" fmla="*/ 3257 h 678459"/>
              <a:gd name="connsiteX1" fmla="*/ 42137 w 372830"/>
              <a:gd name="connsiteY1" fmla="*/ 532424 h 678459"/>
              <a:gd name="connsiteX2" fmla="*/ 4037 w 372830"/>
              <a:gd name="connsiteY2" fmla="*/ 676357 h 678459"/>
              <a:gd name="connsiteX3" fmla="*/ 37903 w 372830"/>
              <a:gd name="connsiteY3" fmla="*/ 456224 h 678459"/>
              <a:gd name="connsiteX4" fmla="*/ 114103 w 372830"/>
              <a:gd name="connsiteY4" fmla="*/ 316524 h 678459"/>
              <a:gd name="connsiteX5" fmla="*/ 372337 w 372830"/>
              <a:gd name="connsiteY5" fmla="*/ 3257 h 6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30" h="678459">
                <a:moveTo>
                  <a:pt x="372337" y="3257"/>
                </a:moveTo>
                <a:cubicBezTo>
                  <a:pt x="360343" y="39240"/>
                  <a:pt x="103520" y="420241"/>
                  <a:pt x="42137" y="532424"/>
                </a:cubicBezTo>
                <a:cubicBezTo>
                  <a:pt x="-19246" y="644607"/>
                  <a:pt x="4743" y="689057"/>
                  <a:pt x="4037" y="676357"/>
                </a:cubicBezTo>
                <a:cubicBezTo>
                  <a:pt x="3331" y="663657"/>
                  <a:pt x="19559" y="516196"/>
                  <a:pt x="37903" y="456224"/>
                </a:cubicBezTo>
                <a:cubicBezTo>
                  <a:pt x="56247" y="396252"/>
                  <a:pt x="54131" y="393430"/>
                  <a:pt x="114103" y="316524"/>
                </a:cubicBezTo>
                <a:cubicBezTo>
                  <a:pt x="174075" y="239618"/>
                  <a:pt x="384331" y="-32726"/>
                  <a:pt x="372337" y="3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0D98044-033A-4FE7-8055-215D5657E38B}"/>
              </a:ext>
            </a:extLst>
          </p:cNvPr>
          <p:cNvSpPr/>
          <p:nvPr/>
        </p:nvSpPr>
        <p:spPr>
          <a:xfrm>
            <a:off x="3268033" y="4503733"/>
            <a:ext cx="262138" cy="723754"/>
          </a:xfrm>
          <a:custGeom>
            <a:avLst/>
            <a:gdLst>
              <a:gd name="connsiteX0" fmla="*/ 100 w 262138"/>
              <a:gd name="connsiteY0" fmla="*/ 534 h 723754"/>
              <a:gd name="connsiteX1" fmla="*/ 237167 w 262138"/>
              <a:gd name="connsiteY1" fmla="*/ 301100 h 723754"/>
              <a:gd name="connsiteX2" fmla="*/ 254100 w 262138"/>
              <a:gd name="connsiteY2" fmla="*/ 720200 h 723754"/>
              <a:gd name="connsiteX3" fmla="*/ 228700 w 262138"/>
              <a:gd name="connsiteY3" fmla="*/ 495834 h 723754"/>
              <a:gd name="connsiteX4" fmla="*/ 207534 w 262138"/>
              <a:gd name="connsiteY4" fmla="*/ 373067 h 723754"/>
              <a:gd name="connsiteX5" fmla="*/ 100 w 262138"/>
              <a:gd name="connsiteY5" fmla="*/ 534 h 72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138" h="723754">
                <a:moveTo>
                  <a:pt x="100" y="534"/>
                </a:moveTo>
                <a:cubicBezTo>
                  <a:pt x="5039" y="-11461"/>
                  <a:pt x="194834" y="181156"/>
                  <a:pt x="237167" y="301100"/>
                </a:cubicBezTo>
                <a:cubicBezTo>
                  <a:pt x="279500" y="421044"/>
                  <a:pt x="255511" y="687744"/>
                  <a:pt x="254100" y="720200"/>
                </a:cubicBezTo>
                <a:cubicBezTo>
                  <a:pt x="252689" y="752656"/>
                  <a:pt x="236461" y="553689"/>
                  <a:pt x="228700" y="495834"/>
                </a:cubicBezTo>
                <a:cubicBezTo>
                  <a:pt x="220939" y="437979"/>
                  <a:pt x="241401" y="454206"/>
                  <a:pt x="207534" y="373067"/>
                </a:cubicBezTo>
                <a:cubicBezTo>
                  <a:pt x="173667" y="291928"/>
                  <a:pt x="-4839" y="12529"/>
                  <a:pt x="100" y="5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B89B3854-5A25-4340-AD6A-35F68BE241E5}"/>
              </a:ext>
            </a:extLst>
          </p:cNvPr>
          <p:cNvSpPr/>
          <p:nvPr/>
        </p:nvSpPr>
        <p:spPr>
          <a:xfrm>
            <a:off x="2717800" y="4931833"/>
            <a:ext cx="601750" cy="208600"/>
          </a:xfrm>
          <a:custGeom>
            <a:avLst/>
            <a:gdLst>
              <a:gd name="connsiteX0" fmla="*/ 0 w 601750"/>
              <a:gd name="connsiteY0" fmla="*/ 0 h 208600"/>
              <a:gd name="connsiteX1" fmla="*/ 533400 w 601750"/>
              <a:gd name="connsiteY1" fmla="*/ 93134 h 208600"/>
              <a:gd name="connsiteX2" fmla="*/ 596900 w 601750"/>
              <a:gd name="connsiteY2" fmla="*/ 207434 h 208600"/>
              <a:gd name="connsiteX3" fmla="*/ 554567 w 601750"/>
              <a:gd name="connsiteY3" fmla="*/ 148167 h 208600"/>
              <a:gd name="connsiteX4" fmla="*/ 317500 w 601750"/>
              <a:gd name="connsiteY4" fmla="*/ 80434 h 208600"/>
              <a:gd name="connsiteX5" fmla="*/ 0 w 601750"/>
              <a:gd name="connsiteY5" fmla="*/ 0 h 2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750" h="208600">
                <a:moveTo>
                  <a:pt x="0" y="0"/>
                </a:moveTo>
                <a:cubicBezTo>
                  <a:pt x="216958" y="29281"/>
                  <a:pt x="433917" y="58562"/>
                  <a:pt x="533400" y="93134"/>
                </a:cubicBezTo>
                <a:cubicBezTo>
                  <a:pt x="632883" y="127706"/>
                  <a:pt x="593372" y="198262"/>
                  <a:pt x="596900" y="207434"/>
                </a:cubicBezTo>
                <a:cubicBezTo>
                  <a:pt x="600428" y="216606"/>
                  <a:pt x="601134" y="169334"/>
                  <a:pt x="554567" y="148167"/>
                </a:cubicBezTo>
                <a:cubicBezTo>
                  <a:pt x="508000" y="127000"/>
                  <a:pt x="317500" y="80434"/>
                  <a:pt x="317500" y="804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4053B627-2FA9-46EB-861D-0954EBA1898B}"/>
              </a:ext>
            </a:extLst>
          </p:cNvPr>
          <p:cNvSpPr/>
          <p:nvPr/>
        </p:nvSpPr>
        <p:spPr>
          <a:xfrm>
            <a:off x="3641342" y="5127500"/>
            <a:ext cx="185218" cy="684107"/>
          </a:xfrm>
          <a:custGeom>
            <a:avLst/>
            <a:gdLst>
              <a:gd name="connsiteX0" fmla="*/ 51183 w 185218"/>
              <a:gd name="connsiteY0" fmla="*/ 125 h 684107"/>
              <a:gd name="connsiteX1" fmla="*/ 184533 w 185218"/>
              <a:gd name="connsiteY1" fmla="*/ 371600 h 684107"/>
              <a:gd name="connsiteX2" fmla="*/ 98808 w 185218"/>
              <a:gd name="connsiteY2" fmla="*/ 501775 h 684107"/>
              <a:gd name="connsiteX3" fmla="*/ 383 w 185218"/>
              <a:gd name="connsiteY3" fmla="*/ 682750 h 684107"/>
              <a:gd name="connsiteX4" fmla="*/ 136908 w 185218"/>
              <a:gd name="connsiteY4" fmla="*/ 400175 h 684107"/>
              <a:gd name="connsiteX5" fmla="*/ 152783 w 185218"/>
              <a:gd name="connsiteY5" fmla="*/ 330325 h 684107"/>
              <a:gd name="connsiteX6" fmla="*/ 51183 w 185218"/>
              <a:gd name="connsiteY6" fmla="*/ 125 h 6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18" h="684107">
                <a:moveTo>
                  <a:pt x="51183" y="125"/>
                </a:moveTo>
                <a:cubicBezTo>
                  <a:pt x="56475" y="7004"/>
                  <a:pt x="176596" y="287992"/>
                  <a:pt x="184533" y="371600"/>
                </a:cubicBezTo>
                <a:cubicBezTo>
                  <a:pt x="192471" y="455208"/>
                  <a:pt x="129500" y="449917"/>
                  <a:pt x="98808" y="501775"/>
                </a:cubicBezTo>
                <a:cubicBezTo>
                  <a:pt x="68116" y="553633"/>
                  <a:pt x="-5967" y="699683"/>
                  <a:pt x="383" y="682750"/>
                </a:cubicBezTo>
                <a:cubicBezTo>
                  <a:pt x="6733" y="665817"/>
                  <a:pt x="111508" y="458912"/>
                  <a:pt x="136908" y="400175"/>
                </a:cubicBezTo>
                <a:cubicBezTo>
                  <a:pt x="162308" y="341438"/>
                  <a:pt x="164425" y="390121"/>
                  <a:pt x="152783" y="330325"/>
                </a:cubicBezTo>
                <a:cubicBezTo>
                  <a:pt x="141141" y="270529"/>
                  <a:pt x="45891" y="-6754"/>
                  <a:pt x="5118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676C9333-A211-4640-B542-B7BED364A2CC}"/>
              </a:ext>
            </a:extLst>
          </p:cNvPr>
          <p:cNvSpPr/>
          <p:nvPr/>
        </p:nvSpPr>
        <p:spPr>
          <a:xfrm>
            <a:off x="3818814" y="5381467"/>
            <a:ext cx="191261" cy="674111"/>
          </a:xfrm>
          <a:custGeom>
            <a:avLst/>
            <a:gdLst>
              <a:gd name="connsiteX0" fmla="*/ 191211 w 191261"/>
              <a:gd name="connsiteY0" fmla="*/ 158 h 674111"/>
              <a:gd name="connsiteX1" fmla="*/ 41986 w 191261"/>
              <a:gd name="connsiteY1" fmla="*/ 460533 h 674111"/>
              <a:gd name="connsiteX2" fmla="*/ 162636 w 191261"/>
              <a:gd name="connsiteY2" fmla="*/ 673258 h 674111"/>
              <a:gd name="connsiteX3" fmla="*/ 13411 w 191261"/>
              <a:gd name="connsiteY3" fmla="*/ 530383 h 674111"/>
              <a:gd name="connsiteX4" fmla="*/ 22936 w 191261"/>
              <a:gd name="connsiteY4" fmla="*/ 409733 h 674111"/>
              <a:gd name="connsiteX5" fmla="*/ 191211 w 191261"/>
              <a:gd name="connsiteY5" fmla="*/ 158 h 6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61" h="674111">
                <a:moveTo>
                  <a:pt x="191211" y="158"/>
                </a:moveTo>
                <a:cubicBezTo>
                  <a:pt x="194386" y="8625"/>
                  <a:pt x="46748" y="348350"/>
                  <a:pt x="41986" y="460533"/>
                </a:cubicBezTo>
                <a:cubicBezTo>
                  <a:pt x="37223" y="572716"/>
                  <a:pt x="167398" y="661616"/>
                  <a:pt x="162636" y="673258"/>
                </a:cubicBezTo>
                <a:cubicBezTo>
                  <a:pt x="157874" y="684900"/>
                  <a:pt x="36694" y="574304"/>
                  <a:pt x="13411" y="530383"/>
                </a:cubicBezTo>
                <a:cubicBezTo>
                  <a:pt x="-9872" y="486462"/>
                  <a:pt x="-347" y="494400"/>
                  <a:pt x="22936" y="409733"/>
                </a:cubicBezTo>
                <a:cubicBezTo>
                  <a:pt x="46219" y="325066"/>
                  <a:pt x="188036" y="-8309"/>
                  <a:pt x="19121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6ED0CD5-A93F-49A0-BF07-273CA0282F8B}"/>
              </a:ext>
            </a:extLst>
          </p:cNvPr>
          <p:cNvSpPr/>
          <p:nvPr/>
        </p:nvSpPr>
        <p:spPr>
          <a:xfrm>
            <a:off x="4092065" y="5832469"/>
            <a:ext cx="127592" cy="273077"/>
          </a:xfrm>
          <a:custGeom>
            <a:avLst/>
            <a:gdLst>
              <a:gd name="connsiteX0" fmla="*/ 510 w 127592"/>
              <a:gd name="connsiteY0" fmla="*/ 6 h 273077"/>
              <a:gd name="connsiteX1" fmla="*/ 79885 w 127592"/>
              <a:gd name="connsiteY1" fmla="*/ 180981 h 273077"/>
              <a:gd name="connsiteX2" fmla="*/ 510 w 127592"/>
              <a:gd name="connsiteY2" fmla="*/ 273056 h 273077"/>
              <a:gd name="connsiteX3" fmla="*/ 127510 w 127592"/>
              <a:gd name="connsiteY3" fmla="*/ 187331 h 273077"/>
              <a:gd name="connsiteX4" fmla="*/ 510 w 127592"/>
              <a:gd name="connsiteY4" fmla="*/ 6 h 2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2" h="273077">
                <a:moveTo>
                  <a:pt x="510" y="6"/>
                </a:moveTo>
                <a:cubicBezTo>
                  <a:pt x="-7427" y="-1052"/>
                  <a:pt x="79885" y="135473"/>
                  <a:pt x="79885" y="180981"/>
                </a:cubicBezTo>
                <a:cubicBezTo>
                  <a:pt x="79885" y="226489"/>
                  <a:pt x="-7427" y="271998"/>
                  <a:pt x="510" y="273056"/>
                </a:cubicBezTo>
                <a:cubicBezTo>
                  <a:pt x="8447" y="274114"/>
                  <a:pt x="131214" y="236544"/>
                  <a:pt x="127510" y="187331"/>
                </a:cubicBezTo>
                <a:cubicBezTo>
                  <a:pt x="123806" y="138119"/>
                  <a:pt x="8447" y="1064"/>
                  <a:pt x="5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F859763-335E-46CB-B92C-4DBEE50D8A8F}"/>
              </a:ext>
            </a:extLst>
          </p:cNvPr>
          <p:cNvSpPr/>
          <p:nvPr/>
        </p:nvSpPr>
        <p:spPr>
          <a:xfrm>
            <a:off x="3118655" y="5611880"/>
            <a:ext cx="327283" cy="273995"/>
          </a:xfrm>
          <a:custGeom>
            <a:avLst/>
            <a:gdLst>
              <a:gd name="connsiteX0" fmla="*/ 1312 w 327283"/>
              <a:gd name="connsiteY0" fmla="*/ 1520 h 273995"/>
              <a:gd name="connsiteX1" fmla="*/ 236262 w 327283"/>
              <a:gd name="connsiteY1" fmla="*/ 126403 h 273995"/>
              <a:gd name="connsiteX2" fmla="*/ 327278 w 327283"/>
              <a:gd name="connsiteY2" fmla="*/ 272453 h 273995"/>
              <a:gd name="connsiteX3" fmla="*/ 240495 w 327283"/>
              <a:gd name="connsiteY3" fmla="*/ 200487 h 273995"/>
              <a:gd name="connsiteX4" fmla="*/ 191812 w 327283"/>
              <a:gd name="connsiteY4" fmla="*/ 158153 h 273995"/>
              <a:gd name="connsiteX5" fmla="*/ 143128 w 327283"/>
              <a:gd name="connsiteY5" fmla="*/ 62903 h 273995"/>
              <a:gd name="connsiteX6" fmla="*/ 1312 w 327283"/>
              <a:gd name="connsiteY6" fmla="*/ 1520 h 2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83" h="273995">
                <a:moveTo>
                  <a:pt x="1312" y="1520"/>
                </a:moveTo>
                <a:cubicBezTo>
                  <a:pt x="16834" y="12103"/>
                  <a:pt x="181934" y="81248"/>
                  <a:pt x="236262" y="126403"/>
                </a:cubicBezTo>
                <a:cubicBezTo>
                  <a:pt x="290590" y="171558"/>
                  <a:pt x="326573" y="260106"/>
                  <a:pt x="327278" y="272453"/>
                </a:cubicBezTo>
                <a:cubicBezTo>
                  <a:pt x="327983" y="284800"/>
                  <a:pt x="263073" y="219537"/>
                  <a:pt x="240495" y="200487"/>
                </a:cubicBezTo>
                <a:cubicBezTo>
                  <a:pt x="217917" y="181437"/>
                  <a:pt x="208040" y="181084"/>
                  <a:pt x="191812" y="158153"/>
                </a:cubicBezTo>
                <a:cubicBezTo>
                  <a:pt x="175584" y="135222"/>
                  <a:pt x="173820" y="87597"/>
                  <a:pt x="143128" y="62903"/>
                </a:cubicBezTo>
                <a:cubicBezTo>
                  <a:pt x="112436" y="38209"/>
                  <a:pt x="-14210" y="-9063"/>
                  <a:pt x="1312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16457D9F-4586-45FC-AEF4-173DD70B3DD7}"/>
              </a:ext>
            </a:extLst>
          </p:cNvPr>
          <p:cNvSpPr/>
          <p:nvPr/>
        </p:nvSpPr>
        <p:spPr>
          <a:xfrm>
            <a:off x="3079279" y="6089641"/>
            <a:ext cx="337462" cy="155764"/>
          </a:xfrm>
          <a:custGeom>
            <a:avLst/>
            <a:gdLst>
              <a:gd name="connsiteX0" fmla="*/ 337021 w 337462"/>
              <a:gd name="connsiteY0" fmla="*/ 155584 h 155764"/>
              <a:gd name="connsiteX1" fmla="*/ 187796 w 337462"/>
              <a:gd name="connsiteY1" fmla="*/ 3184 h 155764"/>
              <a:gd name="connsiteX2" fmla="*/ 471 w 337462"/>
              <a:gd name="connsiteY2" fmla="*/ 50809 h 155764"/>
              <a:gd name="connsiteX3" fmla="*/ 140171 w 337462"/>
              <a:gd name="connsiteY3" fmla="*/ 34934 h 155764"/>
              <a:gd name="connsiteX4" fmla="*/ 337021 w 337462"/>
              <a:gd name="connsiteY4" fmla="*/ 155584 h 15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62" h="155764">
                <a:moveTo>
                  <a:pt x="337021" y="155584"/>
                </a:moveTo>
                <a:cubicBezTo>
                  <a:pt x="344958" y="150292"/>
                  <a:pt x="243887" y="20646"/>
                  <a:pt x="187796" y="3184"/>
                </a:cubicBezTo>
                <a:cubicBezTo>
                  <a:pt x="131705" y="-14278"/>
                  <a:pt x="8408" y="45517"/>
                  <a:pt x="471" y="50809"/>
                </a:cubicBezTo>
                <a:cubicBezTo>
                  <a:pt x="-7466" y="56101"/>
                  <a:pt x="86725" y="21705"/>
                  <a:pt x="140171" y="34934"/>
                </a:cubicBezTo>
                <a:cubicBezTo>
                  <a:pt x="193617" y="48163"/>
                  <a:pt x="329084" y="160876"/>
                  <a:pt x="337021" y="15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1E2EE55-72E2-4F25-980A-9622AD04ED63}"/>
              </a:ext>
            </a:extLst>
          </p:cNvPr>
          <p:cNvSpPr/>
          <p:nvPr/>
        </p:nvSpPr>
        <p:spPr>
          <a:xfrm>
            <a:off x="2255442" y="5968986"/>
            <a:ext cx="983634" cy="334887"/>
          </a:xfrm>
          <a:custGeom>
            <a:avLst/>
            <a:gdLst>
              <a:gd name="connsiteX0" fmla="*/ 979883 w 983634"/>
              <a:gd name="connsiteY0" fmla="*/ 333389 h 334887"/>
              <a:gd name="connsiteX1" fmla="*/ 573483 w 983634"/>
              <a:gd name="connsiteY1" fmla="*/ 241314 h 334887"/>
              <a:gd name="connsiteX2" fmla="*/ 236933 w 983634"/>
              <a:gd name="connsiteY2" fmla="*/ 165114 h 334887"/>
              <a:gd name="connsiteX3" fmla="*/ 1983 w 983634"/>
              <a:gd name="connsiteY3" fmla="*/ 14 h 334887"/>
              <a:gd name="connsiteX4" fmla="*/ 367108 w 983634"/>
              <a:gd name="connsiteY4" fmla="*/ 174639 h 334887"/>
              <a:gd name="connsiteX5" fmla="*/ 751283 w 983634"/>
              <a:gd name="connsiteY5" fmla="*/ 288939 h 334887"/>
              <a:gd name="connsiteX6" fmla="*/ 979883 w 983634"/>
              <a:gd name="connsiteY6" fmla="*/ 333389 h 3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634" h="334887">
                <a:moveTo>
                  <a:pt x="979883" y="333389"/>
                </a:moveTo>
                <a:cubicBezTo>
                  <a:pt x="950250" y="325452"/>
                  <a:pt x="573483" y="241314"/>
                  <a:pt x="573483" y="241314"/>
                </a:cubicBezTo>
                <a:cubicBezTo>
                  <a:pt x="449658" y="213268"/>
                  <a:pt x="332183" y="205331"/>
                  <a:pt x="236933" y="165114"/>
                </a:cubicBezTo>
                <a:cubicBezTo>
                  <a:pt x="141683" y="124897"/>
                  <a:pt x="-19713" y="-1573"/>
                  <a:pt x="1983" y="14"/>
                </a:cubicBezTo>
                <a:cubicBezTo>
                  <a:pt x="23679" y="1601"/>
                  <a:pt x="242225" y="126485"/>
                  <a:pt x="367108" y="174639"/>
                </a:cubicBezTo>
                <a:cubicBezTo>
                  <a:pt x="491991" y="222793"/>
                  <a:pt x="645450" y="261422"/>
                  <a:pt x="751283" y="288939"/>
                </a:cubicBezTo>
                <a:cubicBezTo>
                  <a:pt x="857116" y="316456"/>
                  <a:pt x="1009516" y="341326"/>
                  <a:pt x="979883" y="33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9321E71F-37E9-4354-B46B-CC348E9987F3}"/>
              </a:ext>
            </a:extLst>
          </p:cNvPr>
          <p:cNvSpPr/>
          <p:nvPr/>
        </p:nvSpPr>
        <p:spPr>
          <a:xfrm>
            <a:off x="1836484" y="6327647"/>
            <a:ext cx="1446746" cy="289080"/>
          </a:xfrm>
          <a:custGeom>
            <a:avLst/>
            <a:gdLst>
              <a:gd name="connsiteX0" fmla="*/ 1446466 w 1446746"/>
              <a:gd name="connsiteY0" fmla="*/ 19178 h 289080"/>
              <a:gd name="connsiteX1" fmla="*/ 703516 w 1446746"/>
              <a:gd name="connsiteY1" fmla="*/ 22353 h 289080"/>
              <a:gd name="connsiteX2" fmla="*/ 8191 w 1446746"/>
              <a:gd name="connsiteY2" fmla="*/ 285878 h 289080"/>
              <a:gd name="connsiteX3" fmla="*/ 351091 w 1446746"/>
              <a:gd name="connsiteY3" fmla="*/ 162053 h 289080"/>
              <a:gd name="connsiteX4" fmla="*/ 786066 w 1446746"/>
              <a:gd name="connsiteY4" fmla="*/ 63628 h 289080"/>
              <a:gd name="connsiteX5" fmla="*/ 1446466 w 1446746"/>
              <a:gd name="connsiteY5" fmla="*/ 19178 h 28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746" h="289080">
                <a:moveTo>
                  <a:pt x="1446466" y="19178"/>
                </a:moveTo>
                <a:cubicBezTo>
                  <a:pt x="1432708" y="12299"/>
                  <a:pt x="943228" y="-22097"/>
                  <a:pt x="703516" y="22353"/>
                </a:cubicBezTo>
                <a:cubicBezTo>
                  <a:pt x="463804" y="66803"/>
                  <a:pt x="66928" y="262595"/>
                  <a:pt x="8191" y="285878"/>
                </a:cubicBezTo>
                <a:cubicBezTo>
                  <a:pt x="-50546" y="309161"/>
                  <a:pt x="221445" y="199095"/>
                  <a:pt x="351091" y="162053"/>
                </a:cubicBezTo>
                <a:cubicBezTo>
                  <a:pt x="480737" y="125011"/>
                  <a:pt x="607208" y="87970"/>
                  <a:pt x="786066" y="63628"/>
                </a:cubicBezTo>
                <a:cubicBezTo>
                  <a:pt x="964924" y="39286"/>
                  <a:pt x="1460224" y="26057"/>
                  <a:pt x="1446466" y="1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21187B83-17DF-47AB-9196-CC413080C95A}"/>
              </a:ext>
            </a:extLst>
          </p:cNvPr>
          <p:cNvSpPr/>
          <p:nvPr/>
        </p:nvSpPr>
        <p:spPr>
          <a:xfrm>
            <a:off x="1983507" y="6343833"/>
            <a:ext cx="1191413" cy="840921"/>
          </a:xfrm>
          <a:custGeom>
            <a:avLst/>
            <a:gdLst>
              <a:gd name="connsiteX0" fmla="*/ 1140693 w 1191413"/>
              <a:gd name="connsiteY0" fmla="*/ 28392 h 840921"/>
              <a:gd name="connsiteX1" fmla="*/ 1077193 w 1191413"/>
              <a:gd name="connsiteY1" fmla="*/ 28392 h 840921"/>
              <a:gd name="connsiteX2" fmla="*/ 312018 w 1191413"/>
              <a:gd name="connsiteY2" fmla="*/ 326842 h 840921"/>
              <a:gd name="connsiteX3" fmla="*/ 4043 w 1191413"/>
              <a:gd name="connsiteY3" fmla="*/ 838017 h 840921"/>
              <a:gd name="connsiteX4" fmla="*/ 146918 w 1191413"/>
              <a:gd name="connsiteY4" fmla="*/ 523692 h 840921"/>
              <a:gd name="connsiteX5" fmla="*/ 305668 w 1191413"/>
              <a:gd name="connsiteY5" fmla="*/ 279217 h 840921"/>
              <a:gd name="connsiteX6" fmla="*/ 616818 w 1191413"/>
              <a:gd name="connsiteY6" fmla="*/ 171267 h 840921"/>
              <a:gd name="connsiteX7" fmla="*/ 1140693 w 1191413"/>
              <a:gd name="connsiteY7" fmla="*/ 28392 h 8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413" h="840921">
                <a:moveTo>
                  <a:pt x="1140693" y="28392"/>
                </a:moveTo>
                <a:cubicBezTo>
                  <a:pt x="1217422" y="4580"/>
                  <a:pt x="1215305" y="-21350"/>
                  <a:pt x="1077193" y="28392"/>
                </a:cubicBezTo>
                <a:cubicBezTo>
                  <a:pt x="939081" y="78134"/>
                  <a:pt x="490876" y="191905"/>
                  <a:pt x="312018" y="326842"/>
                </a:cubicBezTo>
                <a:cubicBezTo>
                  <a:pt x="133160" y="461780"/>
                  <a:pt x="31560" y="805209"/>
                  <a:pt x="4043" y="838017"/>
                </a:cubicBezTo>
                <a:cubicBezTo>
                  <a:pt x="-23474" y="870825"/>
                  <a:pt x="96647" y="616825"/>
                  <a:pt x="146918" y="523692"/>
                </a:cubicBezTo>
                <a:cubicBezTo>
                  <a:pt x="197189" y="430559"/>
                  <a:pt x="227351" y="337954"/>
                  <a:pt x="305668" y="279217"/>
                </a:cubicBezTo>
                <a:cubicBezTo>
                  <a:pt x="383985" y="220480"/>
                  <a:pt x="473414" y="212013"/>
                  <a:pt x="616818" y="171267"/>
                </a:cubicBezTo>
                <a:cubicBezTo>
                  <a:pt x="760222" y="130521"/>
                  <a:pt x="1063964" y="52204"/>
                  <a:pt x="1140693" y="28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41EE0AFC-2666-40D1-A895-C37C20524539}"/>
              </a:ext>
            </a:extLst>
          </p:cNvPr>
          <p:cNvSpPr/>
          <p:nvPr/>
        </p:nvSpPr>
        <p:spPr>
          <a:xfrm>
            <a:off x="2230533" y="6435725"/>
            <a:ext cx="722330" cy="1061222"/>
          </a:xfrm>
          <a:custGeom>
            <a:avLst/>
            <a:gdLst>
              <a:gd name="connsiteX0" fmla="*/ 722217 w 722330"/>
              <a:gd name="connsiteY0" fmla="*/ 0 h 1061222"/>
              <a:gd name="connsiteX1" fmla="*/ 201517 w 722330"/>
              <a:gd name="connsiteY1" fmla="*/ 419100 h 1061222"/>
              <a:gd name="connsiteX2" fmla="*/ 7842 w 722330"/>
              <a:gd name="connsiteY2" fmla="*/ 1054100 h 1061222"/>
              <a:gd name="connsiteX3" fmla="*/ 49117 w 722330"/>
              <a:gd name="connsiteY3" fmla="*/ 739775 h 1061222"/>
              <a:gd name="connsiteX4" fmla="*/ 153892 w 722330"/>
              <a:gd name="connsiteY4" fmla="*/ 415925 h 1061222"/>
              <a:gd name="connsiteX5" fmla="*/ 722217 w 722330"/>
              <a:gd name="connsiteY5" fmla="*/ 0 h 10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30" h="1061222">
                <a:moveTo>
                  <a:pt x="722217" y="0"/>
                </a:moveTo>
                <a:cubicBezTo>
                  <a:pt x="730155" y="529"/>
                  <a:pt x="320579" y="243417"/>
                  <a:pt x="201517" y="419100"/>
                </a:cubicBezTo>
                <a:cubicBezTo>
                  <a:pt x="82455" y="594783"/>
                  <a:pt x="33242" y="1000654"/>
                  <a:pt x="7842" y="1054100"/>
                </a:cubicBezTo>
                <a:cubicBezTo>
                  <a:pt x="-17558" y="1107546"/>
                  <a:pt x="24775" y="846137"/>
                  <a:pt x="49117" y="739775"/>
                </a:cubicBezTo>
                <a:cubicBezTo>
                  <a:pt x="73459" y="633413"/>
                  <a:pt x="38005" y="542396"/>
                  <a:pt x="153892" y="415925"/>
                </a:cubicBezTo>
                <a:cubicBezTo>
                  <a:pt x="269779" y="289454"/>
                  <a:pt x="714279" y="-529"/>
                  <a:pt x="722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4B396D8-6A85-4773-B3B8-DEA6B8DE0A31}"/>
              </a:ext>
            </a:extLst>
          </p:cNvPr>
          <p:cNvSpPr/>
          <p:nvPr/>
        </p:nvSpPr>
        <p:spPr>
          <a:xfrm>
            <a:off x="2244249" y="4754041"/>
            <a:ext cx="1430459" cy="1999170"/>
          </a:xfrm>
          <a:custGeom>
            <a:avLst/>
            <a:gdLst>
              <a:gd name="connsiteX0" fmla="*/ 327501 w 1430459"/>
              <a:gd name="connsiteY0" fmla="*/ 84659 h 1999170"/>
              <a:gd name="connsiteX1" fmla="*/ 308451 w 1430459"/>
              <a:gd name="connsiteY1" fmla="*/ 576784 h 1999170"/>
              <a:gd name="connsiteX2" fmla="*/ 479901 w 1430459"/>
              <a:gd name="connsiteY2" fmla="*/ 960959 h 1999170"/>
              <a:gd name="connsiteX3" fmla="*/ 851376 w 1430459"/>
              <a:gd name="connsiteY3" fmla="*/ 1322909 h 1999170"/>
              <a:gd name="connsiteX4" fmla="*/ 1029176 w 1430459"/>
              <a:gd name="connsiteY4" fmla="*/ 1783284 h 1999170"/>
              <a:gd name="connsiteX5" fmla="*/ 1429226 w 1430459"/>
              <a:gd name="connsiteY5" fmla="*/ 1938859 h 1999170"/>
              <a:gd name="connsiteX6" fmla="*/ 886301 w 1430459"/>
              <a:gd name="connsiteY6" fmla="*/ 1983309 h 1999170"/>
              <a:gd name="connsiteX7" fmla="*/ 464026 w 1430459"/>
              <a:gd name="connsiteY7" fmla="*/ 1681684 h 1999170"/>
              <a:gd name="connsiteX8" fmla="*/ 476 w 1430459"/>
              <a:gd name="connsiteY8" fmla="*/ 592659 h 1999170"/>
              <a:gd name="connsiteX9" fmla="*/ 375126 w 1430459"/>
              <a:gd name="connsiteY9" fmla="*/ 46559 h 1999170"/>
              <a:gd name="connsiteX10" fmla="*/ 327501 w 1430459"/>
              <a:gd name="connsiteY10" fmla="*/ 84659 h 19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459" h="1999170">
                <a:moveTo>
                  <a:pt x="327501" y="84659"/>
                </a:moveTo>
                <a:cubicBezTo>
                  <a:pt x="316389" y="173030"/>
                  <a:pt x="283051" y="430734"/>
                  <a:pt x="308451" y="576784"/>
                </a:cubicBezTo>
                <a:cubicBezTo>
                  <a:pt x="333851" y="722834"/>
                  <a:pt x="389413" y="836605"/>
                  <a:pt x="479901" y="960959"/>
                </a:cubicBezTo>
                <a:cubicBezTo>
                  <a:pt x="570389" y="1085313"/>
                  <a:pt x="759830" y="1185855"/>
                  <a:pt x="851376" y="1322909"/>
                </a:cubicBezTo>
                <a:cubicBezTo>
                  <a:pt x="942922" y="1459963"/>
                  <a:pt x="932868" y="1680626"/>
                  <a:pt x="1029176" y="1783284"/>
                </a:cubicBezTo>
                <a:cubicBezTo>
                  <a:pt x="1125484" y="1885942"/>
                  <a:pt x="1453038" y="1905522"/>
                  <a:pt x="1429226" y="1938859"/>
                </a:cubicBezTo>
                <a:cubicBezTo>
                  <a:pt x="1405414" y="1972196"/>
                  <a:pt x="1047168" y="2026172"/>
                  <a:pt x="886301" y="1983309"/>
                </a:cubicBezTo>
                <a:cubicBezTo>
                  <a:pt x="725434" y="1940447"/>
                  <a:pt x="611663" y="1913459"/>
                  <a:pt x="464026" y="1681684"/>
                </a:cubicBezTo>
                <a:cubicBezTo>
                  <a:pt x="316389" y="1449909"/>
                  <a:pt x="15293" y="865180"/>
                  <a:pt x="476" y="592659"/>
                </a:cubicBezTo>
                <a:cubicBezTo>
                  <a:pt x="-14341" y="320138"/>
                  <a:pt x="320622" y="126463"/>
                  <a:pt x="375126" y="46559"/>
                </a:cubicBezTo>
                <a:cubicBezTo>
                  <a:pt x="429630" y="-33345"/>
                  <a:pt x="338613" y="-3712"/>
                  <a:pt x="327501" y="846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B8E48646-D8BE-4818-BD3C-E4558B325A1A}"/>
              </a:ext>
            </a:extLst>
          </p:cNvPr>
          <p:cNvSpPr/>
          <p:nvPr/>
        </p:nvSpPr>
        <p:spPr>
          <a:xfrm>
            <a:off x="3231414" y="6406862"/>
            <a:ext cx="534182" cy="205887"/>
          </a:xfrm>
          <a:custGeom>
            <a:avLst/>
            <a:gdLst>
              <a:gd name="connsiteX0" fmla="*/ 534136 w 534182"/>
              <a:gd name="connsiteY0" fmla="*/ 288 h 205887"/>
              <a:gd name="connsiteX1" fmla="*/ 429361 w 534182"/>
              <a:gd name="connsiteY1" fmla="*/ 159038 h 205887"/>
              <a:gd name="connsiteX2" fmla="*/ 318236 w 534182"/>
              <a:gd name="connsiteY2" fmla="*/ 171738 h 205887"/>
              <a:gd name="connsiteX3" fmla="*/ 736 w 534182"/>
              <a:gd name="connsiteY3" fmla="*/ 127288 h 205887"/>
              <a:gd name="connsiteX4" fmla="*/ 416661 w 534182"/>
              <a:gd name="connsiteY4" fmla="*/ 203488 h 205887"/>
              <a:gd name="connsiteX5" fmla="*/ 534136 w 534182"/>
              <a:gd name="connsiteY5" fmla="*/ 288 h 2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182" h="205887">
                <a:moveTo>
                  <a:pt x="534136" y="288"/>
                </a:moveTo>
                <a:cubicBezTo>
                  <a:pt x="536253" y="-7120"/>
                  <a:pt x="465344" y="130463"/>
                  <a:pt x="429361" y="159038"/>
                </a:cubicBezTo>
                <a:cubicBezTo>
                  <a:pt x="393378" y="187613"/>
                  <a:pt x="389673" y="177030"/>
                  <a:pt x="318236" y="171738"/>
                </a:cubicBezTo>
                <a:cubicBezTo>
                  <a:pt x="246799" y="166446"/>
                  <a:pt x="-15668" y="121996"/>
                  <a:pt x="736" y="127288"/>
                </a:cubicBezTo>
                <a:cubicBezTo>
                  <a:pt x="17140" y="132580"/>
                  <a:pt x="328819" y="221480"/>
                  <a:pt x="416661" y="203488"/>
                </a:cubicBezTo>
                <a:cubicBezTo>
                  <a:pt x="504503" y="185496"/>
                  <a:pt x="532019" y="7696"/>
                  <a:pt x="534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22F2F74E-B19F-4AAF-A07B-21DC3460D741}"/>
              </a:ext>
            </a:extLst>
          </p:cNvPr>
          <p:cNvSpPr/>
          <p:nvPr/>
        </p:nvSpPr>
        <p:spPr>
          <a:xfrm>
            <a:off x="3237032" y="5160422"/>
            <a:ext cx="432507" cy="890262"/>
          </a:xfrm>
          <a:custGeom>
            <a:avLst/>
            <a:gdLst>
              <a:gd name="connsiteX0" fmla="*/ 1468 w 432507"/>
              <a:gd name="connsiteY0" fmla="*/ 11 h 890262"/>
              <a:gd name="connsiteX1" fmla="*/ 416335 w 432507"/>
              <a:gd name="connsiteY1" fmla="*/ 279411 h 890262"/>
              <a:gd name="connsiteX2" fmla="*/ 342251 w 432507"/>
              <a:gd name="connsiteY2" fmla="*/ 495311 h 890262"/>
              <a:gd name="connsiteX3" fmla="*/ 287218 w 432507"/>
              <a:gd name="connsiteY3" fmla="*/ 630778 h 890262"/>
              <a:gd name="connsiteX4" fmla="*/ 393051 w 432507"/>
              <a:gd name="connsiteY4" fmla="*/ 882661 h 890262"/>
              <a:gd name="connsiteX5" fmla="*/ 329551 w 432507"/>
              <a:gd name="connsiteY5" fmla="*/ 829745 h 890262"/>
              <a:gd name="connsiteX6" fmla="*/ 285101 w 432507"/>
              <a:gd name="connsiteY6" fmla="*/ 882661 h 890262"/>
              <a:gd name="connsiteX7" fmla="*/ 253351 w 432507"/>
              <a:gd name="connsiteY7" fmla="*/ 670995 h 890262"/>
              <a:gd name="connsiteX8" fmla="*/ 236418 w 432507"/>
              <a:gd name="connsiteY8" fmla="*/ 486845 h 890262"/>
              <a:gd name="connsiteX9" fmla="*/ 276635 w 432507"/>
              <a:gd name="connsiteY9" fmla="*/ 289995 h 890262"/>
              <a:gd name="connsiteX10" fmla="*/ 1468 w 432507"/>
              <a:gd name="connsiteY10" fmla="*/ 11 h 89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507" h="890262">
                <a:moveTo>
                  <a:pt x="1468" y="11"/>
                </a:moveTo>
                <a:cubicBezTo>
                  <a:pt x="24751" y="-1753"/>
                  <a:pt x="359538" y="196861"/>
                  <a:pt x="416335" y="279411"/>
                </a:cubicBezTo>
                <a:cubicBezTo>
                  <a:pt x="473132" y="361961"/>
                  <a:pt x="363770" y="436750"/>
                  <a:pt x="342251" y="495311"/>
                </a:cubicBezTo>
                <a:cubicBezTo>
                  <a:pt x="320732" y="553872"/>
                  <a:pt x="278751" y="566220"/>
                  <a:pt x="287218" y="630778"/>
                </a:cubicBezTo>
                <a:cubicBezTo>
                  <a:pt x="295685" y="695336"/>
                  <a:pt x="385996" y="849500"/>
                  <a:pt x="393051" y="882661"/>
                </a:cubicBezTo>
                <a:cubicBezTo>
                  <a:pt x="400107" y="915822"/>
                  <a:pt x="347543" y="829745"/>
                  <a:pt x="329551" y="829745"/>
                </a:cubicBezTo>
                <a:cubicBezTo>
                  <a:pt x="311559" y="829745"/>
                  <a:pt x="297801" y="909119"/>
                  <a:pt x="285101" y="882661"/>
                </a:cubicBezTo>
                <a:cubicBezTo>
                  <a:pt x="272401" y="856203"/>
                  <a:pt x="261465" y="736964"/>
                  <a:pt x="253351" y="670995"/>
                </a:cubicBezTo>
                <a:cubicBezTo>
                  <a:pt x="245237" y="605026"/>
                  <a:pt x="232537" y="550345"/>
                  <a:pt x="236418" y="486845"/>
                </a:cubicBezTo>
                <a:cubicBezTo>
                  <a:pt x="240299" y="423345"/>
                  <a:pt x="314382" y="367606"/>
                  <a:pt x="276635" y="289995"/>
                </a:cubicBezTo>
                <a:cubicBezTo>
                  <a:pt x="238888" y="212384"/>
                  <a:pt x="-21815" y="1775"/>
                  <a:pt x="1468" y="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AB5081D8-1E19-41BD-922E-29E271083837}"/>
              </a:ext>
            </a:extLst>
          </p:cNvPr>
          <p:cNvSpPr/>
          <p:nvPr/>
        </p:nvSpPr>
        <p:spPr>
          <a:xfrm>
            <a:off x="4343095" y="3463438"/>
            <a:ext cx="515194" cy="631222"/>
          </a:xfrm>
          <a:custGeom>
            <a:avLst/>
            <a:gdLst>
              <a:gd name="connsiteX0" fmla="*/ 514655 w 515194"/>
              <a:gd name="connsiteY0" fmla="*/ 487 h 631222"/>
              <a:gd name="connsiteX1" fmla="*/ 159055 w 515194"/>
              <a:gd name="connsiteY1" fmla="*/ 371962 h 631222"/>
              <a:gd name="connsiteX2" fmla="*/ 187630 w 515194"/>
              <a:gd name="connsiteY2" fmla="*/ 629137 h 631222"/>
              <a:gd name="connsiteX3" fmla="*/ 203505 w 515194"/>
              <a:gd name="connsiteY3" fmla="*/ 489437 h 631222"/>
              <a:gd name="connsiteX4" fmla="*/ 16180 w 515194"/>
              <a:gd name="connsiteY4" fmla="*/ 416412 h 631222"/>
              <a:gd name="connsiteX5" fmla="*/ 66980 w 515194"/>
              <a:gd name="connsiteY5" fmla="*/ 295762 h 631222"/>
              <a:gd name="connsiteX6" fmla="*/ 514655 w 515194"/>
              <a:gd name="connsiteY6" fmla="*/ 487 h 63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194" h="631222">
                <a:moveTo>
                  <a:pt x="514655" y="487"/>
                </a:moveTo>
                <a:cubicBezTo>
                  <a:pt x="530001" y="13187"/>
                  <a:pt x="213559" y="267187"/>
                  <a:pt x="159055" y="371962"/>
                </a:cubicBezTo>
                <a:cubicBezTo>
                  <a:pt x="104551" y="476737"/>
                  <a:pt x="180222" y="609558"/>
                  <a:pt x="187630" y="629137"/>
                </a:cubicBezTo>
                <a:cubicBezTo>
                  <a:pt x="195038" y="648716"/>
                  <a:pt x="232080" y="524891"/>
                  <a:pt x="203505" y="489437"/>
                </a:cubicBezTo>
                <a:cubicBezTo>
                  <a:pt x="174930" y="453983"/>
                  <a:pt x="38934" y="448691"/>
                  <a:pt x="16180" y="416412"/>
                </a:cubicBezTo>
                <a:cubicBezTo>
                  <a:pt x="-6574" y="384133"/>
                  <a:pt x="-17157" y="364554"/>
                  <a:pt x="66980" y="295762"/>
                </a:cubicBezTo>
                <a:cubicBezTo>
                  <a:pt x="151117" y="226970"/>
                  <a:pt x="499309" y="-12213"/>
                  <a:pt x="514655" y="4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0498A623-8FF1-4E2F-BCAD-11840183E8AE}"/>
              </a:ext>
            </a:extLst>
          </p:cNvPr>
          <p:cNvSpPr/>
          <p:nvPr/>
        </p:nvSpPr>
        <p:spPr>
          <a:xfrm>
            <a:off x="4036046" y="5739603"/>
            <a:ext cx="1904814" cy="1148164"/>
          </a:xfrm>
          <a:custGeom>
            <a:avLst/>
            <a:gdLst>
              <a:gd name="connsiteX0" fmla="*/ 1903321 w 1904814"/>
              <a:gd name="connsiteY0" fmla="*/ 797 h 1148164"/>
              <a:gd name="connsiteX1" fmla="*/ 1475754 w 1904814"/>
              <a:gd name="connsiteY1" fmla="*/ 652730 h 1148164"/>
              <a:gd name="connsiteX2" fmla="*/ 1120154 w 1904814"/>
              <a:gd name="connsiteY2" fmla="*/ 910964 h 1148164"/>
              <a:gd name="connsiteX3" fmla="*/ 823821 w 1904814"/>
              <a:gd name="connsiteY3" fmla="*/ 1059130 h 1148164"/>
              <a:gd name="connsiteX4" fmla="*/ 2554 w 1904814"/>
              <a:gd name="connsiteY4" fmla="*/ 1148030 h 1148164"/>
              <a:gd name="connsiteX5" fmla="*/ 578287 w 1904814"/>
              <a:gd name="connsiteY5" fmla="*/ 1076064 h 1148164"/>
              <a:gd name="connsiteX6" fmla="*/ 929654 w 1904814"/>
              <a:gd name="connsiteY6" fmla="*/ 953297 h 1148164"/>
              <a:gd name="connsiteX7" fmla="*/ 1319121 w 1904814"/>
              <a:gd name="connsiteY7" fmla="*/ 796664 h 1148164"/>
              <a:gd name="connsiteX8" fmla="*/ 1903321 w 1904814"/>
              <a:gd name="connsiteY8" fmla="*/ 797 h 114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814" h="1148164">
                <a:moveTo>
                  <a:pt x="1903321" y="797"/>
                </a:moveTo>
                <a:cubicBezTo>
                  <a:pt x="1929427" y="-23192"/>
                  <a:pt x="1606282" y="501036"/>
                  <a:pt x="1475754" y="652730"/>
                </a:cubicBezTo>
                <a:cubicBezTo>
                  <a:pt x="1345226" y="804425"/>
                  <a:pt x="1228809" y="843231"/>
                  <a:pt x="1120154" y="910964"/>
                </a:cubicBezTo>
                <a:cubicBezTo>
                  <a:pt x="1011499" y="978697"/>
                  <a:pt x="1010088" y="1019619"/>
                  <a:pt x="823821" y="1059130"/>
                </a:cubicBezTo>
                <a:cubicBezTo>
                  <a:pt x="637554" y="1098641"/>
                  <a:pt x="43476" y="1145208"/>
                  <a:pt x="2554" y="1148030"/>
                </a:cubicBezTo>
                <a:cubicBezTo>
                  <a:pt x="-38368" y="1150852"/>
                  <a:pt x="423770" y="1108519"/>
                  <a:pt x="578287" y="1076064"/>
                </a:cubicBezTo>
                <a:cubicBezTo>
                  <a:pt x="732804" y="1043609"/>
                  <a:pt x="806182" y="999864"/>
                  <a:pt x="929654" y="953297"/>
                </a:cubicBezTo>
                <a:cubicBezTo>
                  <a:pt x="1053126" y="906730"/>
                  <a:pt x="1151199" y="960353"/>
                  <a:pt x="1319121" y="796664"/>
                </a:cubicBezTo>
                <a:cubicBezTo>
                  <a:pt x="1487043" y="632975"/>
                  <a:pt x="1877215" y="24786"/>
                  <a:pt x="190332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FE4AD110-D644-403D-8480-E54AB9BA03F4}"/>
              </a:ext>
            </a:extLst>
          </p:cNvPr>
          <p:cNvSpPr/>
          <p:nvPr/>
        </p:nvSpPr>
        <p:spPr>
          <a:xfrm>
            <a:off x="4082759" y="5503703"/>
            <a:ext cx="647325" cy="511434"/>
          </a:xfrm>
          <a:custGeom>
            <a:avLst/>
            <a:gdLst>
              <a:gd name="connsiteX0" fmla="*/ 291 w 647325"/>
              <a:gd name="connsiteY0" fmla="*/ 1747 h 511434"/>
              <a:gd name="connsiteX1" fmla="*/ 327316 w 647325"/>
              <a:gd name="connsiteY1" fmla="*/ 147797 h 511434"/>
              <a:gd name="connsiteX2" fmla="*/ 622591 w 647325"/>
              <a:gd name="connsiteY2" fmla="*/ 398622 h 511434"/>
              <a:gd name="connsiteX3" fmla="*/ 616241 w 647325"/>
              <a:gd name="connsiteY3" fmla="*/ 500222 h 511434"/>
              <a:gd name="connsiteX4" fmla="*/ 495591 w 647325"/>
              <a:gd name="connsiteY4" fmla="*/ 493872 h 511434"/>
              <a:gd name="connsiteX5" fmla="*/ 327316 w 647325"/>
              <a:gd name="connsiteY5" fmla="*/ 366872 h 511434"/>
              <a:gd name="connsiteX6" fmla="*/ 270166 w 647325"/>
              <a:gd name="connsiteY6" fmla="*/ 243047 h 511434"/>
              <a:gd name="connsiteX7" fmla="*/ 291 w 647325"/>
              <a:gd name="connsiteY7" fmla="*/ 1747 h 51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325" h="511434">
                <a:moveTo>
                  <a:pt x="291" y="1747"/>
                </a:moveTo>
                <a:cubicBezTo>
                  <a:pt x="9816" y="-14128"/>
                  <a:pt x="223599" y="81651"/>
                  <a:pt x="327316" y="147797"/>
                </a:cubicBezTo>
                <a:cubicBezTo>
                  <a:pt x="431033" y="213943"/>
                  <a:pt x="574437" y="339885"/>
                  <a:pt x="622591" y="398622"/>
                </a:cubicBezTo>
                <a:cubicBezTo>
                  <a:pt x="670745" y="457359"/>
                  <a:pt x="637408" y="484347"/>
                  <a:pt x="616241" y="500222"/>
                </a:cubicBezTo>
                <a:cubicBezTo>
                  <a:pt x="595074" y="516097"/>
                  <a:pt x="543745" y="516097"/>
                  <a:pt x="495591" y="493872"/>
                </a:cubicBezTo>
                <a:cubicBezTo>
                  <a:pt x="447437" y="471647"/>
                  <a:pt x="364887" y="408676"/>
                  <a:pt x="327316" y="366872"/>
                </a:cubicBezTo>
                <a:cubicBezTo>
                  <a:pt x="289745" y="325068"/>
                  <a:pt x="322553" y="302314"/>
                  <a:pt x="270166" y="243047"/>
                </a:cubicBezTo>
                <a:cubicBezTo>
                  <a:pt x="217779" y="183780"/>
                  <a:pt x="-9234" y="17622"/>
                  <a:pt x="291" y="17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393A5DB5-4136-47C4-BAF3-13931BD26371}"/>
              </a:ext>
            </a:extLst>
          </p:cNvPr>
          <p:cNvSpPr/>
          <p:nvPr/>
        </p:nvSpPr>
        <p:spPr>
          <a:xfrm>
            <a:off x="3890658" y="4605379"/>
            <a:ext cx="239054" cy="735115"/>
          </a:xfrm>
          <a:custGeom>
            <a:avLst/>
            <a:gdLst>
              <a:gd name="connsiteX0" fmla="*/ 230492 w 239054"/>
              <a:gd name="connsiteY0" fmla="*/ 1546 h 735115"/>
              <a:gd name="connsiteX1" fmla="*/ 5067 w 239054"/>
              <a:gd name="connsiteY1" fmla="*/ 312696 h 735115"/>
              <a:gd name="connsiteX2" fmla="*/ 78092 w 239054"/>
              <a:gd name="connsiteY2" fmla="*/ 528596 h 735115"/>
              <a:gd name="connsiteX3" fmla="*/ 132067 w 239054"/>
              <a:gd name="connsiteY3" fmla="*/ 734971 h 735115"/>
              <a:gd name="connsiteX4" fmla="*/ 93967 w 239054"/>
              <a:gd name="connsiteY4" fmla="*/ 496846 h 735115"/>
              <a:gd name="connsiteX5" fmla="*/ 182867 w 239054"/>
              <a:gd name="connsiteY5" fmla="*/ 204746 h 735115"/>
              <a:gd name="connsiteX6" fmla="*/ 230492 w 239054"/>
              <a:gd name="connsiteY6" fmla="*/ 1546 h 7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4" h="735115">
                <a:moveTo>
                  <a:pt x="230492" y="1546"/>
                </a:moveTo>
                <a:cubicBezTo>
                  <a:pt x="200859" y="19538"/>
                  <a:pt x="30467" y="224854"/>
                  <a:pt x="5067" y="312696"/>
                </a:cubicBezTo>
                <a:cubicBezTo>
                  <a:pt x="-20333" y="400538"/>
                  <a:pt x="56925" y="458217"/>
                  <a:pt x="78092" y="528596"/>
                </a:cubicBezTo>
                <a:cubicBezTo>
                  <a:pt x="99259" y="598975"/>
                  <a:pt x="129421" y="740263"/>
                  <a:pt x="132067" y="734971"/>
                </a:cubicBezTo>
                <a:cubicBezTo>
                  <a:pt x="134713" y="729679"/>
                  <a:pt x="85500" y="585217"/>
                  <a:pt x="93967" y="496846"/>
                </a:cubicBezTo>
                <a:cubicBezTo>
                  <a:pt x="102434" y="408475"/>
                  <a:pt x="160642" y="282533"/>
                  <a:pt x="182867" y="204746"/>
                </a:cubicBezTo>
                <a:cubicBezTo>
                  <a:pt x="205092" y="126959"/>
                  <a:pt x="260125" y="-16446"/>
                  <a:pt x="230492" y="15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BB978A5-BFE9-42CA-81B4-EE5411C40AB6}"/>
              </a:ext>
            </a:extLst>
          </p:cNvPr>
          <p:cNvSpPr/>
          <p:nvPr/>
        </p:nvSpPr>
        <p:spPr>
          <a:xfrm>
            <a:off x="4764304" y="4218518"/>
            <a:ext cx="327096" cy="306064"/>
          </a:xfrm>
          <a:custGeom>
            <a:avLst/>
            <a:gdLst>
              <a:gd name="connsiteX0" fmla="*/ 313 w 327096"/>
              <a:gd name="connsiteY0" fmla="*/ 19049 h 306064"/>
              <a:gd name="connsiteX1" fmla="*/ 256429 w 327096"/>
              <a:gd name="connsiteY1" fmla="*/ 25399 h 306064"/>
              <a:gd name="connsiteX2" fmla="*/ 36296 w 327096"/>
              <a:gd name="connsiteY2" fmla="*/ 300565 h 306064"/>
              <a:gd name="connsiteX3" fmla="*/ 140013 w 327096"/>
              <a:gd name="connsiteY3" fmla="*/ 201082 h 306064"/>
              <a:gd name="connsiteX4" fmla="*/ 218329 w 327096"/>
              <a:gd name="connsiteY4" fmla="*/ 101599 h 306064"/>
              <a:gd name="connsiteX5" fmla="*/ 319929 w 327096"/>
              <a:gd name="connsiteY5" fmla="*/ 4232 h 306064"/>
              <a:gd name="connsiteX6" fmla="*/ 313 w 327096"/>
              <a:gd name="connsiteY6" fmla="*/ 19049 h 3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096" h="306064">
                <a:moveTo>
                  <a:pt x="313" y="19049"/>
                </a:moveTo>
                <a:cubicBezTo>
                  <a:pt x="-10270" y="22577"/>
                  <a:pt x="250432" y="-21520"/>
                  <a:pt x="256429" y="25399"/>
                </a:cubicBezTo>
                <a:cubicBezTo>
                  <a:pt x="262426" y="72318"/>
                  <a:pt x="55699" y="271285"/>
                  <a:pt x="36296" y="300565"/>
                </a:cubicBezTo>
                <a:cubicBezTo>
                  <a:pt x="16893" y="329846"/>
                  <a:pt x="109674" y="234243"/>
                  <a:pt x="140013" y="201082"/>
                </a:cubicBezTo>
                <a:cubicBezTo>
                  <a:pt x="170352" y="167921"/>
                  <a:pt x="188343" y="134407"/>
                  <a:pt x="218329" y="101599"/>
                </a:cubicBezTo>
                <a:cubicBezTo>
                  <a:pt x="248315" y="68791"/>
                  <a:pt x="355559" y="18343"/>
                  <a:pt x="319929" y="4232"/>
                </a:cubicBezTo>
                <a:cubicBezTo>
                  <a:pt x="284299" y="-9879"/>
                  <a:pt x="10896" y="15521"/>
                  <a:pt x="313" y="19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6FBC21BF-AD3B-41E5-A0FA-F5DFBEBAD974}"/>
              </a:ext>
            </a:extLst>
          </p:cNvPr>
          <p:cNvSpPr/>
          <p:nvPr/>
        </p:nvSpPr>
        <p:spPr>
          <a:xfrm>
            <a:off x="4533352" y="3149811"/>
            <a:ext cx="783158" cy="1411200"/>
          </a:xfrm>
          <a:custGeom>
            <a:avLst/>
            <a:gdLst>
              <a:gd name="connsiteX0" fmla="*/ 548 w 783158"/>
              <a:gd name="connsiteY0" fmla="*/ 799889 h 1411200"/>
              <a:gd name="connsiteX1" fmla="*/ 378373 w 783158"/>
              <a:gd name="connsiteY1" fmla="*/ 298239 h 1411200"/>
              <a:gd name="connsiteX2" fmla="*/ 641898 w 783158"/>
              <a:gd name="connsiteY2" fmla="*/ 2964 h 1411200"/>
              <a:gd name="connsiteX3" fmla="*/ 781598 w 783158"/>
              <a:gd name="connsiteY3" fmla="*/ 472864 h 1411200"/>
              <a:gd name="connsiteX4" fmla="*/ 556173 w 783158"/>
              <a:gd name="connsiteY4" fmla="*/ 730039 h 1411200"/>
              <a:gd name="connsiteX5" fmla="*/ 626023 w 783158"/>
              <a:gd name="connsiteY5" fmla="*/ 876089 h 1411200"/>
              <a:gd name="connsiteX6" fmla="*/ 660948 w 783158"/>
              <a:gd name="connsiteY6" fmla="*/ 968164 h 1411200"/>
              <a:gd name="connsiteX7" fmla="*/ 616498 w 783158"/>
              <a:gd name="connsiteY7" fmla="*/ 1409489 h 1411200"/>
              <a:gd name="connsiteX8" fmla="*/ 362498 w 783158"/>
              <a:gd name="connsiteY8" fmla="*/ 1104689 h 1411200"/>
              <a:gd name="connsiteX9" fmla="*/ 511723 w 783158"/>
              <a:gd name="connsiteY9" fmla="*/ 701464 h 1411200"/>
              <a:gd name="connsiteX10" fmla="*/ 298998 w 783158"/>
              <a:gd name="connsiteY10" fmla="*/ 533189 h 1411200"/>
              <a:gd name="connsiteX11" fmla="*/ 548 w 783158"/>
              <a:gd name="connsiteY11" fmla="*/ 799889 h 14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158" h="1411200">
                <a:moveTo>
                  <a:pt x="548" y="799889"/>
                </a:moveTo>
                <a:cubicBezTo>
                  <a:pt x="13777" y="760731"/>
                  <a:pt x="271481" y="431060"/>
                  <a:pt x="378373" y="298239"/>
                </a:cubicBezTo>
                <a:cubicBezTo>
                  <a:pt x="485265" y="165418"/>
                  <a:pt x="574694" y="-26140"/>
                  <a:pt x="641898" y="2964"/>
                </a:cubicBezTo>
                <a:cubicBezTo>
                  <a:pt x="709102" y="32068"/>
                  <a:pt x="795886" y="351685"/>
                  <a:pt x="781598" y="472864"/>
                </a:cubicBezTo>
                <a:cubicBezTo>
                  <a:pt x="767310" y="594043"/>
                  <a:pt x="582102" y="662835"/>
                  <a:pt x="556173" y="730039"/>
                </a:cubicBezTo>
                <a:cubicBezTo>
                  <a:pt x="530244" y="797243"/>
                  <a:pt x="608561" y="836402"/>
                  <a:pt x="626023" y="876089"/>
                </a:cubicBezTo>
                <a:cubicBezTo>
                  <a:pt x="643486" y="915777"/>
                  <a:pt x="662535" y="879264"/>
                  <a:pt x="660948" y="968164"/>
                </a:cubicBezTo>
                <a:cubicBezTo>
                  <a:pt x="659361" y="1057064"/>
                  <a:pt x="666240" y="1386735"/>
                  <a:pt x="616498" y="1409489"/>
                </a:cubicBezTo>
                <a:cubicBezTo>
                  <a:pt x="566756" y="1432243"/>
                  <a:pt x="379961" y="1222693"/>
                  <a:pt x="362498" y="1104689"/>
                </a:cubicBezTo>
                <a:cubicBezTo>
                  <a:pt x="345036" y="986685"/>
                  <a:pt x="522306" y="796714"/>
                  <a:pt x="511723" y="701464"/>
                </a:cubicBezTo>
                <a:cubicBezTo>
                  <a:pt x="501140" y="606214"/>
                  <a:pt x="381019" y="517843"/>
                  <a:pt x="298998" y="533189"/>
                </a:cubicBezTo>
                <a:cubicBezTo>
                  <a:pt x="216977" y="548535"/>
                  <a:pt x="-12681" y="839047"/>
                  <a:pt x="548" y="79988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EA0373A3-E94D-43EF-BCE2-752E553E1362}"/>
              </a:ext>
            </a:extLst>
          </p:cNvPr>
          <p:cNvSpPr/>
          <p:nvPr/>
        </p:nvSpPr>
        <p:spPr>
          <a:xfrm>
            <a:off x="2314546" y="3404828"/>
            <a:ext cx="747330" cy="1011777"/>
          </a:xfrm>
          <a:custGeom>
            <a:avLst/>
            <a:gdLst>
              <a:gd name="connsiteX0" fmla="*/ 733454 w 747330"/>
              <a:gd name="connsiteY0" fmla="*/ 589322 h 1011777"/>
              <a:gd name="connsiteX1" fmla="*/ 355629 w 747330"/>
              <a:gd name="connsiteY1" fmla="*/ 217847 h 1011777"/>
              <a:gd name="connsiteX2" fmla="*/ 12729 w 747330"/>
              <a:gd name="connsiteY2" fmla="*/ 1947 h 1011777"/>
              <a:gd name="connsiteX3" fmla="*/ 92104 w 747330"/>
              <a:gd name="connsiteY3" fmla="*/ 141647 h 1011777"/>
              <a:gd name="connsiteX4" fmla="*/ 269904 w 747330"/>
              <a:gd name="connsiteY4" fmla="*/ 617897 h 1011777"/>
              <a:gd name="connsiteX5" fmla="*/ 298479 w 747330"/>
              <a:gd name="connsiteY5" fmla="*/ 932222 h 1011777"/>
              <a:gd name="connsiteX6" fmla="*/ 336579 w 747330"/>
              <a:gd name="connsiteY6" fmla="*/ 1011597 h 1011777"/>
              <a:gd name="connsiteX7" fmla="*/ 393729 w 747330"/>
              <a:gd name="connsiteY7" fmla="*/ 954447 h 1011777"/>
              <a:gd name="connsiteX8" fmla="*/ 641379 w 747330"/>
              <a:gd name="connsiteY8" fmla="*/ 973497 h 1011777"/>
              <a:gd name="connsiteX9" fmla="*/ 612804 w 747330"/>
              <a:gd name="connsiteY9" fmla="*/ 798872 h 1011777"/>
              <a:gd name="connsiteX10" fmla="*/ 657254 w 747330"/>
              <a:gd name="connsiteY10" fmla="*/ 754422 h 1011777"/>
              <a:gd name="connsiteX11" fmla="*/ 733454 w 747330"/>
              <a:gd name="connsiteY11" fmla="*/ 589322 h 101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330" h="1011777">
                <a:moveTo>
                  <a:pt x="733454" y="589322"/>
                </a:moveTo>
                <a:cubicBezTo>
                  <a:pt x="683183" y="499893"/>
                  <a:pt x="475750" y="315743"/>
                  <a:pt x="355629" y="217847"/>
                </a:cubicBezTo>
                <a:cubicBezTo>
                  <a:pt x="235508" y="119951"/>
                  <a:pt x="56650" y="14647"/>
                  <a:pt x="12729" y="1947"/>
                </a:cubicBezTo>
                <a:cubicBezTo>
                  <a:pt x="-31192" y="-10753"/>
                  <a:pt x="49241" y="38989"/>
                  <a:pt x="92104" y="141647"/>
                </a:cubicBezTo>
                <a:cubicBezTo>
                  <a:pt x="134966" y="244305"/>
                  <a:pt x="235508" y="486135"/>
                  <a:pt x="269904" y="617897"/>
                </a:cubicBezTo>
                <a:cubicBezTo>
                  <a:pt x="304300" y="749659"/>
                  <a:pt x="287366" y="866605"/>
                  <a:pt x="298479" y="932222"/>
                </a:cubicBezTo>
                <a:cubicBezTo>
                  <a:pt x="309592" y="997839"/>
                  <a:pt x="320704" y="1007893"/>
                  <a:pt x="336579" y="1011597"/>
                </a:cubicBezTo>
                <a:cubicBezTo>
                  <a:pt x="352454" y="1015301"/>
                  <a:pt x="342929" y="960797"/>
                  <a:pt x="393729" y="954447"/>
                </a:cubicBezTo>
                <a:cubicBezTo>
                  <a:pt x="444529" y="948097"/>
                  <a:pt x="604866" y="999426"/>
                  <a:pt x="641379" y="973497"/>
                </a:cubicBezTo>
                <a:cubicBezTo>
                  <a:pt x="677892" y="947568"/>
                  <a:pt x="610158" y="835384"/>
                  <a:pt x="612804" y="798872"/>
                </a:cubicBezTo>
                <a:cubicBezTo>
                  <a:pt x="615450" y="762360"/>
                  <a:pt x="631325" y="787759"/>
                  <a:pt x="657254" y="754422"/>
                </a:cubicBezTo>
                <a:cubicBezTo>
                  <a:pt x="683183" y="721085"/>
                  <a:pt x="783725" y="678751"/>
                  <a:pt x="733454" y="58932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C4B9FA29-1421-4757-A06C-2F586EEF3A13}"/>
              </a:ext>
            </a:extLst>
          </p:cNvPr>
          <p:cNvSpPr/>
          <p:nvPr/>
        </p:nvSpPr>
        <p:spPr>
          <a:xfrm>
            <a:off x="3536243" y="6038314"/>
            <a:ext cx="470611" cy="343813"/>
          </a:xfrm>
          <a:custGeom>
            <a:avLst/>
            <a:gdLst>
              <a:gd name="connsiteX0" fmla="*/ 13407 w 470611"/>
              <a:gd name="connsiteY0" fmla="*/ 536 h 343813"/>
              <a:gd name="connsiteX1" fmla="*/ 343607 w 470611"/>
              <a:gd name="connsiteY1" fmla="*/ 130711 h 343813"/>
              <a:gd name="connsiteX2" fmla="*/ 470607 w 470611"/>
              <a:gd name="connsiteY2" fmla="*/ 118011 h 343813"/>
              <a:gd name="connsiteX3" fmla="*/ 340432 w 470611"/>
              <a:gd name="connsiteY3" fmla="*/ 210086 h 343813"/>
              <a:gd name="connsiteX4" fmla="*/ 343607 w 470611"/>
              <a:gd name="connsiteY4" fmla="*/ 337086 h 343813"/>
              <a:gd name="connsiteX5" fmla="*/ 203907 w 470611"/>
              <a:gd name="connsiteY5" fmla="*/ 311686 h 343813"/>
              <a:gd name="connsiteX6" fmla="*/ 76907 w 470611"/>
              <a:gd name="connsiteY6" fmla="*/ 187861 h 343813"/>
              <a:gd name="connsiteX7" fmla="*/ 13407 w 470611"/>
              <a:gd name="connsiteY7" fmla="*/ 536 h 34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11" h="343813">
                <a:moveTo>
                  <a:pt x="13407" y="536"/>
                </a:moveTo>
                <a:cubicBezTo>
                  <a:pt x="57857" y="-8989"/>
                  <a:pt x="267407" y="111132"/>
                  <a:pt x="343607" y="130711"/>
                </a:cubicBezTo>
                <a:cubicBezTo>
                  <a:pt x="419807" y="150290"/>
                  <a:pt x="471136" y="104782"/>
                  <a:pt x="470607" y="118011"/>
                </a:cubicBezTo>
                <a:cubicBezTo>
                  <a:pt x="470078" y="131240"/>
                  <a:pt x="361599" y="173574"/>
                  <a:pt x="340432" y="210086"/>
                </a:cubicBezTo>
                <a:cubicBezTo>
                  <a:pt x="319265" y="246598"/>
                  <a:pt x="366361" y="320153"/>
                  <a:pt x="343607" y="337086"/>
                </a:cubicBezTo>
                <a:cubicBezTo>
                  <a:pt x="320853" y="354019"/>
                  <a:pt x="248357" y="336557"/>
                  <a:pt x="203907" y="311686"/>
                </a:cubicBezTo>
                <a:cubicBezTo>
                  <a:pt x="159457" y="286815"/>
                  <a:pt x="107069" y="233369"/>
                  <a:pt x="76907" y="187861"/>
                </a:cubicBezTo>
                <a:cubicBezTo>
                  <a:pt x="46745" y="142353"/>
                  <a:pt x="-31043" y="10061"/>
                  <a:pt x="13407" y="53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A388F0A3-AB1F-4DD5-BC85-54F8C86B486C}"/>
              </a:ext>
            </a:extLst>
          </p:cNvPr>
          <p:cNvSpPr/>
          <p:nvPr/>
        </p:nvSpPr>
        <p:spPr>
          <a:xfrm>
            <a:off x="3488179" y="6416674"/>
            <a:ext cx="665390" cy="184337"/>
          </a:xfrm>
          <a:custGeom>
            <a:avLst/>
            <a:gdLst>
              <a:gd name="connsiteX0" fmla="*/ 318646 w 665390"/>
              <a:gd name="connsiteY0" fmla="*/ 1 h 184337"/>
              <a:gd name="connsiteX1" fmla="*/ 121796 w 665390"/>
              <a:gd name="connsiteY1" fmla="*/ 168276 h 184337"/>
              <a:gd name="connsiteX2" fmla="*/ 13846 w 665390"/>
              <a:gd name="connsiteY2" fmla="*/ 171451 h 184337"/>
              <a:gd name="connsiteX3" fmla="*/ 436121 w 665390"/>
              <a:gd name="connsiteY3" fmla="*/ 174626 h 184337"/>
              <a:gd name="connsiteX4" fmla="*/ 664721 w 665390"/>
              <a:gd name="connsiteY4" fmla="*/ 184151 h 184337"/>
              <a:gd name="connsiteX5" fmla="*/ 499621 w 665390"/>
              <a:gd name="connsiteY5" fmla="*/ 165101 h 184337"/>
              <a:gd name="connsiteX6" fmla="*/ 318646 w 665390"/>
              <a:gd name="connsiteY6" fmla="*/ 1 h 18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90" h="184337">
                <a:moveTo>
                  <a:pt x="318646" y="1"/>
                </a:moveTo>
                <a:cubicBezTo>
                  <a:pt x="255675" y="530"/>
                  <a:pt x="172596" y="139701"/>
                  <a:pt x="121796" y="168276"/>
                </a:cubicBezTo>
                <a:cubicBezTo>
                  <a:pt x="70996" y="196851"/>
                  <a:pt x="-38541" y="170393"/>
                  <a:pt x="13846" y="171451"/>
                </a:cubicBezTo>
                <a:cubicBezTo>
                  <a:pt x="66233" y="172509"/>
                  <a:pt x="327642" y="172509"/>
                  <a:pt x="436121" y="174626"/>
                </a:cubicBezTo>
                <a:cubicBezTo>
                  <a:pt x="544600" y="176743"/>
                  <a:pt x="654138" y="185739"/>
                  <a:pt x="664721" y="184151"/>
                </a:cubicBezTo>
                <a:cubicBezTo>
                  <a:pt x="675304" y="182564"/>
                  <a:pt x="557829" y="189972"/>
                  <a:pt x="499621" y="165101"/>
                </a:cubicBezTo>
                <a:cubicBezTo>
                  <a:pt x="441413" y="140230"/>
                  <a:pt x="381617" y="-528"/>
                  <a:pt x="318646" y="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F1A0C4E-8EF2-4038-B3E2-430898508A24}"/>
              </a:ext>
            </a:extLst>
          </p:cNvPr>
          <p:cNvSpPr/>
          <p:nvPr/>
        </p:nvSpPr>
        <p:spPr>
          <a:xfrm>
            <a:off x="6080566" y="5389986"/>
            <a:ext cx="2647487" cy="1526923"/>
          </a:xfrm>
          <a:custGeom>
            <a:avLst/>
            <a:gdLst>
              <a:gd name="connsiteX0" fmla="*/ 45914 w 2647487"/>
              <a:gd name="connsiteY0" fmla="*/ 20214 h 1526923"/>
              <a:gd name="connsiteX1" fmla="*/ 142434 w 2647487"/>
              <a:gd name="connsiteY1" fmla="*/ 30374 h 1526923"/>
              <a:gd name="connsiteX2" fmla="*/ 614874 w 2647487"/>
              <a:gd name="connsiteY2" fmla="*/ 71014 h 1526923"/>
              <a:gd name="connsiteX3" fmla="*/ 975554 w 2647487"/>
              <a:gd name="connsiteY3" fmla="*/ 198014 h 1526923"/>
              <a:gd name="connsiteX4" fmla="*/ 1249874 w 2647487"/>
              <a:gd name="connsiteY4" fmla="*/ 284374 h 1526923"/>
              <a:gd name="connsiteX5" fmla="*/ 1701994 w 2647487"/>
              <a:gd name="connsiteY5" fmla="*/ 426614 h 1526923"/>
              <a:gd name="connsiteX6" fmla="*/ 2062674 w 2647487"/>
              <a:gd name="connsiteY6" fmla="*/ 472334 h 1526923"/>
              <a:gd name="connsiteX7" fmla="*/ 2362394 w 2647487"/>
              <a:gd name="connsiteY7" fmla="*/ 634894 h 1526923"/>
              <a:gd name="connsiteX8" fmla="*/ 2509714 w 2647487"/>
              <a:gd name="connsiteY8" fmla="*/ 888894 h 1526923"/>
              <a:gd name="connsiteX9" fmla="*/ 2646874 w 2647487"/>
              <a:gd name="connsiteY9" fmla="*/ 1127654 h 1526923"/>
              <a:gd name="connsiteX10" fmla="*/ 2453834 w 2647487"/>
              <a:gd name="connsiteY10" fmla="*/ 1523894 h 1526923"/>
              <a:gd name="connsiteX11" fmla="*/ 2606234 w 2647487"/>
              <a:gd name="connsiteY11" fmla="*/ 1290214 h 1526923"/>
              <a:gd name="connsiteX12" fmla="*/ 2494474 w 2647487"/>
              <a:gd name="connsiteY12" fmla="*/ 924454 h 1526923"/>
              <a:gd name="connsiteX13" fmla="*/ 1778194 w 2647487"/>
              <a:gd name="connsiteY13" fmla="*/ 563774 h 1526923"/>
              <a:gd name="connsiteX14" fmla="*/ 1006034 w 2647487"/>
              <a:gd name="connsiteY14" fmla="*/ 335174 h 1526923"/>
              <a:gd name="connsiteX15" fmla="*/ 45914 w 2647487"/>
              <a:gd name="connsiteY15" fmla="*/ 20214 h 152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7487" h="1526923">
                <a:moveTo>
                  <a:pt x="45914" y="20214"/>
                </a:moveTo>
                <a:cubicBezTo>
                  <a:pt x="-98019" y="-30586"/>
                  <a:pt x="142434" y="30374"/>
                  <a:pt x="142434" y="30374"/>
                </a:cubicBezTo>
                <a:cubicBezTo>
                  <a:pt x="237261" y="38841"/>
                  <a:pt x="476021" y="43074"/>
                  <a:pt x="614874" y="71014"/>
                </a:cubicBezTo>
                <a:cubicBezTo>
                  <a:pt x="753727" y="98954"/>
                  <a:pt x="869721" y="162454"/>
                  <a:pt x="975554" y="198014"/>
                </a:cubicBezTo>
                <a:cubicBezTo>
                  <a:pt x="1081387" y="233574"/>
                  <a:pt x="1128801" y="246274"/>
                  <a:pt x="1249874" y="284374"/>
                </a:cubicBezTo>
                <a:cubicBezTo>
                  <a:pt x="1370947" y="322474"/>
                  <a:pt x="1566527" y="395287"/>
                  <a:pt x="1701994" y="426614"/>
                </a:cubicBezTo>
                <a:cubicBezTo>
                  <a:pt x="1837461" y="457941"/>
                  <a:pt x="1952607" y="437621"/>
                  <a:pt x="2062674" y="472334"/>
                </a:cubicBezTo>
                <a:cubicBezTo>
                  <a:pt x="2172741" y="507047"/>
                  <a:pt x="2287887" y="565467"/>
                  <a:pt x="2362394" y="634894"/>
                </a:cubicBezTo>
                <a:cubicBezTo>
                  <a:pt x="2436901" y="704321"/>
                  <a:pt x="2462301" y="806767"/>
                  <a:pt x="2509714" y="888894"/>
                </a:cubicBezTo>
                <a:cubicBezTo>
                  <a:pt x="2557127" y="971021"/>
                  <a:pt x="2656187" y="1021821"/>
                  <a:pt x="2646874" y="1127654"/>
                </a:cubicBezTo>
                <a:cubicBezTo>
                  <a:pt x="2637561" y="1233487"/>
                  <a:pt x="2460607" y="1496801"/>
                  <a:pt x="2453834" y="1523894"/>
                </a:cubicBezTo>
                <a:cubicBezTo>
                  <a:pt x="2447061" y="1550987"/>
                  <a:pt x="2599461" y="1390121"/>
                  <a:pt x="2606234" y="1290214"/>
                </a:cubicBezTo>
                <a:cubicBezTo>
                  <a:pt x="2613007" y="1190307"/>
                  <a:pt x="2632481" y="1045527"/>
                  <a:pt x="2494474" y="924454"/>
                </a:cubicBezTo>
                <a:cubicBezTo>
                  <a:pt x="2356467" y="803381"/>
                  <a:pt x="2026267" y="661987"/>
                  <a:pt x="1778194" y="563774"/>
                </a:cubicBezTo>
                <a:cubicBezTo>
                  <a:pt x="1530121" y="465561"/>
                  <a:pt x="1292207" y="429154"/>
                  <a:pt x="1006034" y="335174"/>
                </a:cubicBezTo>
                <a:lnTo>
                  <a:pt x="45914" y="202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95093160-E801-48E3-BF83-6338C0E7F42A}"/>
              </a:ext>
            </a:extLst>
          </p:cNvPr>
          <p:cNvSpPr/>
          <p:nvPr/>
        </p:nvSpPr>
        <p:spPr>
          <a:xfrm>
            <a:off x="5465889" y="6864898"/>
            <a:ext cx="3405521" cy="2315097"/>
          </a:xfrm>
          <a:custGeom>
            <a:avLst/>
            <a:gdLst>
              <a:gd name="connsiteX0" fmla="*/ 3012631 w 3405521"/>
              <a:gd name="connsiteY0" fmla="*/ 28662 h 2315097"/>
              <a:gd name="connsiteX1" fmla="*/ 3271711 w 3405521"/>
              <a:gd name="connsiteY1" fmla="*/ 338542 h 2315097"/>
              <a:gd name="connsiteX2" fmla="*/ 3388551 w 3405521"/>
              <a:gd name="connsiteY2" fmla="*/ 724622 h 2315097"/>
              <a:gd name="connsiteX3" fmla="*/ 3393631 w 3405521"/>
              <a:gd name="connsiteY3" fmla="*/ 1019262 h 2315097"/>
              <a:gd name="connsiteX4" fmla="*/ 3281871 w 3405521"/>
              <a:gd name="connsiteY4" fmla="*/ 1405342 h 2315097"/>
              <a:gd name="connsiteX5" fmla="*/ 2946591 w 3405521"/>
              <a:gd name="connsiteY5" fmla="*/ 1649182 h 2315097"/>
              <a:gd name="connsiteX6" fmla="*/ 2174431 w 3405521"/>
              <a:gd name="connsiteY6" fmla="*/ 1893022 h 2315097"/>
              <a:gd name="connsiteX7" fmla="*/ 1717231 w 3405521"/>
              <a:gd name="connsiteY7" fmla="*/ 1928582 h 2315097"/>
              <a:gd name="connsiteX8" fmla="*/ 1585151 w 3405521"/>
              <a:gd name="connsiteY8" fmla="*/ 2116542 h 2315097"/>
              <a:gd name="connsiteX9" fmla="*/ 1158431 w 3405521"/>
              <a:gd name="connsiteY9" fmla="*/ 1994622 h 2315097"/>
              <a:gd name="connsiteX10" fmla="*/ 701231 w 3405521"/>
              <a:gd name="connsiteY10" fmla="*/ 2167342 h 2315097"/>
              <a:gd name="connsiteX11" fmla="*/ 106871 w 3405521"/>
              <a:gd name="connsiteY11" fmla="*/ 2304502 h 2315097"/>
              <a:gd name="connsiteX12" fmla="*/ 20511 w 3405521"/>
              <a:gd name="connsiteY12" fmla="*/ 2289262 h 2315097"/>
              <a:gd name="connsiteX13" fmla="*/ 345631 w 3405521"/>
              <a:gd name="connsiteY13" fmla="*/ 2157182 h 2315097"/>
              <a:gd name="connsiteX14" fmla="*/ 1219391 w 3405521"/>
              <a:gd name="connsiteY14" fmla="*/ 2040342 h 2315097"/>
              <a:gd name="connsiteX15" fmla="*/ 1569911 w 3405521"/>
              <a:gd name="connsiteY15" fmla="*/ 2035262 h 2315097"/>
              <a:gd name="connsiteX16" fmla="*/ 1961071 w 3405521"/>
              <a:gd name="connsiteY16" fmla="*/ 1847302 h 2315097"/>
              <a:gd name="connsiteX17" fmla="*/ 2631631 w 3405521"/>
              <a:gd name="connsiteY17" fmla="*/ 1699982 h 2315097"/>
              <a:gd name="connsiteX18" fmla="*/ 3149791 w 3405521"/>
              <a:gd name="connsiteY18" fmla="*/ 1456142 h 2315097"/>
              <a:gd name="connsiteX19" fmla="*/ 3286951 w 3405521"/>
              <a:gd name="connsiteY19" fmla="*/ 1090382 h 2315097"/>
              <a:gd name="connsiteX20" fmla="*/ 3012631 w 3405521"/>
              <a:gd name="connsiteY20" fmla="*/ 28662 h 231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5521" h="2315097">
                <a:moveTo>
                  <a:pt x="3012631" y="28662"/>
                </a:moveTo>
                <a:cubicBezTo>
                  <a:pt x="3010091" y="-96645"/>
                  <a:pt x="3209058" y="222549"/>
                  <a:pt x="3271711" y="338542"/>
                </a:cubicBezTo>
                <a:cubicBezTo>
                  <a:pt x="3334364" y="454535"/>
                  <a:pt x="3368231" y="611169"/>
                  <a:pt x="3388551" y="724622"/>
                </a:cubicBezTo>
                <a:cubicBezTo>
                  <a:pt x="3408871" y="838075"/>
                  <a:pt x="3411411" y="905809"/>
                  <a:pt x="3393631" y="1019262"/>
                </a:cubicBezTo>
                <a:cubicBezTo>
                  <a:pt x="3375851" y="1132715"/>
                  <a:pt x="3356378" y="1300355"/>
                  <a:pt x="3281871" y="1405342"/>
                </a:cubicBezTo>
                <a:cubicBezTo>
                  <a:pt x="3207364" y="1510329"/>
                  <a:pt x="3131164" y="1567902"/>
                  <a:pt x="2946591" y="1649182"/>
                </a:cubicBezTo>
                <a:cubicBezTo>
                  <a:pt x="2762018" y="1730462"/>
                  <a:pt x="2379324" y="1846455"/>
                  <a:pt x="2174431" y="1893022"/>
                </a:cubicBezTo>
                <a:cubicBezTo>
                  <a:pt x="1969538" y="1939589"/>
                  <a:pt x="1815444" y="1891329"/>
                  <a:pt x="1717231" y="1928582"/>
                </a:cubicBezTo>
                <a:cubicBezTo>
                  <a:pt x="1619018" y="1965835"/>
                  <a:pt x="1678284" y="2105535"/>
                  <a:pt x="1585151" y="2116542"/>
                </a:cubicBezTo>
                <a:cubicBezTo>
                  <a:pt x="1492018" y="2127549"/>
                  <a:pt x="1305751" y="1986155"/>
                  <a:pt x="1158431" y="1994622"/>
                </a:cubicBezTo>
                <a:cubicBezTo>
                  <a:pt x="1011111" y="2003089"/>
                  <a:pt x="876491" y="2115695"/>
                  <a:pt x="701231" y="2167342"/>
                </a:cubicBezTo>
                <a:cubicBezTo>
                  <a:pt x="525971" y="2218989"/>
                  <a:pt x="220324" y="2284182"/>
                  <a:pt x="106871" y="2304502"/>
                </a:cubicBezTo>
                <a:cubicBezTo>
                  <a:pt x="-6582" y="2324822"/>
                  <a:pt x="-19282" y="2313815"/>
                  <a:pt x="20511" y="2289262"/>
                </a:cubicBezTo>
                <a:cubicBezTo>
                  <a:pt x="60304" y="2264709"/>
                  <a:pt x="145818" y="2198669"/>
                  <a:pt x="345631" y="2157182"/>
                </a:cubicBezTo>
                <a:cubicBezTo>
                  <a:pt x="545444" y="2115695"/>
                  <a:pt x="1015344" y="2060662"/>
                  <a:pt x="1219391" y="2040342"/>
                </a:cubicBezTo>
                <a:cubicBezTo>
                  <a:pt x="1423438" y="2020022"/>
                  <a:pt x="1446298" y="2067435"/>
                  <a:pt x="1569911" y="2035262"/>
                </a:cubicBezTo>
                <a:cubicBezTo>
                  <a:pt x="1693524" y="2003089"/>
                  <a:pt x="1784118" y="1903182"/>
                  <a:pt x="1961071" y="1847302"/>
                </a:cubicBezTo>
                <a:cubicBezTo>
                  <a:pt x="2138024" y="1791422"/>
                  <a:pt x="2433511" y="1765175"/>
                  <a:pt x="2631631" y="1699982"/>
                </a:cubicBezTo>
                <a:cubicBezTo>
                  <a:pt x="2829751" y="1634789"/>
                  <a:pt x="3040571" y="1557742"/>
                  <a:pt x="3149791" y="1456142"/>
                </a:cubicBezTo>
                <a:cubicBezTo>
                  <a:pt x="3259011" y="1354542"/>
                  <a:pt x="3308118" y="1329989"/>
                  <a:pt x="3286951" y="1090382"/>
                </a:cubicBezTo>
                <a:cubicBezTo>
                  <a:pt x="3265784" y="850775"/>
                  <a:pt x="3015171" y="153969"/>
                  <a:pt x="3012631" y="28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0126EC60-2980-4EE3-B785-FB4F4AAA0B62}"/>
              </a:ext>
            </a:extLst>
          </p:cNvPr>
          <p:cNvSpPr/>
          <p:nvPr/>
        </p:nvSpPr>
        <p:spPr>
          <a:xfrm>
            <a:off x="2683749" y="6497954"/>
            <a:ext cx="182318" cy="552600"/>
          </a:xfrm>
          <a:custGeom>
            <a:avLst/>
            <a:gdLst>
              <a:gd name="connsiteX0" fmla="*/ 114484 w 182318"/>
              <a:gd name="connsiteY0" fmla="*/ 213 h 552600"/>
              <a:gd name="connsiteX1" fmla="*/ 110251 w 182318"/>
              <a:gd name="connsiteY1" fmla="*/ 355813 h 552600"/>
              <a:gd name="connsiteX2" fmla="*/ 184 w 182318"/>
              <a:gd name="connsiteY2" fmla="*/ 550546 h 552600"/>
              <a:gd name="connsiteX3" fmla="*/ 139884 w 182318"/>
              <a:gd name="connsiteY3" fmla="*/ 448946 h 552600"/>
              <a:gd name="connsiteX4" fmla="*/ 182218 w 182318"/>
              <a:gd name="connsiteY4" fmla="*/ 305013 h 552600"/>
              <a:gd name="connsiteX5" fmla="*/ 114484 w 182318"/>
              <a:gd name="connsiteY5" fmla="*/ 213 h 5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18" h="552600">
                <a:moveTo>
                  <a:pt x="114484" y="213"/>
                </a:moveTo>
                <a:cubicBezTo>
                  <a:pt x="102490" y="8680"/>
                  <a:pt x="129301" y="264091"/>
                  <a:pt x="110251" y="355813"/>
                </a:cubicBezTo>
                <a:cubicBezTo>
                  <a:pt x="91201" y="447535"/>
                  <a:pt x="-4755" y="535024"/>
                  <a:pt x="184" y="550546"/>
                </a:cubicBezTo>
                <a:cubicBezTo>
                  <a:pt x="5123" y="566068"/>
                  <a:pt x="109545" y="489868"/>
                  <a:pt x="139884" y="448946"/>
                </a:cubicBezTo>
                <a:cubicBezTo>
                  <a:pt x="170223" y="408024"/>
                  <a:pt x="183629" y="372746"/>
                  <a:pt x="182218" y="305013"/>
                </a:cubicBezTo>
                <a:cubicBezTo>
                  <a:pt x="180807" y="237280"/>
                  <a:pt x="126478" y="-8254"/>
                  <a:pt x="114484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0CC80A70-D5EB-4710-BEDF-3E7192694B9C}"/>
              </a:ext>
            </a:extLst>
          </p:cNvPr>
          <p:cNvSpPr/>
          <p:nvPr/>
        </p:nvSpPr>
        <p:spPr>
          <a:xfrm>
            <a:off x="2721110" y="7047963"/>
            <a:ext cx="119457" cy="551451"/>
          </a:xfrm>
          <a:custGeom>
            <a:avLst/>
            <a:gdLst>
              <a:gd name="connsiteX0" fmla="*/ 110990 w 119457"/>
              <a:gd name="connsiteY0" fmla="*/ 537 h 551451"/>
              <a:gd name="connsiteX1" fmla="*/ 923 w 119457"/>
              <a:gd name="connsiteY1" fmla="*/ 212204 h 551451"/>
              <a:gd name="connsiteX2" fmla="*/ 55957 w 119457"/>
              <a:gd name="connsiteY2" fmla="*/ 385770 h 551451"/>
              <a:gd name="connsiteX3" fmla="*/ 13623 w 119457"/>
              <a:gd name="connsiteY3" fmla="*/ 550870 h 551451"/>
              <a:gd name="connsiteX4" fmla="*/ 119457 w 119457"/>
              <a:gd name="connsiteY4" fmla="*/ 326504 h 551451"/>
              <a:gd name="connsiteX5" fmla="*/ 13623 w 119457"/>
              <a:gd name="connsiteY5" fmla="*/ 220670 h 551451"/>
              <a:gd name="connsiteX6" fmla="*/ 17857 w 119457"/>
              <a:gd name="connsiteY6" fmla="*/ 152937 h 551451"/>
              <a:gd name="connsiteX7" fmla="*/ 110990 w 119457"/>
              <a:gd name="connsiteY7" fmla="*/ 537 h 5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57" h="551451">
                <a:moveTo>
                  <a:pt x="110990" y="537"/>
                </a:moveTo>
                <a:cubicBezTo>
                  <a:pt x="108168" y="10415"/>
                  <a:pt x="10095" y="147999"/>
                  <a:pt x="923" y="212204"/>
                </a:cubicBezTo>
                <a:cubicBezTo>
                  <a:pt x="-8249" y="276409"/>
                  <a:pt x="53840" y="329326"/>
                  <a:pt x="55957" y="385770"/>
                </a:cubicBezTo>
                <a:cubicBezTo>
                  <a:pt x="58074" y="442214"/>
                  <a:pt x="3040" y="560748"/>
                  <a:pt x="13623" y="550870"/>
                </a:cubicBezTo>
                <a:cubicBezTo>
                  <a:pt x="24206" y="540992"/>
                  <a:pt x="119457" y="381537"/>
                  <a:pt x="119457" y="326504"/>
                </a:cubicBezTo>
                <a:cubicBezTo>
                  <a:pt x="119457" y="271471"/>
                  <a:pt x="30556" y="249598"/>
                  <a:pt x="13623" y="220670"/>
                </a:cubicBezTo>
                <a:cubicBezTo>
                  <a:pt x="-3310" y="191742"/>
                  <a:pt x="4451" y="186098"/>
                  <a:pt x="17857" y="152937"/>
                </a:cubicBezTo>
                <a:cubicBezTo>
                  <a:pt x="31263" y="119776"/>
                  <a:pt x="113812" y="-9341"/>
                  <a:pt x="110990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76F1255-CC9E-49E7-9486-651F8530EBA7}"/>
              </a:ext>
            </a:extLst>
          </p:cNvPr>
          <p:cNvSpPr/>
          <p:nvPr/>
        </p:nvSpPr>
        <p:spPr>
          <a:xfrm>
            <a:off x="2818392" y="7350844"/>
            <a:ext cx="592483" cy="932436"/>
          </a:xfrm>
          <a:custGeom>
            <a:avLst/>
            <a:gdLst>
              <a:gd name="connsiteX0" fmla="*/ 72975 w 592483"/>
              <a:gd name="connsiteY0" fmla="*/ 15156 h 932436"/>
              <a:gd name="connsiteX1" fmla="*/ 51808 w 592483"/>
              <a:gd name="connsiteY1" fmla="*/ 74423 h 932436"/>
              <a:gd name="connsiteX2" fmla="*/ 1008 w 592483"/>
              <a:gd name="connsiteY2" fmla="*/ 387689 h 932436"/>
              <a:gd name="connsiteX3" fmla="*/ 102608 w 592483"/>
              <a:gd name="connsiteY3" fmla="*/ 684023 h 932436"/>
              <a:gd name="connsiteX4" fmla="*/ 352375 w 592483"/>
              <a:gd name="connsiteY4" fmla="*/ 815256 h 932436"/>
              <a:gd name="connsiteX5" fmla="*/ 589441 w 592483"/>
              <a:gd name="connsiteY5" fmla="*/ 929556 h 932436"/>
              <a:gd name="connsiteX6" fmla="*/ 178808 w 592483"/>
              <a:gd name="connsiteY6" fmla="*/ 692489 h 932436"/>
              <a:gd name="connsiteX7" fmla="*/ 94141 w 592483"/>
              <a:gd name="connsiteY7" fmla="*/ 552789 h 932436"/>
              <a:gd name="connsiteX8" fmla="*/ 56041 w 592483"/>
              <a:gd name="connsiteY8" fmla="*/ 294556 h 932436"/>
              <a:gd name="connsiteX9" fmla="*/ 72975 w 592483"/>
              <a:gd name="connsiteY9" fmla="*/ 15156 h 9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83" h="932436">
                <a:moveTo>
                  <a:pt x="72975" y="15156"/>
                </a:moveTo>
                <a:cubicBezTo>
                  <a:pt x="72270" y="-21533"/>
                  <a:pt x="63802" y="12334"/>
                  <a:pt x="51808" y="74423"/>
                </a:cubicBezTo>
                <a:cubicBezTo>
                  <a:pt x="39814" y="136512"/>
                  <a:pt x="-7459" y="286089"/>
                  <a:pt x="1008" y="387689"/>
                </a:cubicBezTo>
                <a:cubicBezTo>
                  <a:pt x="9475" y="489289"/>
                  <a:pt x="44047" y="612762"/>
                  <a:pt x="102608" y="684023"/>
                </a:cubicBezTo>
                <a:cubicBezTo>
                  <a:pt x="161169" y="755284"/>
                  <a:pt x="271236" y="774334"/>
                  <a:pt x="352375" y="815256"/>
                </a:cubicBezTo>
                <a:cubicBezTo>
                  <a:pt x="433514" y="856178"/>
                  <a:pt x="618369" y="950017"/>
                  <a:pt x="589441" y="929556"/>
                </a:cubicBezTo>
                <a:cubicBezTo>
                  <a:pt x="560513" y="909095"/>
                  <a:pt x="261358" y="755284"/>
                  <a:pt x="178808" y="692489"/>
                </a:cubicBezTo>
                <a:cubicBezTo>
                  <a:pt x="96258" y="629695"/>
                  <a:pt x="114602" y="619111"/>
                  <a:pt x="94141" y="552789"/>
                </a:cubicBezTo>
                <a:cubicBezTo>
                  <a:pt x="73680" y="486467"/>
                  <a:pt x="62391" y="383456"/>
                  <a:pt x="56041" y="294556"/>
                </a:cubicBezTo>
                <a:cubicBezTo>
                  <a:pt x="49691" y="205656"/>
                  <a:pt x="73680" y="51845"/>
                  <a:pt x="72975" y="15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7FB5A189-A437-4DFA-9DA2-B7F161545BA3}"/>
              </a:ext>
            </a:extLst>
          </p:cNvPr>
          <p:cNvSpPr/>
          <p:nvPr/>
        </p:nvSpPr>
        <p:spPr>
          <a:xfrm>
            <a:off x="3571290" y="8239301"/>
            <a:ext cx="1324770" cy="336375"/>
          </a:xfrm>
          <a:custGeom>
            <a:avLst/>
            <a:gdLst>
              <a:gd name="connsiteX0" fmla="*/ 1315035 w 1324770"/>
              <a:gd name="connsiteY0" fmla="*/ 82374 h 336375"/>
              <a:gd name="connsiteX1" fmla="*/ 749885 w 1324770"/>
              <a:gd name="connsiteY1" fmla="*/ 2999 h 336375"/>
              <a:gd name="connsiteX2" fmla="*/ 226010 w 1324770"/>
              <a:gd name="connsiteY2" fmla="*/ 161749 h 336375"/>
              <a:gd name="connsiteX3" fmla="*/ 585 w 1324770"/>
              <a:gd name="connsiteY3" fmla="*/ 336374 h 336375"/>
              <a:gd name="connsiteX4" fmla="*/ 162510 w 1324770"/>
              <a:gd name="connsiteY4" fmla="*/ 158574 h 336375"/>
              <a:gd name="connsiteX5" fmla="*/ 219660 w 1324770"/>
              <a:gd name="connsiteY5" fmla="*/ 107774 h 336375"/>
              <a:gd name="connsiteX6" fmla="*/ 514935 w 1324770"/>
              <a:gd name="connsiteY6" fmla="*/ 12524 h 336375"/>
              <a:gd name="connsiteX7" fmla="*/ 1064210 w 1324770"/>
              <a:gd name="connsiteY7" fmla="*/ 9349 h 336375"/>
              <a:gd name="connsiteX8" fmla="*/ 1315035 w 1324770"/>
              <a:gd name="connsiteY8" fmla="*/ 82374 h 33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770" h="336375">
                <a:moveTo>
                  <a:pt x="1315035" y="82374"/>
                </a:moveTo>
                <a:cubicBezTo>
                  <a:pt x="1262648" y="81316"/>
                  <a:pt x="931389" y="-10230"/>
                  <a:pt x="749885" y="2999"/>
                </a:cubicBezTo>
                <a:cubicBezTo>
                  <a:pt x="568381" y="16228"/>
                  <a:pt x="350893" y="106187"/>
                  <a:pt x="226010" y="161749"/>
                </a:cubicBezTo>
                <a:cubicBezTo>
                  <a:pt x="101127" y="217311"/>
                  <a:pt x="11168" y="336903"/>
                  <a:pt x="585" y="336374"/>
                </a:cubicBezTo>
                <a:cubicBezTo>
                  <a:pt x="-9998" y="335845"/>
                  <a:pt x="125998" y="196674"/>
                  <a:pt x="162510" y="158574"/>
                </a:cubicBezTo>
                <a:cubicBezTo>
                  <a:pt x="199022" y="120474"/>
                  <a:pt x="160923" y="132116"/>
                  <a:pt x="219660" y="107774"/>
                </a:cubicBezTo>
                <a:cubicBezTo>
                  <a:pt x="278397" y="83432"/>
                  <a:pt x="374177" y="28928"/>
                  <a:pt x="514935" y="12524"/>
                </a:cubicBezTo>
                <a:cubicBezTo>
                  <a:pt x="655693" y="-3880"/>
                  <a:pt x="930860" y="-3351"/>
                  <a:pt x="1064210" y="9349"/>
                </a:cubicBezTo>
                <a:cubicBezTo>
                  <a:pt x="1197560" y="22049"/>
                  <a:pt x="1367422" y="83432"/>
                  <a:pt x="1315035" y="8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327DE2B0-C1CC-41A5-A519-15626BA4E505}"/>
              </a:ext>
            </a:extLst>
          </p:cNvPr>
          <p:cNvSpPr/>
          <p:nvPr/>
        </p:nvSpPr>
        <p:spPr>
          <a:xfrm>
            <a:off x="1742961" y="8158831"/>
            <a:ext cx="1492585" cy="610776"/>
          </a:xfrm>
          <a:custGeom>
            <a:avLst/>
            <a:gdLst>
              <a:gd name="connsiteX0" fmla="*/ 1489189 w 1492585"/>
              <a:gd name="connsiteY0" fmla="*/ 32669 h 610776"/>
              <a:gd name="connsiteX1" fmla="*/ 1085964 w 1492585"/>
              <a:gd name="connsiteY1" fmla="*/ 4094 h 610776"/>
              <a:gd name="connsiteX2" fmla="*/ 946264 w 1492585"/>
              <a:gd name="connsiteY2" fmla="*/ 137444 h 610776"/>
              <a:gd name="connsiteX3" fmla="*/ 508114 w 1492585"/>
              <a:gd name="connsiteY3" fmla="*/ 366044 h 610776"/>
              <a:gd name="connsiteX4" fmla="*/ 3289 w 1492585"/>
              <a:gd name="connsiteY4" fmla="*/ 607344 h 610776"/>
              <a:gd name="connsiteX5" fmla="*/ 314439 w 1492585"/>
              <a:gd name="connsiteY5" fmla="*/ 493044 h 610776"/>
              <a:gd name="connsiteX6" fmla="*/ 787514 w 1492585"/>
              <a:gd name="connsiteY6" fmla="*/ 283494 h 610776"/>
              <a:gd name="connsiteX7" fmla="*/ 1098664 w 1492585"/>
              <a:gd name="connsiteY7" fmla="*/ 58069 h 610776"/>
              <a:gd name="connsiteX8" fmla="*/ 1270114 w 1492585"/>
              <a:gd name="connsiteY8" fmla="*/ 16794 h 610776"/>
              <a:gd name="connsiteX9" fmla="*/ 1489189 w 1492585"/>
              <a:gd name="connsiteY9" fmla="*/ 32669 h 61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2585" h="610776">
                <a:moveTo>
                  <a:pt x="1489189" y="32669"/>
                </a:moveTo>
                <a:cubicBezTo>
                  <a:pt x="1458497" y="30552"/>
                  <a:pt x="1176451" y="-13369"/>
                  <a:pt x="1085964" y="4094"/>
                </a:cubicBezTo>
                <a:cubicBezTo>
                  <a:pt x="995476" y="21556"/>
                  <a:pt x="1042572" y="77119"/>
                  <a:pt x="946264" y="137444"/>
                </a:cubicBezTo>
                <a:cubicBezTo>
                  <a:pt x="849956" y="197769"/>
                  <a:pt x="665276" y="287727"/>
                  <a:pt x="508114" y="366044"/>
                </a:cubicBezTo>
                <a:cubicBezTo>
                  <a:pt x="350952" y="444361"/>
                  <a:pt x="35568" y="586177"/>
                  <a:pt x="3289" y="607344"/>
                </a:cubicBezTo>
                <a:cubicBezTo>
                  <a:pt x="-28990" y="628511"/>
                  <a:pt x="183735" y="547019"/>
                  <a:pt x="314439" y="493044"/>
                </a:cubicBezTo>
                <a:cubicBezTo>
                  <a:pt x="445143" y="439069"/>
                  <a:pt x="656810" y="355990"/>
                  <a:pt x="787514" y="283494"/>
                </a:cubicBezTo>
                <a:cubicBezTo>
                  <a:pt x="918218" y="210998"/>
                  <a:pt x="1018231" y="102519"/>
                  <a:pt x="1098664" y="58069"/>
                </a:cubicBezTo>
                <a:cubicBezTo>
                  <a:pt x="1179097" y="13619"/>
                  <a:pt x="1206085" y="27907"/>
                  <a:pt x="1270114" y="16794"/>
                </a:cubicBezTo>
                <a:cubicBezTo>
                  <a:pt x="1334143" y="5681"/>
                  <a:pt x="1519881" y="34786"/>
                  <a:pt x="1489189" y="3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AF2D1186-5AEB-40F2-907C-B942175AA29F}"/>
              </a:ext>
            </a:extLst>
          </p:cNvPr>
          <p:cNvSpPr/>
          <p:nvPr/>
        </p:nvSpPr>
        <p:spPr>
          <a:xfrm>
            <a:off x="1517289" y="8756540"/>
            <a:ext cx="309270" cy="252398"/>
          </a:xfrm>
          <a:custGeom>
            <a:avLst/>
            <a:gdLst>
              <a:gd name="connsiteX0" fmla="*/ 308336 w 309270"/>
              <a:gd name="connsiteY0" fmla="*/ 110 h 252398"/>
              <a:gd name="connsiteX1" fmla="*/ 168636 w 309270"/>
              <a:gd name="connsiteY1" fmla="*/ 104885 h 252398"/>
              <a:gd name="connsiteX2" fmla="*/ 361 w 309270"/>
              <a:gd name="connsiteY2" fmla="*/ 152510 h 252398"/>
              <a:gd name="connsiteX3" fmla="*/ 216261 w 309270"/>
              <a:gd name="connsiteY3" fmla="*/ 200135 h 252398"/>
              <a:gd name="connsiteX4" fmla="*/ 257536 w 309270"/>
              <a:gd name="connsiteY4" fmla="*/ 250935 h 252398"/>
              <a:gd name="connsiteX5" fmla="*/ 114661 w 309270"/>
              <a:gd name="connsiteY5" fmla="*/ 139810 h 252398"/>
              <a:gd name="connsiteX6" fmla="*/ 98786 w 309270"/>
              <a:gd name="connsiteY6" fmla="*/ 85835 h 252398"/>
              <a:gd name="connsiteX7" fmla="*/ 308336 w 309270"/>
              <a:gd name="connsiteY7" fmla="*/ 110 h 25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70" h="252398">
                <a:moveTo>
                  <a:pt x="308336" y="110"/>
                </a:moveTo>
                <a:cubicBezTo>
                  <a:pt x="319978" y="3285"/>
                  <a:pt x="219965" y="79485"/>
                  <a:pt x="168636" y="104885"/>
                </a:cubicBezTo>
                <a:cubicBezTo>
                  <a:pt x="117307" y="130285"/>
                  <a:pt x="-7576" y="136635"/>
                  <a:pt x="361" y="152510"/>
                </a:cubicBezTo>
                <a:cubicBezTo>
                  <a:pt x="8298" y="168385"/>
                  <a:pt x="173398" y="183731"/>
                  <a:pt x="216261" y="200135"/>
                </a:cubicBezTo>
                <a:cubicBezTo>
                  <a:pt x="259123" y="216539"/>
                  <a:pt x="274469" y="260989"/>
                  <a:pt x="257536" y="250935"/>
                </a:cubicBezTo>
                <a:cubicBezTo>
                  <a:pt x="240603" y="240881"/>
                  <a:pt x="141119" y="167327"/>
                  <a:pt x="114661" y="139810"/>
                </a:cubicBezTo>
                <a:cubicBezTo>
                  <a:pt x="88203" y="112293"/>
                  <a:pt x="60686" y="108589"/>
                  <a:pt x="98786" y="85835"/>
                </a:cubicBezTo>
                <a:cubicBezTo>
                  <a:pt x="136886" y="63081"/>
                  <a:pt x="296694" y="-3065"/>
                  <a:pt x="30833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1011548-C033-4E15-AA89-0FBACED0FE80}"/>
              </a:ext>
            </a:extLst>
          </p:cNvPr>
          <p:cNvSpPr/>
          <p:nvPr/>
        </p:nvSpPr>
        <p:spPr>
          <a:xfrm>
            <a:off x="1071671" y="8876544"/>
            <a:ext cx="557279" cy="251885"/>
          </a:xfrm>
          <a:custGeom>
            <a:avLst/>
            <a:gdLst>
              <a:gd name="connsiteX0" fmla="*/ 557104 w 557279"/>
              <a:gd name="connsiteY0" fmla="*/ 756 h 251885"/>
              <a:gd name="connsiteX1" fmla="*/ 261829 w 557279"/>
              <a:gd name="connsiteY1" fmla="*/ 76956 h 251885"/>
              <a:gd name="connsiteX2" fmla="*/ 430104 w 557279"/>
              <a:gd name="connsiteY2" fmla="*/ 251581 h 251885"/>
              <a:gd name="connsiteX3" fmla="*/ 236429 w 557279"/>
              <a:gd name="connsiteY3" fmla="*/ 118231 h 251885"/>
              <a:gd name="connsiteX4" fmla="*/ 96729 w 557279"/>
              <a:gd name="connsiteY4" fmla="*/ 80131 h 251885"/>
              <a:gd name="connsiteX5" fmla="*/ 7829 w 557279"/>
              <a:gd name="connsiteY5" fmla="*/ 111881 h 251885"/>
              <a:gd name="connsiteX6" fmla="*/ 299929 w 557279"/>
              <a:gd name="connsiteY6" fmla="*/ 42031 h 251885"/>
              <a:gd name="connsiteX7" fmla="*/ 557104 w 557279"/>
              <a:gd name="connsiteY7" fmla="*/ 756 h 25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279" h="251885">
                <a:moveTo>
                  <a:pt x="557104" y="756"/>
                </a:moveTo>
                <a:cubicBezTo>
                  <a:pt x="550754" y="6577"/>
                  <a:pt x="282996" y="35152"/>
                  <a:pt x="261829" y="76956"/>
                </a:cubicBezTo>
                <a:cubicBezTo>
                  <a:pt x="240662" y="118760"/>
                  <a:pt x="434337" y="244702"/>
                  <a:pt x="430104" y="251581"/>
                </a:cubicBezTo>
                <a:cubicBezTo>
                  <a:pt x="425871" y="258460"/>
                  <a:pt x="291991" y="146806"/>
                  <a:pt x="236429" y="118231"/>
                </a:cubicBezTo>
                <a:cubicBezTo>
                  <a:pt x="180866" y="89656"/>
                  <a:pt x="134829" y="81189"/>
                  <a:pt x="96729" y="80131"/>
                </a:cubicBezTo>
                <a:cubicBezTo>
                  <a:pt x="58629" y="79073"/>
                  <a:pt x="-26038" y="118231"/>
                  <a:pt x="7829" y="111881"/>
                </a:cubicBezTo>
                <a:cubicBezTo>
                  <a:pt x="41696" y="105531"/>
                  <a:pt x="204150" y="60023"/>
                  <a:pt x="299929" y="42031"/>
                </a:cubicBezTo>
                <a:cubicBezTo>
                  <a:pt x="395708" y="24039"/>
                  <a:pt x="563454" y="-5065"/>
                  <a:pt x="557104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57E429F6-0634-4E66-9E47-925EAAFC00EA}"/>
              </a:ext>
            </a:extLst>
          </p:cNvPr>
          <p:cNvSpPr/>
          <p:nvPr/>
        </p:nvSpPr>
        <p:spPr>
          <a:xfrm>
            <a:off x="633340" y="8978688"/>
            <a:ext cx="436642" cy="718792"/>
          </a:xfrm>
          <a:custGeom>
            <a:avLst/>
            <a:gdLst>
              <a:gd name="connsiteX0" fmla="*/ 436635 w 436642"/>
              <a:gd name="connsiteY0" fmla="*/ 212 h 718792"/>
              <a:gd name="connsiteX1" fmla="*/ 90560 w 436642"/>
              <a:gd name="connsiteY1" fmla="*/ 184362 h 718792"/>
              <a:gd name="connsiteX2" fmla="*/ 23885 w 436642"/>
              <a:gd name="connsiteY2" fmla="*/ 317712 h 718792"/>
              <a:gd name="connsiteX3" fmla="*/ 27060 w 436642"/>
              <a:gd name="connsiteY3" fmla="*/ 527262 h 718792"/>
              <a:gd name="connsiteX4" fmla="*/ 341385 w 436642"/>
              <a:gd name="connsiteY4" fmla="*/ 717762 h 718792"/>
              <a:gd name="connsiteX5" fmla="*/ 122310 w 436642"/>
              <a:gd name="connsiteY5" fmla="*/ 597112 h 718792"/>
              <a:gd name="connsiteX6" fmla="*/ 33410 w 436642"/>
              <a:gd name="connsiteY6" fmla="*/ 463762 h 718792"/>
              <a:gd name="connsiteX7" fmla="*/ 100085 w 436642"/>
              <a:gd name="connsiteY7" fmla="*/ 222462 h 718792"/>
              <a:gd name="connsiteX8" fmla="*/ 436635 w 436642"/>
              <a:gd name="connsiteY8" fmla="*/ 212 h 71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42" h="718792">
                <a:moveTo>
                  <a:pt x="436635" y="212"/>
                </a:moveTo>
                <a:cubicBezTo>
                  <a:pt x="435047" y="-6138"/>
                  <a:pt x="159352" y="131445"/>
                  <a:pt x="90560" y="184362"/>
                </a:cubicBezTo>
                <a:cubicBezTo>
                  <a:pt x="21768" y="237279"/>
                  <a:pt x="34468" y="260562"/>
                  <a:pt x="23885" y="317712"/>
                </a:cubicBezTo>
                <a:cubicBezTo>
                  <a:pt x="13302" y="374862"/>
                  <a:pt x="-25857" y="460587"/>
                  <a:pt x="27060" y="527262"/>
                </a:cubicBezTo>
                <a:cubicBezTo>
                  <a:pt x="79977" y="593937"/>
                  <a:pt x="325510" y="706120"/>
                  <a:pt x="341385" y="717762"/>
                </a:cubicBezTo>
                <a:cubicBezTo>
                  <a:pt x="357260" y="729404"/>
                  <a:pt x="173639" y="639445"/>
                  <a:pt x="122310" y="597112"/>
                </a:cubicBezTo>
                <a:cubicBezTo>
                  <a:pt x="70981" y="554779"/>
                  <a:pt x="37114" y="526204"/>
                  <a:pt x="33410" y="463762"/>
                </a:cubicBezTo>
                <a:cubicBezTo>
                  <a:pt x="29706" y="401320"/>
                  <a:pt x="26531" y="296545"/>
                  <a:pt x="100085" y="222462"/>
                </a:cubicBezTo>
                <a:cubicBezTo>
                  <a:pt x="173639" y="148379"/>
                  <a:pt x="438223" y="6562"/>
                  <a:pt x="436635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71C13993-17FB-4257-868D-624FACAE6129}"/>
              </a:ext>
            </a:extLst>
          </p:cNvPr>
          <p:cNvSpPr/>
          <p:nvPr/>
        </p:nvSpPr>
        <p:spPr>
          <a:xfrm>
            <a:off x="1200116" y="9209871"/>
            <a:ext cx="677248" cy="360040"/>
          </a:xfrm>
          <a:custGeom>
            <a:avLst/>
            <a:gdLst>
              <a:gd name="connsiteX0" fmla="*/ 676309 w 677248"/>
              <a:gd name="connsiteY0" fmla="*/ 804 h 360040"/>
              <a:gd name="connsiteX1" fmla="*/ 603284 w 677248"/>
              <a:gd name="connsiteY1" fmla="*/ 321479 h 360040"/>
              <a:gd name="connsiteX2" fmla="*/ 454059 w 677248"/>
              <a:gd name="connsiteY2" fmla="*/ 353229 h 360040"/>
              <a:gd name="connsiteX3" fmla="*/ 225459 w 677248"/>
              <a:gd name="connsiteY3" fmla="*/ 311954 h 360040"/>
              <a:gd name="connsiteX4" fmla="*/ 34 w 677248"/>
              <a:gd name="connsiteY4" fmla="*/ 111929 h 360040"/>
              <a:gd name="connsiteX5" fmla="*/ 241334 w 677248"/>
              <a:gd name="connsiteY5" fmla="*/ 277029 h 360040"/>
              <a:gd name="connsiteX6" fmla="*/ 431834 w 677248"/>
              <a:gd name="connsiteY6" fmla="*/ 318304 h 360040"/>
              <a:gd name="connsiteX7" fmla="*/ 555659 w 677248"/>
              <a:gd name="connsiteY7" fmla="*/ 232579 h 360040"/>
              <a:gd name="connsiteX8" fmla="*/ 676309 w 677248"/>
              <a:gd name="connsiteY8" fmla="*/ 804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248" h="360040">
                <a:moveTo>
                  <a:pt x="676309" y="804"/>
                </a:moveTo>
                <a:cubicBezTo>
                  <a:pt x="684247" y="15621"/>
                  <a:pt x="640326" y="262742"/>
                  <a:pt x="603284" y="321479"/>
                </a:cubicBezTo>
                <a:cubicBezTo>
                  <a:pt x="566242" y="380216"/>
                  <a:pt x="517030" y="354816"/>
                  <a:pt x="454059" y="353229"/>
                </a:cubicBezTo>
                <a:cubicBezTo>
                  <a:pt x="391088" y="351642"/>
                  <a:pt x="301130" y="352171"/>
                  <a:pt x="225459" y="311954"/>
                </a:cubicBezTo>
                <a:cubicBezTo>
                  <a:pt x="149788" y="271737"/>
                  <a:pt x="-2612" y="117750"/>
                  <a:pt x="34" y="111929"/>
                </a:cubicBezTo>
                <a:cubicBezTo>
                  <a:pt x="2680" y="106108"/>
                  <a:pt x="169367" y="242633"/>
                  <a:pt x="241334" y="277029"/>
                </a:cubicBezTo>
                <a:cubicBezTo>
                  <a:pt x="313301" y="311425"/>
                  <a:pt x="379446" y="325712"/>
                  <a:pt x="431834" y="318304"/>
                </a:cubicBezTo>
                <a:cubicBezTo>
                  <a:pt x="484221" y="310896"/>
                  <a:pt x="517030" y="284966"/>
                  <a:pt x="555659" y="232579"/>
                </a:cubicBezTo>
                <a:cubicBezTo>
                  <a:pt x="594288" y="180192"/>
                  <a:pt x="668371" y="-14013"/>
                  <a:pt x="676309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CB52B8CF-D114-4847-AB54-71603DA280F1}"/>
              </a:ext>
            </a:extLst>
          </p:cNvPr>
          <p:cNvSpPr/>
          <p:nvPr/>
        </p:nvSpPr>
        <p:spPr>
          <a:xfrm>
            <a:off x="1153355" y="9233542"/>
            <a:ext cx="316672" cy="333187"/>
          </a:xfrm>
          <a:custGeom>
            <a:avLst/>
            <a:gdLst>
              <a:gd name="connsiteX0" fmla="*/ 15045 w 316672"/>
              <a:gd name="connsiteY0" fmla="*/ 8883 h 333187"/>
              <a:gd name="connsiteX1" fmla="*/ 186495 w 316672"/>
              <a:gd name="connsiteY1" fmla="*/ 240658 h 333187"/>
              <a:gd name="connsiteX2" fmla="*/ 316670 w 316672"/>
              <a:gd name="connsiteY2" fmla="*/ 329558 h 333187"/>
              <a:gd name="connsiteX3" fmla="*/ 183320 w 316672"/>
              <a:gd name="connsiteY3" fmla="*/ 307333 h 333187"/>
              <a:gd name="connsiteX4" fmla="*/ 24570 w 316672"/>
              <a:gd name="connsiteY4" fmla="*/ 227958 h 333187"/>
              <a:gd name="connsiteX5" fmla="*/ 8695 w 316672"/>
              <a:gd name="connsiteY5" fmla="*/ 62858 h 333187"/>
              <a:gd name="connsiteX6" fmla="*/ 15045 w 316672"/>
              <a:gd name="connsiteY6" fmla="*/ 8883 h 33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72" h="333187">
                <a:moveTo>
                  <a:pt x="15045" y="8883"/>
                </a:moveTo>
                <a:cubicBezTo>
                  <a:pt x="44678" y="38516"/>
                  <a:pt x="136224" y="187212"/>
                  <a:pt x="186495" y="240658"/>
                </a:cubicBezTo>
                <a:cubicBezTo>
                  <a:pt x="236766" y="294104"/>
                  <a:pt x="317199" y="318446"/>
                  <a:pt x="316670" y="329558"/>
                </a:cubicBezTo>
                <a:cubicBezTo>
                  <a:pt x="316141" y="340670"/>
                  <a:pt x="232003" y="324266"/>
                  <a:pt x="183320" y="307333"/>
                </a:cubicBezTo>
                <a:cubicBezTo>
                  <a:pt x="134637" y="290400"/>
                  <a:pt x="53674" y="268704"/>
                  <a:pt x="24570" y="227958"/>
                </a:cubicBezTo>
                <a:cubicBezTo>
                  <a:pt x="-4534" y="187212"/>
                  <a:pt x="8695" y="95137"/>
                  <a:pt x="8695" y="62858"/>
                </a:cubicBezTo>
                <a:cubicBezTo>
                  <a:pt x="8695" y="30579"/>
                  <a:pt x="-14588" y="-20750"/>
                  <a:pt x="15045" y="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DDA0659-5F92-4046-A717-955C710027C1}"/>
              </a:ext>
            </a:extLst>
          </p:cNvPr>
          <p:cNvSpPr/>
          <p:nvPr/>
        </p:nvSpPr>
        <p:spPr>
          <a:xfrm>
            <a:off x="828879" y="9294233"/>
            <a:ext cx="573073" cy="414932"/>
          </a:xfrm>
          <a:custGeom>
            <a:avLst/>
            <a:gdLst>
              <a:gd name="connsiteX0" fmla="*/ 12496 w 573073"/>
              <a:gd name="connsiteY0" fmla="*/ 8517 h 414932"/>
              <a:gd name="connsiteX1" fmla="*/ 31546 w 573073"/>
              <a:gd name="connsiteY1" fmla="*/ 56142 h 414932"/>
              <a:gd name="connsiteX2" fmla="*/ 231571 w 573073"/>
              <a:gd name="connsiteY2" fmla="*/ 322842 h 414932"/>
              <a:gd name="connsiteX3" fmla="*/ 542721 w 573073"/>
              <a:gd name="connsiteY3" fmla="*/ 376817 h 414932"/>
              <a:gd name="connsiteX4" fmla="*/ 552246 w 573073"/>
              <a:gd name="connsiteY4" fmla="*/ 316492 h 414932"/>
              <a:gd name="connsiteX5" fmla="*/ 463346 w 573073"/>
              <a:gd name="connsiteY5" fmla="*/ 414917 h 414932"/>
              <a:gd name="connsiteX6" fmla="*/ 282371 w 573073"/>
              <a:gd name="connsiteY6" fmla="*/ 322842 h 414932"/>
              <a:gd name="connsiteX7" fmla="*/ 152196 w 573073"/>
              <a:gd name="connsiteY7" fmla="*/ 176792 h 414932"/>
              <a:gd name="connsiteX8" fmla="*/ 12496 w 573073"/>
              <a:gd name="connsiteY8" fmla="*/ 8517 h 4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073" h="414932">
                <a:moveTo>
                  <a:pt x="12496" y="8517"/>
                </a:moveTo>
                <a:cubicBezTo>
                  <a:pt x="-7612" y="-11591"/>
                  <a:pt x="-4966" y="3755"/>
                  <a:pt x="31546" y="56142"/>
                </a:cubicBezTo>
                <a:cubicBezTo>
                  <a:pt x="68058" y="108529"/>
                  <a:pt x="146375" y="269396"/>
                  <a:pt x="231571" y="322842"/>
                </a:cubicBezTo>
                <a:cubicBezTo>
                  <a:pt x="316767" y="376288"/>
                  <a:pt x="489275" y="377875"/>
                  <a:pt x="542721" y="376817"/>
                </a:cubicBezTo>
                <a:cubicBezTo>
                  <a:pt x="596167" y="375759"/>
                  <a:pt x="565475" y="310142"/>
                  <a:pt x="552246" y="316492"/>
                </a:cubicBezTo>
                <a:cubicBezTo>
                  <a:pt x="539017" y="322842"/>
                  <a:pt x="508325" y="413859"/>
                  <a:pt x="463346" y="414917"/>
                </a:cubicBezTo>
                <a:cubicBezTo>
                  <a:pt x="418367" y="415975"/>
                  <a:pt x="334229" y="362529"/>
                  <a:pt x="282371" y="322842"/>
                </a:cubicBezTo>
                <a:cubicBezTo>
                  <a:pt x="230513" y="283155"/>
                  <a:pt x="200350" y="226005"/>
                  <a:pt x="152196" y="176792"/>
                </a:cubicBezTo>
                <a:cubicBezTo>
                  <a:pt x="104042" y="127580"/>
                  <a:pt x="32604" y="28625"/>
                  <a:pt x="12496" y="8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9B29EAA0-535B-416F-BDD8-B18F33AA31A0}"/>
              </a:ext>
            </a:extLst>
          </p:cNvPr>
          <p:cNvSpPr/>
          <p:nvPr/>
        </p:nvSpPr>
        <p:spPr>
          <a:xfrm>
            <a:off x="1770942" y="9340838"/>
            <a:ext cx="305513" cy="381375"/>
          </a:xfrm>
          <a:custGeom>
            <a:avLst/>
            <a:gdLst>
              <a:gd name="connsiteX0" fmla="*/ 305508 w 305513"/>
              <a:gd name="connsiteY0" fmla="*/ 12 h 381375"/>
              <a:gd name="connsiteX1" fmla="*/ 127708 w 305513"/>
              <a:gd name="connsiteY1" fmla="*/ 209562 h 381375"/>
              <a:gd name="connsiteX2" fmla="*/ 200733 w 305513"/>
              <a:gd name="connsiteY2" fmla="*/ 381012 h 381375"/>
              <a:gd name="connsiteX3" fmla="*/ 134058 w 305513"/>
              <a:gd name="connsiteY3" fmla="*/ 250837 h 381375"/>
              <a:gd name="connsiteX4" fmla="*/ 708 w 305513"/>
              <a:gd name="connsiteY4" fmla="*/ 114312 h 381375"/>
              <a:gd name="connsiteX5" fmla="*/ 83258 w 305513"/>
              <a:gd name="connsiteY5" fmla="*/ 273062 h 381375"/>
              <a:gd name="connsiteX6" fmla="*/ 127708 w 305513"/>
              <a:gd name="connsiteY6" fmla="*/ 304812 h 381375"/>
              <a:gd name="connsiteX7" fmla="*/ 134058 w 305513"/>
              <a:gd name="connsiteY7" fmla="*/ 200037 h 381375"/>
              <a:gd name="connsiteX8" fmla="*/ 305508 w 305513"/>
              <a:gd name="connsiteY8" fmla="*/ 12 h 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3" h="381375">
                <a:moveTo>
                  <a:pt x="305508" y="12"/>
                </a:moveTo>
                <a:cubicBezTo>
                  <a:pt x="304450" y="1600"/>
                  <a:pt x="145170" y="146062"/>
                  <a:pt x="127708" y="209562"/>
                </a:cubicBezTo>
                <a:cubicBezTo>
                  <a:pt x="110246" y="273062"/>
                  <a:pt x="199675" y="374133"/>
                  <a:pt x="200733" y="381012"/>
                </a:cubicBezTo>
                <a:cubicBezTo>
                  <a:pt x="201791" y="387891"/>
                  <a:pt x="167395" y="295287"/>
                  <a:pt x="134058" y="250837"/>
                </a:cubicBezTo>
                <a:cubicBezTo>
                  <a:pt x="100721" y="206387"/>
                  <a:pt x="9175" y="110608"/>
                  <a:pt x="708" y="114312"/>
                </a:cubicBezTo>
                <a:cubicBezTo>
                  <a:pt x="-7759" y="118016"/>
                  <a:pt x="62091" y="241312"/>
                  <a:pt x="83258" y="273062"/>
                </a:cubicBezTo>
                <a:cubicBezTo>
                  <a:pt x="104425" y="304812"/>
                  <a:pt x="119241" y="316983"/>
                  <a:pt x="127708" y="304812"/>
                </a:cubicBezTo>
                <a:cubicBezTo>
                  <a:pt x="136175" y="292641"/>
                  <a:pt x="104954" y="248720"/>
                  <a:pt x="134058" y="200037"/>
                </a:cubicBezTo>
                <a:cubicBezTo>
                  <a:pt x="163162" y="151354"/>
                  <a:pt x="306566" y="-1576"/>
                  <a:pt x="30550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2DC9448B-2523-4B43-830C-740E56839D2C}"/>
              </a:ext>
            </a:extLst>
          </p:cNvPr>
          <p:cNvSpPr/>
          <p:nvPr/>
        </p:nvSpPr>
        <p:spPr>
          <a:xfrm>
            <a:off x="1979443" y="9088924"/>
            <a:ext cx="465912" cy="745679"/>
          </a:xfrm>
          <a:custGeom>
            <a:avLst/>
            <a:gdLst>
              <a:gd name="connsiteX0" fmla="*/ 465307 w 465912"/>
              <a:gd name="connsiteY0" fmla="*/ 1101 h 745679"/>
              <a:gd name="connsiteX1" fmla="*/ 236707 w 465912"/>
              <a:gd name="connsiteY1" fmla="*/ 385276 h 745679"/>
              <a:gd name="connsiteX2" fmla="*/ 258932 w 465912"/>
              <a:gd name="connsiteY2" fmla="*/ 607526 h 745679"/>
              <a:gd name="connsiteX3" fmla="*/ 395457 w 465912"/>
              <a:gd name="connsiteY3" fmla="*/ 734526 h 745679"/>
              <a:gd name="connsiteX4" fmla="*/ 204957 w 465912"/>
              <a:gd name="connsiteY4" fmla="*/ 731351 h 745679"/>
              <a:gd name="connsiteX5" fmla="*/ 1757 w 465912"/>
              <a:gd name="connsiteY5" fmla="*/ 664676 h 745679"/>
              <a:gd name="connsiteX6" fmla="*/ 325607 w 465912"/>
              <a:gd name="connsiteY6" fmla="*/ 674201 h 745679"/>
              <a:gd name="connsiteX7" fmla="*/ 157332 w 465912"/>
              <a:gd name="connsiteY7" fmla="*/ 515451 h 745679"/>
              <a:gd name="connsiteX8" fmla="*/ 465307 w 465912"/>
              <a:gd name="connsiteY8" fmla="*/ 1101 h 74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12" h="745679">
                <a:moveTo>
                  <a:pt x="465307" y="1101"/>
                </a:moveTo>
                <a:cubicBezTo>
                  <a:pt x="478536" y="-20595"/>
                  <a:pt x="271103" y="284205"/>
                  <a:pt x="236707" y="385276"/>
                </a:cubicBezTo>
                <a:cubicBezTo>
                  <a:pt x="202311" y="486347"/>
                  <a:pt x="232474" y="549318"/>
                  <a:pt x="258932" y="607526"/>
                </a:cubicBezTo>
                <a:cubicBezTo>
                  <a:pt x="285390" y="665734"/>
                  <a:pt x="404453" y="713889"/>
                  <a:pt x="395457" y="734526"/>
                </a:cubicBezTo>
                <a:cubicBezTo>
                  <a:pt x="386461" y="755164"/>
                  <a:pt x="270574" y="742993"/>
                  <a:pt x="204957" y="731351"/>
                </a:cubicBezTo>
                <a:cubicBezTo>
                  <a:pt x="139340" y="719709"/>
                  <a:pt x="-18351" y="674201"/>
                  <a:pt x="1757" y="664676"/>
                </a:cubicBezTo>
                <a:cubicBezTo>
                  <a:pt x="21865" y="655151"/>
                  <a:pt x="299678" y="699072"/>
                  <a:pt x="325607" y="674201"/>
                </a:cubicBezTo>
                <a:cubicBezTo>
                  <a:pt x="351536" y="649330"/>
                  <a:pt x="132990" y="626047"/>
                  <a:pt x="157332" y="515451"/>
                </a:cubicBezTo>
                <a:cubicBezTo>
                  <a:pt x="181674" y="404855"/>
                  <a:pt x="452078" y="22797"/>
                  <a:pt x="465307" y="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76BD9AE-A048-4E4A-8F30-2F8FC88FB456}"/>
              </a:ext>
            </a:extLst>
          </p:cNvPr>
          <p:cNvSpPr/>
          <p:nvPr/>
        </p:nvSpPr>
        <p:spPr>
          <a:xfrm>
            <a:off x="2495591" y="9347199"/>
            <a:ext cx="363261" cy="451747"/>
          </a:xfrm>
          <a:custGeom>
            <a:avLst/>
            <a:gdLst>
              <a:gd name="connsiteX0" fmla="*/ 361909 w 363261"/>
              <a:gd name="connsiteY0" fmla="*/ 1 h 451747"/>
              <a:gd name="connsiteX1" fmla="*/ 3134 w 363261"/>
              <a:gd name="connsiteY1" fmla="*/ 228601 h 451747"/>
              <a:gd name="connsiteX2" fmla="*/ 190459 w 363261"/>
              <a:gd name="connsiteY2" fmla="*/ 368301 h 451747"/>
              <a:gd name="connsiteX3" fmla="*/ 247609 w 363261"/>
              <a:gd name="connsiteY3" fmla="*/ 422276 h 451747"/>
              <a:gd name="connsiteX4" fmla="*/ 263484 w 363261"/>
              <a:gd name="connsiteY4" fmla="*/ 444501 h 451747"/>
              <a:gd name="connsiteX5" fmla="*/ 95209 w 363261"/>
              <a:gd name="connsiteY5" fmla="*/ 295276 h 451747"/>
              <a:gd name="connsiteX6" fmla="*/ 123784 w 363261"/>
              <a:gd name="connsiteY6" fmla="*/ 225426 h 451747"/>
              <a:gd name="connsiteX7" fmla="*/ 361909 w 363261"/>
              <a:gd name="connsiteY7" fmla="*/ 1 h 45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61" h="451747">
                <a:moveTo>
                  <a:pt x="361909" y="1"/>
                </a:moveTo>
                <a:cubicBezTo>
                  <a:pt x="341801" y="530"/>
                  <a:pt x="31709" y="167218"/>
                  <a:pt x="3134" y="228601"/>
                </a:cubicBezTo>
                <a:cubicBezTo>
                  <a:pt x="-25441" y="289984"/>
                  <a:pt x="149713" y="336022"/>
                  <a:pt x="190459" y="368301"/>
                </a:cubicBezTo>
                <a:cubicBezTo>
                  <a:pt x="231205" y="400580"/>
                  <a:pt x="235438" y="409576"/>
                  <a:pt x="247609" y="422276"/>
                </a:cubicBezTo>
                <a:cubicBezTo>
                  <a:pt x="259780" y="434976"/>
                  <a:pt x="288884" y="465668"/>
                  <a:pt x="263484" y="444501"/>
                </a:cubicBezTo>
                <a:cubicBezTo>
                  <a:pt x="238084" y="423334"/>
                  <a:pt x="118492" y="331789"/>
                  <a:pt x="95209" y="295276"/>
                </a:cubicBezTo>
                <a:cubicBezTo>
                  <a:pt x="71926" y="258764"/>
                  <a:pt x="75630" y="271463"/>
                  <a:pt x="123784" y="225426"/>
                </a:cubicBezTo>
                <a:cubicBezTo>
                  <a:pt x="171938" y="179389"/>
                  <a:pt x="382017" y="-528"/>
                  <a:pt x="36190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75D04824-4F5E-47D7-9824-186A3D9CB29D}"/>
              </a:ext>
            </a:extLst>
          </p:cNvPr>
          <p:cNvSpPr/>
          <p:nvPr/>
        </p:nvSpPr>
        <p:spPr>
          <a:xfrm>
            <a:off x="2347635" y="9488104"/>
            <a:ext cx="1325996" cy="320846"/>
          </a:xfrm>
          <a:custGeom>
            <a:avLst/>
            <a:gdLst>
              <a:gd name="connsiteX0" fmla="*/ 1865 w 1325996"/>
              <a:gd name="connsiteY0" fmla="*/ 300421 h 320846"/>
              <a:gd name="connsiteX1" fmla="*/ 414615 w 1325996"/>
              <a:gd name="connsiteY1" fmla="*/ 290896 h 320846"/>
              <a:gd name="connsiteX2" fmla="*/ 1316315 w 1325996"/>
              <a:gd name="connsiteY2" fmla="*/ 8321 h 320846"/>
              <a:gd name="connsiteX3" fmla="*/ 871815 w 1325996"/>
              <a:gd name="connsiteY3" fmla="*/ 84521 h 320846"/>
              <a:gd name="connsiteX4" fmla="*/ 560665 w 1325996"/>
              <a:gd name="connsiteY4" fmla="*/ 182946 h 320846"/>
              <a:gd name="connsiteX5" fmla="*/ 1865 w 1325996"/>
              <a:gd name="connsiteY5" fmla="*/ 300421 h 3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996" h="320846">
                <a:moveTo>
                  <a:pt x="1865" y="300421"/>
                </a:moveTo>
                <a:cubicBezTo>
                  <a:pt x="-22477" y="318413"/>
                  <a:pt x="195540" y="339579"/>
                  <a:pt x="414615" y="290896"/>
                </a:cubicBezTo>
                <a:cubicBezTo>
                  <a:pt x="633690" y="242213"/>
                  <a:pt x="1240115" y="42717"/>
                  <a:pt x="1316315" y="8321"/>
                </a:cubicBezTo>
                <a:cubicBezTo>
                  <a:pt x="1392515" y="-26075"/>
                  <a:pt x="997757" y="55417"/>
                  <a:pt x="871815" y="84521"/>
                </a:cubicBezTo>
                <a:cubicBezTo>
                  <a:pt x="745873" y="113625"/>
                  <a:pt x="698777" y="144846"/>
                  <a:pt x="560665" y="182946"/>
                </a:cubicBezTo>
                <a:cubicBezTo>
                  <a:pt x="422553" y="221046"/>
                  <a:pt x="26207" y="282429"/>
                  <a:pt x="1865" y="300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958513-3A8B-4327-BA9B-6C4B21483086}"/>
              </a:ext>
            </a:extLst>
          </p:cNvPr>
          <p:cNvSpPr/>
          <p:nvPr/>
        </p:nvSpPr>
        <p:spPr>
          <a:xfrm>
            <a:off x="3540629" y="8641748"/>
            <a:ext cx="1641790" cy="863276"/>
          </a:xfrm>
          <a:custGeom>
            <a:avLst/>
            <a:gdLst>
              <a:gd name="connsiteX0" fmla="*/ 1280291 w 1641790"/>
              <a:gd name="connsiteY0" fmla="*/ 24732 h 863276"/>
              <a:gd name="connsiteX1" fmla="*/ 1407291 w 1641790"/>
              <a:gd name="connsiteY1" fmla="*/ 106012 h 863276"/>
              <a:gd name="connsiteX2" fmla="*/ 1630811 w 1641790"/>
              <a:gd name="connsiteY2" fmla="*/ 471772 h 863276"/>
              <a:gd name="connsiteX3" fmla="*/ 1432691 w 1641790"/>
              <a:gd name="connsiteY3" fmla="*/ 553052 h 863276"/>
              <a:gd name="connsiteX4" fmla="*/ 131 w 1641790"/>
              <a:gd name="connsiteY4" fmla="*/ 862932 h 863276"/>
              <a:gd name="connsiteX5" fmla="*/ 1519051 w 1641790"/>
              <a:gd name="connsiteY5" fmla="*/ 487012 h 863276"/>
              <a:gd name="connsiteX6" fmla="*/ 1280291 w 1641790"/>
              <a:gd name="connsiteY6" fmla="*/ 24732 h 86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790" h="863276">
                <a:moveTo>
                  <a:pt x="1280291" y="24732"/>
                </a:moveTo>
                <a:cubicBezTo>
                  <a:pt x="1261664" y="-38768"/>
                  <a:pt x="1348871" y="31505"/>
                  <a:pt x="1407291" y="106012"/>
                </a:cubicBezTo>
                <a:cubicBezTo>
                  <a:pt x="1465711" y="180519"/>
                  <a:pt x="1626578" y="397265"/>
                  <a:pt x="1630811" y="471772"/>
                </a:cubicBezTo>
                <a:cubicBezTo>
                  <a:pt x="1635044" y="546279"/>
                  <a:pt x="1704471" y="487859"/>
                  <a:pt x="1432691" y="553052"/>
                </a:cubicBezTo>
                <a:cubicBezTo>
                  <a:pt x="1160911" y="618245"/>
                  <a:pt x="-14262" y="873939"/>
                  <a:pt x="131" y="862932"/>
                </a:cubicBezTo>
                <a:cubicBezTo>
                  <a:pt x="14524" y="851925"/>
                  <a:pt x="1304844" y="625019"/>
                  <a:pt x="1519051" y="487012"/>
                </a:cubicBezTo>
                <a:cubicBezTo>
                  <a:pt x="1733258" y="349005"/>
                  <a:pt x="1298918" y="88232"/>
                  <a:pt x="1280291" y="24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84086F94-BDE7-48C9-83FA-52B7AFE3F24C}"/>
              </a:ext>
            </a:extLst>
          </p:cNvPr>
          <p:cNvSpPr/>
          <p:nvPr/>
        </p:nvSpPr>
        <p:spPr>
          <a:xfrm>
            <a:off x="3551621" y="9154669"/>
            <a:ext cx="1537975" cy="382431"/>
          </a:xfrm>
          <a:custGeom>
            <a:avLst/>
            <a:gdLst>
              <a:gd name="connsiteX0" fmla="*/ 70419 w 1537975"/>
              <a:gd name="connsiteY0" fmla="*/ 375411 h 382431"/>
              <a:gd name="connsiteX1" fmla="*/ 1442019 w 1537975"/>
              <a:gd name="connsiteY1" fmla="*/ 35051 h 382431"/>
              <a:gd name="connsiteX2" fmla="*/ 1299779 w 1537975"/>
              <a:gd name="connsiteY2" fmla="*/ 35051 h 382431"/>
              <a:gd name="connsiteX3" fmla="*/ 314259 w 1537975"/>
              <a:gd name="connsiteY3" fmla="*/ 248411 h 382431"/>
              <a:gd name="connsiteX4" fmla="*/ 70419 w 1537975"/>
              <a:gd name="connsiteY4" fmla="*/ 375411 h 38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75" h="382431">
                <a:moveTo>
                  <a:pt x="70419" y="375411"/>
                </a:moveTo>
                <a:cubicBezTo>
                  <a:pt x="258379" y="339851"/>
                  <a:pt x="1237126" y="91778"/>
                  <a:pt x="1442019" y="35051"/>
                </a:cubicBezTo>
                <a:cubicBezTo>
                  <a:pt x="1646912" y="-21676"/>
                  <a:pt x="1487739" y="-509"/>
                  <a:pt x="1299779" y="35051"/>
                </a:cubicBezTo>
                <a:cubicBezTo>
                  <a:pt x="1111819" y="70611"/>
                  <a:pt x="520846" y="194224"/>
                  <a:pt x="314259" y="248411"/>
                </a:cubicBezTo>
                <a:cubicBezTo>
                  <a:pt x="107672" y="302598"/>
                  <a:pt x="-117541" y="410971"/>
                  <a:pt x="70419" y="375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B4658974-2ABA-4566-BD83-BC3CBD2ECA8F}"/>
              </a:ext>
            </a:extLst>
          </p:cNvPr>
          <p:cNvSpPr/>
          <p:nvPr/>
        </p:nvSpPr>
        <p:spPr>
          <a:xfrm>
            <a:off x="5076078" y="8545949"/>
            <a:ext cx="428530" cy="692379"/>
          </a:xfrm>
          <a:custGeom>
            <a:avLst/>
            <a:gdLst>
              <a:gd name="connsiteX0" fmla="*/ 3922 w 428530"/>
              <a:gd name="connsiteY0" fmla="*/ 1151 h 692379"/>
              <a:gd name="connsiteX1" fmla="*/ 338355 w 428530"/>
              <a:gd name="connsiteY1" fmla="*/ 411784 h 692379"/>
              <a:gd name="connsiteX2" fmla="*/ 423022 w 428530"/>
              <a:gd name="connsiteY2" fmla="*/ 682718 h 692379"/>
              <a:gd name="connsiteX3" fmla="*/ 219822 w 428530"/>
              <a:gd name="connsiteY3" fmla="*/ 631918 h 692379"/>
              <a:gd name="connsiteX4" fmla="*/ 291789 w 428530"/>
              <a:gd name="connsiteY4" fmla="*/ 631918 h 692379"/>
              <a:gd name="connsiteX5" fmla="*/ 380689 w 428530"/>
              <a:gd name="connsiteY5" fmla="*/ 568418 h 692379"/>
              <a:gd name="connsiteX6" fmla="*/ 169022 w 428530"/>
              <a:gd name="connsiteY6" fmla="*/ 297484 h 692379"/>
              <a:gd name="connsiteX7" fmla="*/ 3922 w 428530"/>
              <a:gd name="connsiteY7" fmla="*/ 1151 h 6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0" h="692379">
                <a:moveTo>
                  <a:pt x="3922" y="1151"/>
                </a:moveTo>
                <a:cubicBezTo>
                  <a:pt x="32144" y="20201"/>
                  <a:pt x="268505" y="298190"/>
                  <a:pt x="338355" y="411784"/>
                </a:cubicBezTo>
                <a:cubicBezTo>
                  <a:pt x="408205" y="525378"/>
                  <a:pt x="442778" y="646029"/>
                  <a:pt x="423022" y="682718"/>
                </a:cubicBezTo>
                <a:cubicBezTo>
                  <a:pt x="403267" y="719407"/>
                  <a:pt x="241694" y="640385"/>
                  <a:pt x="219822" y="631918"/>
                </a:cubicBezTo>
                <a:cubicBezTo>
                  <a:pt x="197950" y="623451"/>
                  <a:pt x="264978" y="642501"/>
                  <a:pt x="291789" y="631918"/>
                </a:cubicBezTo>
                <a:cubicBezTo>
                  <a:pt x="318600" y="621335"/>
                  <a:pt x="401150" y="624157"/>
                  <a:pt x="380689" y="568418"/>
                </a:cubicBezTo>
                <a:cubicBezTo>
                  <a:pt x="360228" y="512679"/>
                  <a:pt x="231111" y="390617"/>
                  <a:pt x="169022" y="297484"/>
                </a:cubicBezTo>
                <a:cubicBezTo>
                  <a:pt x="106933" y="204351"/>
                  <a:pt x="-24300" y="-17899"/>
                  <a:pt x="3922" y="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6969A2D-697B-4097-AC8F-F5A0DFAFC850}"/>
              </a:ext>
            </a:extLst>
          </p:cNvPr>
          <p:cNvSpPr/>
          <p:nvPr/>
        </p:nvSpPr>
        <p:spPr>
          <a:xfrm>
            <a:off x="6012944" y="6396854"/>
            <a:ext cx="1313965" cy="2230000"/>
          </a:xfrm>
          <a:custGeom>
            <a:avLst/>
            <a:gdLst>
              <a:gd name="connsiteX0" fmla="*/ 730756 w 1313965"/>
              <a:gd name="connsiteY0" fmla="*/ 80146 h 2230000"/>
              <a:gd name="connsiteX1" fmla="*/ 806956 w 1313965"/>
              <a:gd name="connsiteY1" fmla="*/ 905646 h 2230000"/>
              <a:gd name="connsiteX2" fmla="*/ 1289556 w 1313965"/>
              <a:gd name="connsiteY2" fmla="*/ 2048646 h 2230000"/>
              <a:gd name="connsiteX3" fmla="*/ 1232406 w 1313965"/>
              <a:gd name="connsiteY3" fmla="*/ 2207396 h 2230000"/>
              <a:gd name="connsiteX4" fmla="*/ 1143506 w 1313965"/>
              <a:gd name="connsiteY4" fmla="*/ 1839096 h 2230000"/>
              <a:gd name="connsiteX5" fmla="*/ 6856 w 1313965"/>
              <a:gd name="connsiteY5" fmla="*/ 988196 h 2230000"/>
              <a:gd name="connsiteX6" fmla="*/ 679956 w 1313965"/>
              <a:gd name="connsiteY6" fmla="*/ 1362846 h 2230000"/>
              <a:gd name="connsiteX7" fmla="*/ 921256 w 1313965"/>
              <a:gd name="connsiteY7" fmla="*/ 1413646 h 2230000"/>
              <a:gd name="connsiteX8" fmla="*/ 387856 w 1313965"/>
              <a:gd name="connsiteY8" fmla="*/ 784996 h 2230000"/>
              <a:gd name="connsiteX9" fmla="*/ 356106 w 1313965"/>
              <a:gd name="connsiteY9" fmla="*/ 607196 h 2230000"/>
              <a:gd name="connsiteX10" fmla="*/ 699006 w 1313965"/>
              <a:gd name="connsiteY10" fmla="*/ 931046 h 2230000"/>
              <a:gd name="connsiteX11" fmla="*/ 622806 w 1313965"/>
              <a:gd name="connsiteY11" fmla="*/ 569096 h 2230000"/>
              <a:gd name="connsiteX12" fmla="*/ 781556 w 1313965"/>
              <a:gd name="connsiteY12" fmla="*/ 86496 h 2230000"/>
              <a:gd name="connsiteX13" fmla="*/ 730756 w 1313965"/>
              <a:gd name="connsiteY13" fmla="*/ 80146 h 22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3965" h="2230000">
                <a:moveTo>
                  <a:pt x="730756" y="80146"/>
                </a:moveTo>
                <a:cubicBezTo>
                  <a:pt x="734989" y="216671"/>
                  <a:pt x="713823" y="577563"/>
                  <a:pt x="806956" y="905646"/>
                </a:cubicBezTo>
                <a:cubicBezTo>
                  <a:pt x="900089" y="1233729"/>
                  <a:pt x="1218648" y="1831688"/>
                  <a:pt x="1289556" y="2048646"/>
                </a:cubicBezTo>
                <a:cubicBezTo>
                  <a:pt x="1360464" y="2265604"/>
                  <a:pt x="1256748" y="2242321"/>
                  <a:pt x="1232406" y="2207396"/>
                </a:cubicBezTo>
                <a:cubicBezTo>
                  <a:pt x="1208064" y="2172471"/>
                  <a:pt x="1347764" y="2042296"/>
                  <a:pt x="1143506" y="1839096"/>
                </a:cubicBezTo>
                <a:cubicBezTo>
                  <a:pt x="939248" y="1635896"/>
                  <a:pt x="84114" y="1067571"/>
                  <a:pt x="6856" y="988196"/>
                </a:cubicBezTo>
                <a:cubicBezTo>
                  <a:pt x="-70402" y="908821"/>
                  <a:pt x="527556" y="1291938"/>
                  <a:pt x="679956" y="1362846"/>
                </a:cubicBezTo>
                <a:cubicBezTo>
                  <a:pt x="832356" y="1433754"/>
                  <a:pt x="969939" y="1509954"/>
                  <a:pt x="921256" y="1413646"/>
                </a:cubicBezTo>
                <a:cubicBezTo>
                  <a:pt x="872573" y="1317338"/>
                  <a:pt x="482048" y="919404"/>
                  <a:pt x="387856" y="784996"/>
                </a:cubicBezTo>
                <a:cubicBezTo>
                  <a:pt x="293664" y="650588"/>
                  <a:pt x="304248" y="582854"/>
                  <a:pt x="356106" y="607196"/>
                </a:cubicBezTo>
                <a:cubicBezTo>
                  <a:pt x="407964" y="631538"/>
                  <a:pt x="654556" y="937396"/>
                  <a:pt x="699006" y="931046"/>
                </a:cubicBezTo>
                <a:cubicBezTo>
                  <a:pt x="743456" y="924696"/>
                  <a:pt x="609048" y="709854"/>
                  <a:pt x="622806" y="569096"/>
                </a:cubicBezTo>
                <a:cubicBezTo>
                  <a:pt x="636564" y="428338"/>
                  <a:pt x="763564" y="166929"/>
                  <a:pt x="781556" y="86496"/>
                </a:cubicBezTo>
                <a:cubicBezTo>
                  <a:pt x="799548" y="6063"/>
                  <a:pt x="726523" y="-56379"/>
                  <a:pt x="730756" y="801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B892D317-A5D8-4CA4-857B-BFF9511EAF92}"/>
              </a:ext>
            </a:extLst>
          </p:cNvPr>
          <p:cNvSpPr/>
          <p:nvPr/>
        </p:nvSpPr>
        <p:spPr>
          <a:xfrm>
            <a:off x="2711445" y="6573401"/>
            <a:ext cx="2273707" cy="1592721"/>
          </a:xfrm>
          <a:custGeom>
            <a:avLst/>
            <a:gdLst>
              <a:gd name="connsiteX0" fmla="*/ 177805 w 2273707"/>
              <a:gd name="connsiteY0" fmla="*/ 24249 h 1592721"/>
              <a:gd name="connsiteX1" fmla="*/ 1352555 w 2273707"/>
              <a:gd name="connsiteY1" fmla="*/ 354449 h 1592721"/>
              <a:gd name="connsiteX2" fmla="*/ 2273305 w 2273707"/>
              <a:gd name="connsiteY2" fmla="*/ 202049 h 1592721"/>
              <a:gd name="connsiteX3" fmla="*/ 1244605 w 2273707"/>
              <a:gd name="connsiteY3" fmla="*/ 443349 h 1592721"/>
              <a:gd name="connsiteX4" fmla="*/ 304805 w 2273707"/>
              <a:gd name="connsiteY4" fmla="*/ 716399 h 1592721"/>
              <a:gd name="connsiteX5" fmla="*/ 247655 w 2273707"/>
              <a:gd name="connsiteY5" fmla="*/ 1040249 h 1592721"/>
              <a:gd name="connsiteX6" fmla="*/ 438155 w 2273707"/>
              <a:gd name="connsiteY6" fmla="*/ 1592699 h 1592721"/>
              <a:gd name="connsiteX7" fmla="*/ 222255 w 2273707"/>
              <a:gd name="connsiteY7" fmla="*/ 1059299 h 1592721"/>
              <a:gd name="connsiteX8" fmla="*/ 5 w 2273707"/>
              <a:gd name="connsiteY8" fmla="*/ 341749 h 1592721"/>
              <a:gd name="connsiteX9" fmla="*/ 228605 w 2273707"/>
              <a:gd name="connsiteY9" fmla="*/ 55999 h 1592721"/>
              <a:gd name="connsiteX10" fmla="*/ 177805 w 2273707"/>
              <a:gd name="connsiteY10" fmla="*/ 24249 h 159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707" h="1592721">
                <a:moveTo>
                  <a:pt x="177805" y="24249"/>
                </a:moveTo>
                <a:cubicBezTo>
                  <a:pt x="365130" y="73991"/>
                  <a:pt x="1003305" y="324816"/>
                  <a:pt x="1352555" y="354449"/>
                </a:cubicBezTo>
                <a:cubicBezTo>
                  <a:pt x="1701805" y="384082"/>
                  <a:pt x="2291297" y="187232"/>
                  <a:pt x="2273305" y="202049"/>
                </a:cubicBezTo>
                <a:cubicBezTo>
                  <a:pt x="2255313" y="216866"/>
                  <a:pt x="1572688" y="357624"/>
                  <a:pt x="1244605" y="443349"/>
                </a:cubicBezTo>
                <a:cubicBezTo>
                  <a:pt x="916522" y="529074"/>
                  <a:pt x="470963" y="616916"/>
                  <a:pt x="304805" y="716399"/>
                </a:cubicBezTo>
                <a:cubicBezTo>
                  <a:pt x="138647" y="815882"/>
                  <a:pt x="225430" y="894199"/>
                  <a:pt x="247655" y="1040249"/>
                </a:cubicBezTo>
                <a:cubicBezTo>
                  <a:pt x="269880" y="1186299"/>
                  <a:pt x="442388" y="1589524"/>
                  <a:pt x="438155" y="1592699"/>
                </a:cubicBezTo>
                <a:cubicBezTo>
                  <a:pt x="433922" y="1595874"/>
                  <a:pt x="295280" y="1267791"/>
                  <a:pt x="222255" y="1059299"/>
                </a:cubicBezTo>
                <a:cubicBezTo>
                  <a:pt x="149230" y="850807"/>
                  <a:pt x="-1053" y="508966"/>
                  <a:pt x="5" y="341749"/>
                </a:cubicBezTo>
                <a:cubicBezTo>
                  <a:pt x="1063" y="174532"/>
                  <a:pt x="196855" y="102566"/>
                  <a:pt x="228605" y="55999"/>
                </a:cubicBezTo>
                <a:cubicBezTo>
                  <a:pt x="260355" y="9432"/>
                  <a:pt x="-9520" y="-25493"/>
                  <a:pt x="177805" y="242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5AEF75C-5C20-4A71-9B65-A34BC6BFB7A7}"/>
              </a:ext>
            </a:extLst>
          </p:cNvPr>
          <p:cNvSpPr/>
          <p:nvPr/>
        </p:nvSpPr>
        <p:spPr>
          <a:xfrm>
            <a:off x="3635023" y="7091339"/>
            <a:ext cx="832275" cy="441183"/>
          </a:xfrm>
          <a:custGeom>
            <a:avLst/>
            <a:gdLst>
              <a:gd name="connsiteX0" fmla="*/ 829027 w 832275"/>
              <a:gd name="connsiteY0" fmla="*/ 1611 h 441183"/>
              <a:gd name="connsiteX1" fmla="*/ 60677 w 832275"/>
              <a:gd name="connsiteY1" fmla="*/ 261961 h 441183"/>
              <a:gd name="connsiteX2" fmla="*/ 79727 w 832275"/>
              <a:gd name="connsiteY2" fmla="*/ 439761 h 441183"/>
              <a:gd name="connsiteX3" fmla="*/ 327377 w 832275"/>
              <a:gd name="connsiteY3" fmla="*/ 166711 h 441183"/>
              <a:gd name="connsiteX4" fmla="*/ 829027 w 832275"/>
              <a:gd name="connsiteY4" fmla="*/ 1611 h 44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275" h="441183">
                <a:moveTo>
                  <a:pt x="829027" y="1611"/>
                </a:moveTo>
                <a:cubicBezTo>
                  <a:pt x="784577" y="17486"/>
                  <a:pt x="185560" y="188936"/>
                  <a:pt x="60677" y="261961"/>
                </a:cubicBezTo>
                <a:cubicBezTo>
                  <a:pt x="-64206" y="334986"/>
                  <a:pt x="35277" y="455636"/>
                  <a:pt x="79727" y="439761"/>
                </a:cubicBezTo>
                <a:cubicBezTo>
                  <a:pt x="124177" y="423886"/>
                  <a:pt x="205669" y="242911"/>
                  <a:pt x="327377" y="166711"/>
                </a:cubicBezTo>
                <a:cubicBezTo>
                  <a:pt x="449085" y="90511"/>
                  <a:pt x="873477" y="-14264"/>
                  <a:pt x="829027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0EA9BA81-C04C-4351-9F15-1E0B28FABE2C}"/>
              </a:ext>
            </a:extLst>
          </p:cNvPr>
          <p:cNvSpPr/>
          <p:nvPr/>
        </p:nvSpPr>
        <p:spPr>
          <a:xfrm>
            <a:off x="3306980" y="7235061"/>
            <a:ext cx="351058" cy="753419"/>
          </a:xfrm>
          <a:custGeom>
            <a:avLst/>
            <a:gdLst>
              <a:gd name="connsiteX0" fmla="*/ 350620 w 351058"/>
              <a:gd name="connsiteY0" fmla="*/ 3939 h 753419"/>
              <a:gd name="connsiteX1" fmla="*/ 58520 w 351058"/>
              <a:gd name="connsiteY1" fmla="*/ 226189 h 753419"/>
              <a:gd name="connsiteX2" fmla="*/ 198220 w 351058"/>
              <a:gd name="connsiteY2" fmla="*/ 753239 h 753419"/>
              <a:gd name="connsiteX3" fmla="*/ 1370 w 351058"/>
              <a:gd name="connsiteY3" fmla="*/ 283339 h 753419"/>
              <a:gd name="connsiteX4" fmla="*/ 122020 w 351058"/>
              <a:gd name="connsiteY4" fmla="*/ 99189 h 753419"/>
              <a:gd name="connsiteX5" fmla="*/ 350620 w 351058"/>
              <a:gd name="connsiteY5" fmla="*/ 3939 h 7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8" h="753419">
                <a:moveTo>
                  <a:pt x="350620" y="3939"/>
                </a:moveTo>
                <a:cubicBezTo>
                  <a:pt x="340037" y="25106"/>
                  <a:pt x="83920" y="101306"/>
                  <a:pt x="58520" y="226189"/>
                </a:cubicBezTo>
                <a:cubicBezTo>
                  <a:pt x="33120" y="351072"/>
                  <a:pt x="207745" y="743714"/>
                  <a:pt x="198220" y="753239"/>
                </a:cubicBezTo>
                <a:cubicBezTo>
                  <a:pt x="188695" y="762764"/>
                  <a:pt x="14070" y="392347"/>
                  <a:pt x="1370" y="283339"/>
                </a:cubicBezTo>
                <a:cubicBezTo>
                  <a:pt x="-11330" y="174331"/>
                  <a:pt x="66987" y="146814"/>
                  <a:pt x="122020" y="99189"/>
                </a:cubicBezTo>
                <a:cubicBezTo>
                  <a:pt x="177053" y="51564"/>
                  <a:pt x="361203" y="-17228"/>
                  <a:pt x="350620" y="3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40AE1BB-466C-44E1-85D0-F61BCB36AACD}"/>
              </a:ext>
            </a:extLst>
          </p:cNvPr>
          <p:cNvSpPr/>
          <p:nvPr/>
        </p:nvSpPr>
        <p:spPr>
          <a:xfrm>
            <a:off x="4721790" y="7253651"/>
            <a:ext cx="849646" cy="1074178"/>
          </a:xfrm>
          <a:custGeom>
            <a:avLst/>
            <a:gdLst>
              <a:gd name="connsiteX0" fmla="*/ 34360 w 849646"/>
              <a:gd name="connsiteY0" fmla="*/ 74249 h 1074178"/>
              <a:gd name="connsiteX1" fmla="*/ 104210 w 849646"/>
              <a:gd name="connsiteY1" fmla="*/ 137749 h 1074178"/>
              <a:gd name="connsiteX2" fmla="*/ 561410 w 849646"/>
              <a:gd name="connsiteY2" fmla="*/ 1007699 h 1074178"/>
              <a:gd name="connsiteX3" fmla="*/ 828110 w 849646"/>
              <a:gd name="connsiteY3" fmla="*/ 956899 h 1074178"/>
              <a:gd name="connsiteX4" fmla="*/ 821760 w 849646"/>
              <a:gd name="connsiteY4" fmla="*/ 499699 h 1074178"/>
              <a:gd name="connsiteX5" fmla="*/ 726510 w 849646"/>
              <a:gd name="connsiteY5" fmla="*/ 442549 h 1074178"/>
              <a:gd name="connsiteX6" fmla="*/ 777310 w 849646"/>
              <a:gd name="connsiteY6" fmla="*/ 887049 h 1074178"/>
              <a:gd name="connsiteX7" fmla="*/ 548710 w 849646"/>
              <a:gd name="connsiteY7" fmla="*/ 855299 h 1074178"/>
              <a:gd name="connsiteX8" fmla="*/ 34360 w 849646"/>
              <a:gd name="connsiteY8" fmla="*/ 74249 h 107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646" h="1074178">
                <a:moveTo>
                  <a:pt x="34360" y="74249"/>
                </a:moveTo>
                <a:cubicBezTo>
                  <a:pt x="-39723" y="-45343"/>
                  <a:pt x="16368" y="-17826"/>
                  <a:pt x="104210" y="137749"/>
                </a:cubicBezTo>
                <a:cubicBezTo>
                  <a:pt x="192052" y="293324"/>
                  <a:pt x="440760" y="871174"/>
                  <a:pt x="561410" y="1007699"/>
                </a:cubicBezTo>
                <a:cubicBezTo>
                  <a:pt x="682060" y="1144224"/>
                  <a:pt x="784718" y="1041566"/>
                  <a:pt x="828110" y="956899"/>
                </a:cubicBezTo>
                <a:cubicBezTo>
                  <a:pt x="871502" y="872232"/>
                  <a:pt x="838693" y="585424"/>
                  <a:pt x="821760" y="499699"/>
                </a:cubicBezTo>
                <a:cubicBezTo>
                  <a:pt x="804827" y="413974"/>
                  <a:pt x="733918" y="377991"/>
                  <a:pt x="726510" y="442549"/>
                </a:cubicBezTo>
                <a:cubicBezTo>
                  <a:pt x="719102" y="507107"/>
                  <a:pt x="806943" y="818257"/>
                  <a:pt x="777310" y="887049"/>
                </a:cubicBezTo>
                <a:cubicBezTo>
                  <a:pt x="747677" y="955841"/>
                  <a:pt x="670418" y="990766"/>
                  <a:pt x="548710" y="855299"/>
                </a:cubicBezTo>
                <a:cubicBezTo>
                  <a:pt x="427002" y="719832"/>
                  <a:pt x="108443" y="193841"/>
                  <a:pt x="34360" y="74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C6696030-41EC-43DE-B93C-3897E55FB096}"/>
              </a:ext>
            </a:extLst>
          </p:cNvPr>
          <p:cNvSpPr/>
          <p:nvPr/>
        </p:nvSpPr>
        <p:spPr>
          <a:xfrm>
            <a:off x="2908891" y="7352735"/>
            <a:ext cx="1517105" cy="963479"/>
          </a:xfrm>
          <a:custGeom>
            <a:avLst/>
            <a:gdLst>
              <a:gd name="connsiteX0" fmla="*/ 75609 w 1517105"/>
              <a:gd name="connsiteY0" fmla="*/ 565 h 963479"/>
              <a:gd name="connsiteX1" fmla="*/ 386759 w 1517105"/>
              <a:gd name="connsiteY1" fmla="*/ 781615 h 963479"/>
              <a:gd name="connsiteX2" fmla="*/ 882059 w 1517105"/>
              <a:gd name="connsiteY2" fmla="*/ 908615 h 963479"/>
              <a:gd name="connsiteX3" fmla="*/ 1517059 w 1517105"/>
              <a:gd name="connsiteY3" fmla="*/ 838765 h 963479"/>
              <a:gd name="connsiteX4" fmla="*/ 850309 w 1517105"/>
              <a:gd name="connsiteY4" fmla="*/ 959415 h 963479"/>
              <a:gd name="connsiteX5" fmla="*/ 69259 w 1517105"/>
              <a:gd name="connsiteY5" fmla="*/ 660965 h 963479"/>
              <a:gd name="connsiteX6" fmla="*/ 75609 w 1517105"/>
              <a:gd name="connsiteY6" fmla="*/ 565 h 96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105" h="963479">
                <a:moveTo>
                  <a:pt x="75609" y="565"/>
                </a:moveTo>
                <a:cubicBezTo>
                  <a:pt x="128526" y="20673"/>
                  <a:pt x="252351" y="630274"/>
                  <a:pt x="386759" y="781615"/>
                </a:cubicBezTo>
                <a:cubicBezTo>
                  <a:pt x="521167" y="932956"/>
                  <a:pt x="693676" y="899090"/>
                  <a:pt x="882059" y="908615"/>
                </a:cubicBezTo>
                <a:cubicBezTo>
                  <a:pt x="1070442" y="918140"/>
                  <a:pt x="1522351" y="830298"/>
                  <a:pt x="1517059" y="838765"/>
                </a:cubicBezTo>
                <a:cubicBezTo>
                  <a:pt x="1511767" y="847232"/>
                  <a:pt x="1091609" y="989048"/>
                  <a:pt x="850309" y="959415"/>
                </a:cubicBezTo>
                <a:cubicBezTo>
                  <a:pt x="609009" y="929782"/>
                  <a:pt x="199434" y="819715"/>
                  <a:pt x="69259" y="660965"/>
                </a:cubicBezTo>
                <a:cubicBezTo>
                  <a:pt x="-60916" y="502215"/>
                  <a:pt x="22692" y="-19543"/>
                  <a:pt x="75609" y="5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36B07D0B-2E73-42DE-9C2E-93FAAA1ECDC6}"/>
              </a:ext>
            </a:extLst>
          </p:cNvPr>
          <p:cNvSpPr/>
          <p:nvPr/>
        </p:nvSpPr>
        <p:spPr>
          <a:xfrm>
            <a:off x="3987546" y="7234950"/>
            <a:ext cx="670767" cy="664482"/>
          </a:xfrm>
          <a:custGeom>
            <a:avLst/>
            <a:gdLst>
              <a:gd name="connsiteX0" fmla="*/ 559054 w 670767"/>
              <a:gd name="connsiteY0" fmla="*/ 54850 h 664482"/>
              <a:gd name="connsiteX1" fmla="*/ 76454 w 670767"/>
              <a:gd name="connsiteY1" fmla="*/ 353300 h 664482"/>
              <a:gd name="connsiteX2" fmla="*/ 108204 w 670767"/>
              <a:gd name="connsiteY2" fmla="*/ 664450 h 664482"/>
              <a:gd name="connsiteX3" fmla="*/ 25654 w 670767"/>
              <a:gd name="connsiteY3" fmla="*/ 372350 h 664482"/>
              <a:gd name="connsiteX4" fmla="*/ 57404 w 670767"/>
              <a:gd name="connsiteY4" fmla="*/ 264400 h 664482"/>
              <a:gd name="connsiteX5" fmla="*/ 628904 w 670767"/>
              <a:gd name="connsiteY5" fmla="*/ 16750 h 664482"/>
              <a:gd name="connsiteX6" fmla="*/ 559054 w 670767"/>
              <a:gd name="connsiteY6" fmla="*/ 54850 h 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67" h="664482">
                <a:moveTo>
                  <a:pt x="559054" y="54850"/>
                </a:moveTo>
                <a:cubicBezTo>
                  <a:pt x="466979" y="110942"/>
                  <a:pt x="151596" y="251700"/>
                  <a:pt x="76454" y="353300"/>
                </a:cubicBezTo>
                <a:cubicBezTo>
                  <a:pt x="1312" y="454900"/>
                  <a:pt x="116671" y="661275"/>
                  <a:pt x="108204" y="664450"/>
                </a:cubicBezTo>
                <a:cubicBezTo>
                  <a:pt x="99737" y="667625"/>
                  <a:pt x="34121" y="439025"/>
                  <a:pt x="25654" y="372350"/>
                </a:cubicBezTo>
                <a:cubicBezTo>
                  <a:pt x="17187" y="305675"/>
                  <a:pt x="-43138" y="323667"/>
                  <a:pt x="57404" y="264400"/>
                </a:cubicBezTo>
                <a:cubicBezTo>
                  <a:pt x="157946" y="205133"/>
                  <a:pt x="540004" y="48500"/>
                  <a:pt x="628904" y="16750"/>
                </a:cubicBezTo>
                <a:cubicBezTo>
                  <a:pt x="717804" y="-15000"/>
                  <a:pt x="651129" y="-1242"/>
                  <a:pt x="559054" y="5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59A763E2-DE1C-4DED-AF62-8DDB1056FADF}"/>
              </a:ext>
            </a:extLst>
          </p:cNvPr>
          <p:cNvSpPr/>
          <p:nvPr/>
        </p:nvSpPr>
        <p:spPr>
          <a:xfrm>
            <a:off x="2066587" y="8399961"/>
            <a:ext cx="1756532" cy="1007422"/>
          </a:xfrm>
          <a:custGeom>
            <a:avLst/>
            <a:gdLst>
              <a:gd name="connsiteX0" fmla="*/ 1756113 w 1756532"/>
              <a:gd name="connsiteY0" fmla="*/ 1089 h 1007422"/>
              <a:gd name="connsiteX1" fmla="*/ 892513 w 1756532"/>
              <a:gd name="connsiteY1" fmla="*/ 267789 h 1007422"/>
              <a:gd name="connsiteX2" fmla="*/ 594063 w 1756532"/>
              <a:gd name="connsiteY2" fmla="*/ 534489 h 1007422"/>
              <a:gd name="connsiteX3" fmla="*/ 200363 w 1756532"/>
              <a:gd name="connsiteY3" fmla="*/ 604339 h 1007422"/>
              <a:gd name="connsiteX4" fmla="*/ 54313 w 1756532"/>
              <a:gd name="connsiteY4" fmla="*/ 864689 h 1007422"/>
              <a:gd name="connsiteX5" fmla="*/ 3513 w 1756532"/>
              <a:gd name="connsiteY5" fmla="*/ 1004389 h 1007422"/>
              <a:gd name="connsiteX6" fmla="*/ 60663 w 1756532"/>
              <a:gd name="connsiteY6" fmla="*/ 737689 h 1007422"/>
              <a:gd name="connsiteX7" fmla="*/ 505163 w 1756532"/>
              <a:gd name="connsiteY7" fmla="*/ 458289 h 1007422"/>
              <a:gd name="connsiteX8" fmla="*/ 1000463 w 1756532"/>
              <a:gd name="connsiteY8" fmla="*/ 185239 h 1007422"/>
              <a:gd name="connsiteX9" fmla="*/ 1756113 w 1756532"/>
              <a:gd name="connsiteY9" fmla="*/ 1089 h 10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532" h="1007422">
                <a:moveTo>
                  <a:pt x="1756113" y="1089"/>
                </a:moveTo>
                <a:cubicBezTo>
                  <a:pt x="1738121" y="14847"/>
                  <a:pt x="1086188" y="178889"/>
                  <a:pt x="892513" y="267789"/>
                </a:cubicBezTo>
                <a:cubicBezTo>
                  <a:pt x="698838" y="356689"/>
                  <a:pt x="709421" y="478397"/>
                  <a:pt x="594063" y="534489"/>
                </a:cubicBezTo>
                <a:cubicBezTo>
                  <a:pt x="478705" y="590581"/>
                  <a:pt x="290321" y="549306"/>
                  <a:pt x="200363" y="604339"/>
                </a:cubicBezTo>
                <a:cubicBezTo>
                  <a:pt x="110405" y="659372"/>
                  <a:pt x="87121" y="798014"/>
                  <a:pt x="54313" y="864689"/>
                </a:cubicBezTo>
                <a:cubicBezTo>
                  <a:pt x="21505" y="931364"/>
                  <a:pt x="2455" y="1025556"/>
                  <a:pt x="3513" y="1004389"/>
                </a:cubicBezTo>
                <a:cubicBezTo>
                  <a:pt x="4571" y="983222"/>
                  <a:pt x="-22945" y="828706"/>
                  <a:pt x="60663" y="737689"/>
                </a:cubicBezTo>
                <a:cubicBezTo>
                  <a:pt x="144271" y="646672"/>
                  <a:pt x="348530" y="550364"/>
                  <a:pt x="505163" y="458289"/>
                </a:cubicBezTo>
                <a:cubicBezTo>
                  <a:pt x="661796" y="366214"/>
                  <a:pt x="793030" y="263556"/>
                  <a:pt x="1000463" y="185239"/>
                </a:cubicBezTo>
                <a:cubicBezTo>
                  <a:pt x="1207896" y="106922"/>
                  <a:pt x="1774105" y="-12669"/>
                  <a:pt x="1756113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FD6C134B-F132-41A9-837F-DCEBFDEA0DCA}"/>
              </a:ext>
            </a:extLst>
          </p:cNvPr>
          <p:cNvSpPr/>
          <p:nvPr/>
        </p:nvSpPr>
        <p:spPr>
          <a:xfrm>
            <a:off x="4224435" y="5875808"/>
            <a:ext cx="1114773" cy="873176"/>
          </a:xfrm>
          <a:custGeom>
            <a:avLst/>
            <a:gdLst>
              <a:gd name="connsiteX0" fmla="*/ 432 w 1114773"/>
              <a:gd name="connsiteY0" fmla="*/ 850959 h 873176"/>
              <a:gd name="connsiteX1" fmla="*/ 580398 w 1114773"/>
              <a:gd name="connsiteY1" fmla="*/ 414925 h 873176"/>
              <a:gd name="connsiteX2" fmla="*/ 910598 w 1114773"/>
              <a:gd name="connsiteY2" fmla="*/ 59 h 873176"/>
              <a:gd name="connsiteX3" fmla="*/ 1113798 w 1114773"/>
              <a:gd name="connsiteY3" fmla="*/ 385292 h 873176"/>
              <a:gd name="connsiteX4" fmla="*/ 830165 w 1114773"/>
              <a:gd name="connsiteY4" fmla="*/ 512292 h 873176"/>
              <a:gd name="connsiteX5" fmla="*/ 677765 w 1114773"/>
              <a:gd name="connsiteY5" fmla="*/ 778992 h 873176"/>
              <a:gd name="connsiteX6" fmla="*/ 432 w 1114773"/>
              <a:gd name="connsiteY6" fmla="*/ 850959 h 87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73" h="873176">
                <a:moveTo>
                  <a:pt x="432" y="850959"/>
                </a:moveTo>
                <a:cubicBezTo>
                  <a:pt x="-15796" y="790281"/>
                  <a:pt x="428704" y="556742"/>
                  <a:pt x="580398" y="414925"/>
                </a:cubicBezTo>
                <a:cubicBezTo>
                  <a:pt x="732092" y="273108"/>
                  <a:pt x="821698" y="4998"/>
                  <a:pt x="910598" y="59"/>
                </a:cubicBezTo>
                <a:cubicBezTo>
                  <a:pt x="999498" y="-4880"/>
                  <a:pt x="1127203" y="299920"/>
                  <a:pt x="1113798" y="385292"/>
                </a:cubicBezTo>
                <a:cubicBezTo>
                  <a:pt x="1100393" y="470664"/>
                  <a:pt x="902837" y="446675"/>
                  <a:pt x="830165" y="512292"/>
                </a:cubicBezTo>
                <a:cubicBezTo>
                  <a:pt x="757493" y="577909"/>
                  <a:pt x="809704" y="723253"/>
                  <a:pt x="677765" y="778992"/>
                </a:cubicBezTo>
                <a:cubicBezTo>
                  <a:pt x="545826" y="834731"/>
                  <a:pt x="16660" y="911637"/>
                  <a:pt x="432" y="8509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752BB014-A6E4-49F4-9CDC-27247792078C}"/>
              </a:ext>
            </a:extLst>
          </p:cNvPr>
          <p:cNvSpPr/>
          <p:nvPr/>
        </p:nvSpPr>
        <p:spPr>
          <a:xfrm>
            <a:off x="5449129" y="4771040"/>
            <a:ext cx="405243" cy="918771"/>
          </a:xfrm>
          <a:custGeom>
            <a:avLst/>
            <a:gdLst>
              <a:gd name="connsiteX0" fmla="*/ 16951 w 405243"/>
              <a:gd name="connsiteY0" fmla="*/ 29560 h 918771"/>
              <a:gd name="connsiteX1" fmla="*/ 67751 w 405243"/>
              <a:gd name="connsiteY1" fmla="*/ 44800 h 918771"/>
              <a:gd name="connsiteX2" fmla="*/ 403031 w 405243"/>
              <a:gd name="connsiteY2" fmla="*/ 400400 h 918771"/>
              <a:gd name="connsiteX3" fmla="*/ 220151 w 405243"/>
              <a:gd name="connsiteY3" fmla="*/ 918560 h 918771"/>
              <a:gd name="connsiteX4" fmla="*/ 362391 w 405243"/>
              <a:gd name="connsiteY4" fmla="*/ 461360 h 918771"/>
              <a:gd name="connsiteX5" fmla="*/ 281111 w 405243"/>
              <a:gd name="connsiteY5" fmla="*/ 268320 h 918771"/>
              <a:gd name="connsiteX6" fmla="*/ 16951 w 405243"/>
              <a:gd name="connsiteY6" fmla="*/ 29560 h 91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243" h="918771">
                <a:moveTo>
                  <a:pt x="16951" y="29560"/>
                </a:moveTo>
                <a:cubicBezTo>
                  <a:pt x="-18609" y="-7693"/>
                  <a:pt x="3404" y="-17007"/>
                  <a:pt x="67751" y="44800"/>
                </a:cubicBezTo>
                <a:cubicBezTo>
                  <a:pt x="132098" y="106607"/>
                  <a:pt x="377631" y="254773"/>
                  <a:pt x="403031" y="400400"/>
                </a:cubicBezTo>
                <a:cubicBezTo>
                  <a:pt x="428431" y="546027"/>
                  <a:pt x="226924" y="908400"/>
                  <a:pt x="220151" y="918560"/>
                </a:cubicBezTo>
                <a:cubicBezTo>
                  <a:pt x="213378" y="928720"/>
                  <a:pt x="352231" y="569733"/>
                  <a:pt x="362391" y="461360"/>
                </a:cubicBezTo>
                <a:cubicBezTo>
                  <a:pt x="372551" y="352987"/>
                  <a:pt x="336991" y="337747"/>
                  <a:pt x="281111" y="268320"/>
                </a:cubicBezTo>
                <a:cubicBezTo>
                  <a:pt x="225231" y="198893"/>
                  <a:pt x="52511" y="66813"/>
                  <a:pt x="16951" y="29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8A877B4-F1DC-4072-9B36-148E58737F1B}"/>
              </a:ext>
            </a:extLst>
          </p:cNvPr>
          <p:cNvSpPr/>
          <p:nvPr/>
        </p:nvSpPr>
        <p:spPr>
          <a:xfrm>
            <a:off x="4089707" y="5444067"/>
            <a:ext cx="1186367" cy="692776"/>
          </a:xfrm>
          <a:custGeom>
            <a:avLst/>
            <a:gdLst>
              <a:gd name="connsiteX0" fmla="*/ 58960 w 1186367"/>
              <a:gd name="connsiteY0" fmla="*/ 664633 h 692776"/>
              <a:gd name="connsiteX1" fmla="*/ 109760 w 1186367"/>
              <a:gd name="connsiteY1" fmla="*/ 677333 h 692776"/>
              <a:gd name="connsiteX2" fmla="*/ 651626 w 1186367"/>
              <a:gd name="connsiteY2" fmla="*/ 503766 h 692776"/>
              <a:gd name="connsiteX3" fmla="*/ 1185026 w 1186367"/>
              <a:gd name="connsiteY3" fmla="*/ 0 h 692776"/>
              <a:gd name="connsiteX4" fmla="*/ 778626 w 1186367"/>
              <a:gd name="connsiteY4" fmla="*/ 503766 h 692776"/>
              <a:gd name="connsiteX5" fmla="*/ 58960 w 1186367"/>
              <a:gd name="connsiteY5" fmla="*/ 664633 h 69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67" h="692776">
                <a:moveTo>
                  <a:pt x="58960" y="664633"/>
                </a:moveTo>
                <a:cubicBezTo>
                  <a:pt x="-52518" y="693561"/>
                  <a:pt x="10982" y="704144"/>
                  <a:pt x="109760" y="677333"/>
                </a:cubicBezTo>
                <a:cubicBezTo>
                  <a:pt x="208538" y="650522"/>
                  <a:pt x="472415" y="616655"/>
                  <a:pt x="651626" y="503766"/>
                </a:cubicBezTo>
                <a:cubicBezTo>
                  <a:pt x="830837" y="390877"/>
                  <a:pt x="1163859" y="0"/>
                  <a:pt x="1185026" y="0"/>
                </a:cubicBezTo>
                <a:cubicBezTo>
                  <a:pt x="1206193" y="0"/>
                  <a:pt x="972654" y="388055"/>
                  <a:pt x="778626" y="503766"/>
                </a:cubicBezTo>
                <a:cubicBezTo>
                  <a:pt x="584598" y="619477"/>
                  <a:pt x="170438" y="635705"/>
                  <a:pt x="58960" y="664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9EA2D25-9473-4273-9C63-E377B0BF9B1E}"/>
              </a:ext>
            </a:extLst>
          </p:cNvPr>
          <p:cNvSpPr/>
          <p:nvPr/>
        </p:nvSpPr>
        <p:spPr>
          <a:xfrm>
            <a:off x="4040760" y="6107506"/>
            <a:ext cx="1384573" cy="124363"/>
          </a:xfrm>
          <a:custGeom>
            <a:avLst/>
            <a:gdLst>
              <a:gd name="connsiteX0" fmla="*/ 2073 w 1384573"/>
              <a:gd name="connsiteY0" fmla="*/ 123961 h 124363"/>
              <a:gd name="connsiteX1" fmla="*/ 620140 w 1384573"/>
              <a:gd name="connsiteY1" fmla="*/ 5427 h 124363"/>
              <a:gd name="connsiteX2" fmla="*/ 1382140 w 1384573"/>
              <a:gd name="connsiteY2" fmla="*/ 22361 h 124363"/>
              <a:gd name="connsiteX3" fmla="*/ 831807 w 1384573"/>
              <a:gd name="connsiteY3" fmla="*/ 43527 h 124363"/>
              <a:gd name="connsiteX4" fmla="*/ 2073 w 1384573"/>
              <a:gd name="connsiteY4" fmla="*/ 123961 h 1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573" h="124363">
                <a:moveTo>
                  <a:pt x="2073" y="123961"/>
                </a:moveTo>
                <a:cubicBezTo>
                  <a:pt x="-33205" y="117611"/>
                  <a:pt x="390129" y="22360"/>
                  <a:pt x="620140" y="5427"/>
                </a:cubicBezTo>
                <a:cubicBezTo>
                  <a:pt x="850151" y="-11506"/>
                  <a:pt x="1346862" y="16011"/>
                  <a:pt x="1382140" y="22361"/>
                </a:cubicBezTo>
                <a:cubicBezTo>
                  <a:pt x="1417418" y="28711"/>
                  <a:pt x="1061112" y="27299"/>
                  <a:pt x="831807" y="43527"/>
                </a:cubicBezTo>
                <a:cubicBezTo>
                  <a:pt x="602502" y="59755"/>
                  <a:pt x="37351" y="130311"/>
                  <a:pt x="2073" y="123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03C5B01-98EB-477C-BA81-B687D930F7D0}"/>
              </a:ext>
            </a:extLst>
          </p:cNvPr>
          <p:cNvSpPr/>
          <p:nvPr/>
        </p:nvSpPr>
        <p:spPr>
          <a:xfrm>
            <a:off x="4127440" y="6332362"/>
            <a:ext cx="1360471" cy="244196"/>
          </a:xfrm>
          <a:custGeom>
            <a:avLst/>
            <a:gdLst>
              <a:gd name="connsiteX0" fmla="*/ 4293 w 1360471"/>
              <a:gd name="connsiteY0" fmla="*/ 4938 h 244196"/>
              <a:gd name="connsiteX1" fmla="*/ 829793 w 1360471"/>
              <a:gd name="connsiteY1" fmla="*/ 51505 h 244196"/>
              <a:gd name="connsiteX2" fmla="*/ 1299693 w 1360471"/>
              <a:gd name="connsiteY2" fmla="*/ 242005 h 244196"/>
              <a:gd name="connsiteX3" fmla="*/ 1215027 w 1360471"/>
              <a:gd name="connsiteY3" fmla="*/ 144638 h 244196"/>
              <a:gd name="connsiteX4" fmla="*/ 4293 w 1360471"/>
              <a:gd name="connsiteY4" fmla="*/ 4938 h 24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71" h="244196">
                <a:moveTo>
                  <a:pt x="4293" y="4938"/>
                </a:moveTo>
                <a:cubicBezTo>
                  <a:pt x="-59913" y="-10584"/>
                  <a:pt x="613893" y="11994"/>
                  <a:pt x="829793" y="51505"/>
                </a:cubicBezTo>
                <a:cubicBezTo>
                  <a:pt x="1045693" y="91016"/>
                  <a:pt x="1235487" y="226483"/>
                  <a:pt x="1299693" y="242005"/>
                </a:cubicBezTo>
                <a:cubicBezTo>
                  <a:pt x="1363899" y="257527"/>
                  <a:pt x="1425283" y="186971"/>
                  <a:pt x="1215027" y="144638"/>
                </a:cubicBezTo>
                <a:cubicBezTo>
                  <a:pt x="1004772" y="102305"/>
                  <a:pt x="68499" y="20460"/>
                  <a:pt x="4293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44B63F91-AAFD-4F7A-AB59-5A2F546BBE01}"/>
              </a:ext>
            </a:extLst>
          </p:cNvPr>
          <p:cNvSpPr/>
          <p:nvPr/>
        </p:nvSpPr>
        <p:spPr>
          <a:xfrm>
            <a:off x="5436594" y="4170826"/>
            <a:ext cx="2771807" cy="1681200"/>
          </a:xfrm>
          <a:custGeom>
            <a:avLst/>
            <a:gdLst>
              <a:gd name="connsiteX0" fmla="*/ 28639 w 2771807"/>
              <a:gd name="connsiteY0" fmla="*/ 83674 h 1681200"/>
              <a:gd name="connsiteX1" fmla="*/ 193739 w 2771807"/>
              <a:gd name="connsiteY1" fmla="*/ 117541 h 1681200"/>
              <a:gd name="connsiteX2" fmla="*/ 312273 w 2771807"/>
              <a:gd name="connsiteY2" fmla="*/ 257241 h 1681200"/>
              <a:gd name="connsiteX3" fmla="*/ 324973 w 2771807"/>
              <a:gd name="connsiteY3" fmla="*/ 248774 h 1681200"/>
              <a:gd name="connsiteX4" fmla="*/ 358839 w 2771807"/>
              <a:gd name="connsiteY4" fmla="*/ 363074 h 1681200"/>
              <a:gd name="connsiteX5" fmla="*/ 490073 w 2771807"/>
              <a:gd name="connsiteY5" fmla="*/ 392707 h 1681200"/>
              <a:gd name="connsiteX6" fmla="*/ 494306 w 2771807"/>
              <a:gd name="connsiteY6" fmla="*/ 655174 h 1681200"/>
              <a:gd name="connsiteX7" fmla="*/ 591673 w 2771807"/>
              <a:gd name="connsiteY7" fmla="*/ 638241 h 1681200"/>
              <a:gd name="connsiteX8" fmla="*/ 655173 w 2771807"/>
              <a:gd name="connsiteY8" fmla="*/ 710207 h 1681200"/>
              <a:gd name="connsiteX9" fmla="*/ 866839 w 2771807"/>
              <a:gd name="connsiteY9" fmla="*/ 727141 h 1681200"/>
              <a:gd name="connsiteX10" fmla="*/ 705973 w 2771807"/>
              <a:gd name="connsiteY10" fmla="*/ 1006541 h 1681200"/>
              <a:gd name="connsiteX11" fmla="*/ 739839 w 2771807"/>
              <a:gd name="connsiteY11" fmla="*/ 1040407 h 1681200"/>
              <a:gd name="connsiteX12" fmla="*/ 858373 w 2771807"/>
              <a:gd name="connsiteY12" fmla="*/ 972674 h 1681200"/>
              <a:gd name="connsiteX13" fmla="*/ 892239 w 2771807"/>
              <a:gd name="connsiteY13" fmla="*/ 1146241 h 1681200"/>
              <a:gd name="connsiteX14" fmla="*/ 959973 w 2771807"/>
              <a:gd name="connsiteY14" fmla="*/ 1184341 h 1681200"/>
              <a:gd name="connsiteX15" fmla="*/ 1256306 w 2771807"/>
              <a:gd name="connsiteY15" fmla="*/ 1171641 h 1681200"/>
              <a:gd name="connsiteX16" fmla="*/ 1315573 w 2771807"/>
              <a:gd name="connsiteY16" fmla="*/ 1260541 h 1681200"/>
              <a:gd name="connsiteX17" fmla="*/ 1379073 w 2771807"/>
              <a:gd name="connsiteY17" fmla="*/ 1264774 h 1681200"/>
              <a:gd name="connsiteX18" fmla="*/ 1493373 w 2771807"/>
              <a:gd name="connsiteY18" fmla="*/ 1243607 h 1681200"/>
              <a:gd name="connsiteX19" fmla="*/ 1594973 w 2771807"/>
              <a:gd name="connsiteY19" fmla="*/ 1336741 h 1681200"/>
              <a:gd name="connsiteX20" fmla="*/ 1683873 w 2771807"/>
              <a:gd name="connsiteY20" fmla="*/ 1345207 h 1681200"/>
              <a:gd name="connsiteX21" fmla="*/ 2009839 w 2771807"/>
              <a:gd name="connsiteY21" fmla="*/ 1396007 h 1681200"/>
              <a:gd name="connsiteX22" fmla="*/ 2035239 w 2771807"/>
              <a:gd name="connsiteY22" fmla="*/ 1417174 h 1681200"/>
              <a:gd name="connsiteX23" fmla="*/ 2128373 w 2771807"/>
              <a:gd name="connsiteY23" fmla="*/ 1484907 h 1681200"/>
              <a:gd name="connsiteX24" fmla="*/ 2268073 w 2771807"/>
              <a:gd name="connsiteY24" fmla="*/ 1501841 h 1681200"/>
              <a:gd name="connsiteX25" fmla="*/ 2369673 w 2771807"/>
              <a:gd name="connsiteY25" fmla="*/ 1582274 h 1681200"/>
              <a:gd name="connsiteX26" fmla="*/ 2661773 w 2771807"/>
              <a:gd name="connsiteY26" fmla="*/ 1565341 h 1681200"/>
              <a:gd name="connsiteX27" fmla="*/ 2610973 w 2771807"/>
              <a:gd name="connsiteY27" fmla="*/ 1671174 h 1681200"/>
              <a:gd name="connsiteX28" fmla="*/ 837206 w 2771807"/>
              <a:gd name="connsiteY28" fmla="*/ 1277474 h 1681200"/>
              <a:gd name="connsiteX29" fmla="*/ 28639 w 2771807"/>
              <a:gd name="connsiteY29" fmla="*/ 83674 h 16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71807" h="1681200">
                <a:moveTo>
                  <a:pt x="28639" y="83674"/>
                </a:moveTo>
                <a:cubicBezTo>
                  <a:pt x="-78605" y="-109648"/>
                  <a:pt x="146467" y="88613"/>
                  <a:pt x="193739" y="117541"/>
                </a:cubicBezTo>
                <a:cubicBezTo>
                  <a:pt x="241011" y="146469"/>
                  <a:pt x="290401" y="235369"/>
                  <a:pt x="312273" y="257241"/>
                </a:cubicBezTo>
                <a:cubicBezTo>
                  <a:pt x="334145" y="279113"/>
                  <a:pt x="317212" y="231135"/>
                  <a:pt x="324973" y="248774"/>
                </a:cubicBezTo>
                <a:cubicBezTo>
                  <a:pt x="332734" y="266413"/>
                  <a:pt x="331322" y="339085"/>
                  <a:pt x="358839" y="363074"/>
                </a:cubicBezTo>
                <a:cubicBezTo>
                  <a:pt x="386356" y="387063"/>
                  <a:pt x="467495" y="344024"/>
                  <a:pt x="490073" y="392707"/>
                </a:cubicBezTo>
                <a:cubicBezTo>
                  <a:pt x="512651" y="441390"/>
                  <a:pt x="477373" y="614252"/>
                  <a:pt x="494306" y="655174"/>
                </a:cubicBezTo>
                <a:cubicBezTo>
                  <a:pt x="511239" y="696096"/>
                  <a:pt x="564862" y="629069"/>
                  <a:pt x="591673" y="638241"/>
                </a:cubicBezTo>
                <a:cubicBezTo>
                  <a:pt x="618484" y="647413"/>
                  <a:pt x="609312" y="695390"/>
                  <a:pt x="655173" y="710207"/>
                </a:cubicBezTo>
                <a:cubicBezTo>
                  <a:pt x="701034" y="725024"/>
                  <a:pt x="858372" y="677752"/>
                  <a:pt x="866839" y="727141"/>
                </a:cubicBezTo>
                <a:cubicBezTo>
                  <a:pt x="875306" y="776530"/>
                  <a:pt x="727140" y="954330"/>
                  <a:pt x="705973" y="1006541"/>
                </a:cubicBezTo>
                <a:cubicBezTo>
                  <a:pt x="684806" y="1058752"/>
                  <a:pt x="714439" y="1046052"/>
                  <a:pt x="739839" y="1040407"/>
                </a:cubicBezTo>
                <a:cubicBezTo>
                  <a:pt x="765239" y="1034763"/>
                  <a:pt x="832973" y="955035"/>
                  <a:pt x="858373" y="972674"/>
                </a:cubicBezTo>
                <a:cubicBezTo>
                  <a:pt x="883773" y="990313"/>
                  <a:pt x="875306" y="1110963"/>
                  <a:pt x="892239" y="1146241"/>
                </a:cubicBezTo>
                <a:cubicBezTo>
                  <a:pt x="909172" y="1181519"/>
                  <a:pt x="899295" y="1180108"/>
                  <a:pt x="959973" y="1184341"/>
                </a:cubicBezTo>
                <a:cubicBezTo>
                  <a:pt x="1020651" y="1188574"/>
                  <a:pt x="1197039" y="1158941"/>
                  <a:pt x="1256306" y="1171641"/>
                </a:cubicBezTo>
                <a:cubicBezTo>
                  <a:pt x="1315573" y="1184341"/>
                  <a:pt x="1295112" y="1245019"/>
                  <a:pt x="1315573" y="1260541"/>
                </a:cubicBezTo>
                <a:cubicBezTo>
                  <a:pt x="1336034" y="1276063"/>
                  <a:pt x="1349440" y="1267596"/>
                  <a:pt x="1379073" y="1264774"/>
                </a:cubicBezTo>
                <a:cubicBezTo>
                  <a:pt x="1408706" y="1261952"/>
                  <a:pt x="1457390" y="1231613"/>
                  <a:pt x="1493373" y="1243607"/>
                </a:cubicBezTo>
                <a:cubicBezTo>
                  <a:pt x="1529356" y="1255601"/>
                  <a:pt x="1563223" y="1319808"/>
                  <a:pt x="1594973" y="1336741"/>
                </a:cubicBezTo>
                <a:cubicBezTo>
                  <a:pt x="1626723" y="1353674"/>
                  <a:pt x="1614729" y="1335329"/>
                  <a:pt x="1683873" y="1345207"/>
                </a:cubicBezTo>
                <a:cubicBezTo>
                  <a:pt x="1753017" y="1355085"/>
                  <a:pt x="1951278" y="1384013"/>
                  <a:pt x="2009839" y="1396007"/>
                </a:cubicBezTo>
                <a:cubicBezTo>
                  <a:pt x="2068400" y="1408001"/>
                  <a:pt x="2015484" y="1402357"/>
                  <a:pt x="2035239" y="1417174"/>
                </a:cubicBezTo>
                <a:cubicBezTo>
                  <a:pt x="2054994" y="1431991"/>
                  <a:pt x="2089567" y="1470796"/>
                  <a:pt x="2128373" y="1484907"/>
                </a:cubicBezTo>
                <a:cubicBezTo>
                  <a:pt x="2167179" y="1499018"/>
                  <a:pt x="2227856" y="1485613"/>
                  <a:pt x="2268073" y="1501841"/>
                </a:cubicBezTo>
                <a:cubicBezTo>
                  <a:pt x="2308290" y="1518069"/>
                  <a:pt x="2304056" y="1571691"/>
                  <a:pt x="2369673" y="1582274"/>
                </a:cubicBezTo>
                <a:cubicBezTo>
                  <a:pt x="2435290" y="1592857"/>
                  <a:pt x="2621556" y="1550524"/>
                  <a:pt x="2661773" y="1565341"/>
                </a:cubicBezTo>
                <a:cubicBezTo>
                  <a:pt x="2701990" y="1580158"/>
                  <a:pt x="2915067" y="1719152"/>
                  <a:pt x="2610973" y="1671174"/>
                </a:cubicBezTo>
                <a:cubicBezTo>
                  <a:pt x="2306879" y="1623196"/>
                  <a:pt x="1264773" y="1537118"/>
                  <a:pt x="837206" y="1277474"/>
                </a:cubicBezTo>
                <a:cubicBezTo>
                  <a:pt x="409639" y="1017830"/>
                  <a:pt x="135883" y="276996"/>
                  <a:pt x="28639" y="836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D29C4AB8-AC10-4F88-AEF3-86A97A1E70D1}"/>
              </a:ext>
            </a:extLst>
          </p:cNvPr>
          <p:cNvSpPr/>
          <p:nvPr/>
        </p:nvSpPr>
        <p:spPr>
          <a:xfrm>
            <a:off x="4434199" y="5081879"/>
            <a:ext cx="419323" cy="305083"/>
          </a:xfrm>
          <a:custGeom>
            <a:avLst/>
            <a:gdLst>
              <a:gd name="connsiteX0" fmla="*/ 218 w 419323"/>
              <a:gd name="connsiteY0" fmla="*/ 42571 h 305083"/>
              <a:gd name="connsiteX1" fmla="*/ 334651 w 419323"/>
              <a:gd name="connsiteY1" fmla="*/ 40454 h 305083"/>
              <a:gd name="connsiteX2" fmla="*/ 419318 w 419323"/>
              <a:gd name="connsiteY2" fmla="*/ 238 h 305083"/>
              <a:gd name="connsiteX3" fmla="*/ 338884 w 419323"/>
              <a:gd name="connsiteY3" fmla="*/ 61621 h 305083"/>
              <a:gd name="connsiteX4" fmla="*/ 326184 w 419323"/>
              <a:gd name="connsiteY4" fmla="*/ 302921 h 305083"/>
              <a:gd name="connsiteX5" fmla="*/ 311368 w 419323"/>
              <a:gd name="connsiteY5" fmla="*/ 175921 h 305083"/>
              <a:gd name="connsiteX6" fmla="*/ 283851 w 419323"/>
              <a:gd name="connsiteY6" fmla="*/ 99721 h 305083"/>
              <a:gd name="connsiteX7" fmla="*/ 218 w 419323"/>
              <a:gd name="connsiteY7" fmla="*/ 42571 h 30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23" h="305083">
                <a:moveTo>
                  <a:pt x="218" y="42571"/>
                </a:moveTo>
                <a:cubicBezTo>
                  <a:pt x="8684" y="32693"/>
                  <a:pt x="264801" y="47509"/>
                  <a:pt x="334651" y="40454"/>
                </a:cubicBezTo>
                <a:cubicBezTo>
                  <a:pt x="404501" y="33399"/>
                  <a:pt x="418613" y="-3290"/>
                  <a:pt x="419318" y="238"/>
                </a:cubicBezTo>
                <a:cubicBezTo>
                  <a:pt x="420023" y="3766"/>
                  <a:pt x="354406" y="11174"/>
                  <a:pt x="338884" y="61621"/>
                </a:cubicBezTo>
                <a:cubicBezTo>
                  <a:pt x="323362" y="112068"/>
                  <a:pt x="330770" y="283871"/>
                  <a:pt x="326184" y="302921"/>
                </a:cubicBezTo>
                <a:cubicBezTo>
                  <a:pt x="321598" y="321971"/>
                  <a:pt x="318423" y="209788"/>
                  <a:pt x="311368" y="175921"/>
                </a:cubicBezTo>
                <a:cubicBezTo>
                  <a:pt x="304313" y="142054"/>
                  <a:pt x="336062" y="119124"/>
                  <a:pt x="283851" y="99721"/>
                </a:cubicBezTo>
                <a:cubicBezTo>
                  <a:pt x="231640" y="80318"/>
                  <a:pt x="-8248" y="52449"/>
                  <a:pt x="218" y="425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6D5145A8-2239-4392-8949-23B601BC4B6D}"/>
              </a:ext>
            </a:extLst>
          </p:cNvPr>
          <p:cNvSpPr/>
          <p:nvPr/>
        </p:nvSpPr>
        <p:spPr>
          <a:xfrm>
            <a:off x="4282281" y="2492895"/>
            <a:ext cx="3591199" cy="3323305"/>
          </a:xfrm>
          <a:custGeom>
            <a:avLst/>
            <a:gdLst>
              <a:gd name="connsiteX0" fmla="*/ 3186923 w 3591199"/>
              <a:gd name="connsiteY0" fmla="*/ 3214886 h 3323305"/>
              <a:gd name="connsiteX1" fmla="*/ 3292801 w 3591199"/>
              <a:gd name="connsiteY1" fmla="*/ 3176385 h 3323305"/>
              <a:gd name="connsiteX2" fmla="*/ 3591184 w 3591199"/>
              <a:gd name="connsiteY2" fmla="*/ 2435240 h 3323305"/>
              <a:gd name="connsiteX3" fmla="*/ 3302426 w 3591199"/>
              <a:gd name="connsiteY3" fmla="*/ 1270583 h 3323305"/>
              <a:gd name="connsiteX4" fmla="*/ 2580532 w 3591199"/>
              <a:gd name="connsiteY4" fmla="*/ 519812 h 3323305"/>
              <a:gd name="connsiteX5" fmla="*/ 58713 w 3591199"/>
              <a:gd name="connsiteY5" fmla="*/ 38549 h 3323305"/>
              <a:gd name="connsiteX6" fmla="*/ 982738 w 3591199"/>
              <a:gd name="connsiteY6" fmla="*/ 96301 h 3323305"/>
              <a:gd name="connsiteX7" fmla="*/ 3013668 w 3591199"/>
              <a:gd name="connsiteY7" fmla="*/ 625690 h 3323305"/>
              <a:gd name="connsiteX8" fmla="*/ 3302426 w 3591199"/>
              <a:gd name="connsiteY8" fmla="*/ 2002103 h 3323305"/>
              <a:gd name="connsiteX9" fmla="*/ 3186923 w 3591199"/>
              <a:gd name="connsiteY9" fmla="*/ 3214886 h 33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199" h="3323305">
                <a:moveTo>
                  <a:pt x="3186923" y="3214886"/>
                </a:moveTo>
                <a:cubicBezTo>
                  <a:pt x="3185319" y="3410600"/>
                  <a:pt x="3225424" y="3306326"/>
                  <a:pt x="3292801" y="3176385"/>
                </a:cubicBezTo>
                <a:cubicBezTo>
                  <a:pt x="3360178" y="3046444"/>
                  <a:pt x="3589580" y="2752874"/>
                  <a:pt x="3591184" y="2435240"/>
                </a:cubicBezTo>
                <a:cubicBezTo>
                  <a:pt x="3592788" y="2117606"/>
                  <a:pt x="3470868" y="1589821"/>
                  <a:pt x="3302426" y="1270583"/>
                </a:cubicBezTo>
                <a:cubicBezTo>
                  <a:pt x="3133984" y="951345"/>
                  <a:pt x="3121151" y="725151"/>
                  <a:pt x="2580532" y="519812"/>
                </a:cubicBezTo>
                <a:cubicBezTo>
                  <a:pt x="2039913" y="314473"/>
                  <a:pt x="325012" y="109134"/>
                  <a:pt x="58713" y="38549"/>
                </a:cubicBezTo>
                <a:cubicBezTo>
                  <a:pt x="-207586" y="-32036"/>
                  <a:pt x="490246" y="-1556"/>
                  <a:pt x="982738" y="96301"/>
                </a:cubicBezTo>
                <a:cubicBezTo>
                  <a:pt x="1475230" y="194158"/>
                  <a:pt x="2627053" y="308056"/>
                  <a:pt x="3013668" y="625690"/>
                </a:cubicBezTo>
                <a:cubicBezTo>
                  <a:pt x="3400283" y="943324"/>
                  <a:pt x="3278363" y="1573779"/>
                  <a:pt x="3302426" y="2002103"/>
                </a:cubicBezTo>
                <a:cubicBezTo>
                  <a:pt x="3326489" y="2430427"/>
                  <a:pt x="3188527" y="3019172"/>
                  <a:pt x="3186923" y="3214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E88A0FFC-89DB-46A8-965C-D250127D21CF}"/>
              </a:ext>
            </a:extLst>
          </p:cNvPr>
          <p:cNvSpPr/>
          <p:nvPr/>
        </p:nvSpPr>
        <p:spPr>
          <a:xfrm>
            <a:off x="3162261" y="1629863"/>
            <a:ext cx="1544343" cy="893939"/>
          </a:xfrm>
          <a:custGeom>
            <a:avLst/>
            <a:gdLst>
              <a:gd name="connsiteX0" fmla="*/ 1457865 w 1544343"/>
              <a:gd name="connsiteY0" fmla="*/ 891956 h 893939"/>
              <a:gd name="connsiteX1" fmla="*/ 658968 w 1544343"/>
              <a:gd name="connsiteY1" fmla="*/ 863080 h 893939"/>
              <a:gd name="connsiteX2" fmla="*/ 23701 w 1544343"/>
              <a:gd name="connsiteY2" fmla="*/ 776453 h 893939"/>
              <a:gd name="connsiteX3" fmla="*/ 1515617 w 1544343"/>
              <a:gd name="connsiteY3" fmla="*/ 6432 h 893939"/>
              <a:gd name="connsiteX4" fmla="*/ 957352 w 1544343"/>
              <a:gd name="connsiteY4" fmla="*/ 429943 h 893939"/>
              <a:gd name="connsiteX5" fmla="*/ 341335 w 1544343"/>
              <a:gd name="connsiteY5" fmla="*/ 814954 h 893939"/>
              <a:gd name="connsiteX6" fmla="*/ 1457865 w 1544343"/>
              <a:gd name="connsiteY6" fmla="*/ 891956 h 8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343" h="893939">
                <a:moveTo>
                  <a:pt x="1457865" y="891956"/>
                </a:moveTo>
                <a:cubicBezTo>
                  <a:pt x="1510804" y="899977"/>
                  <a:pt x="897995" y="882330"/>
                  <a:pt x="658968" y="863080"/>
                </a:cubicBezTo>
                <a:cubicBezTo>
                  <a:pt x="419941" y="843830"/>
                  <a:pt x="-119074" y="919228"/>
                  <a:pt x="23701" y="776453"/>
                </a:cubicBezTo>
                <a:cubicBezTo>
                  <a:pt x="166476" y="633678"/>
                  <a:pt x="1360008" y="64184"/>
                  <a:pt x="1515617" y="6432"/>
                </a:cubicBezTo>
                <a:cubicBezTo>
                  <a:pt x="1671226" y="-51320"/>
                  <a:pt x="1153066" y="295189"/>
                  <a:pt x="957352" y="429943"/>
                </a:cubicBezTo>
                <a:cubicBezTo>
                  <a:pt x="761638" y="564697"/>
                  <a:pt x="261124" y="741160"/>
                  <a:pt x="341335" y="814954"/>
                </a:cubicBezTo>
                <a:cubicBezTo>
                  <a:pt x="421546" y="888748"/>
                  <a:pt x="1404926" y="883935"/>
                  <a:pt x="1457865" y="891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532F2573-4848-4FAA-A76E-B9E6D68944AC}"/>
              </a:ext>
            </a:extLst>
          </p:cNvPr>
          <p:cNvSpPr/>
          <p:nvPr/>
        </p:nvSpPr>
        <p:spPr>
          <a:xfrm>
            <a:off x="4523517" y="1637527"/>
            <a:ext cx="4289108" cy="4780037"/>
          </a:xfrm>
          <a:custGeom>
            <a:avLst/>
            <a:gdLst>
              <a:gd name="connsiteX0" fmla="*/ 144736 w 4289108"/>
              <a:gd name="connsiteY0" fmla="*/ 18018 h 4780037"/>
              <a:gd name="connsiteX1" fmla="*/ 1511523 w 4289108"/>
              <a:gd name="connsiteY1" fmla="*/ 797665 h 4780037"/>
              <a:gd name="connsiteX2" fmla="*/ 3860087 w 4289108"/>
              <a:gd name="connsiteY2" fmla="*/ 1500309 h 4780037"/>
              <a:gd name="connsiteX3" fmla="*/ 4283599 w 4289108"/>
              <a:gd name="connsiteY3" fmla="*/ 2809345 h 4780037"/>
              <a:gd name="connsiteX4" fmla="*/ 4100719 w 4289108"/>
              <a:gd name="connsiteY4" fmla="*/ 4657395 h 4780037"/>
              <a:gd name="connsiteX5" fmla="*/ 4091094 w 4289108"/>
              <a:gd name="connsiteY5" fmla="*/ 4310886 h 4780037"/>
              <a:gd name="connsiteX6" fmla="*/ 4052592 w 4289108"/>
              <a:gd name="connsiteY6" fmla="*/ 1923820 h 4780037"/>
              <a:gd name="connsiteX7" fmla="*/ 2522176 w 4289108"/>
              <a:gd name="connsiteY7" fmla="*/ 1163425 h 4780037"/>
              <a:gd name="connsiteX8" fmla="*/ 308365 w 4289108"/>
              <a:gd name="connsiteY8" fmla="*/ 326027 h 4780037"/>
              <a:gd name="connsiteX9" fmla="*/ 144736 w 4289108"/>
              <a:gd name="connsiteY9" fmla="*/ 18018 h 478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08" h="4780037">
                <a:moveTo>
                  <a:pt x="144736" y="18018"/>
                </a:moveTo>
                <a:cubicBezTo>
                  <a:pt x="345262" y="96624"/>
                  <a:pt x="892298" y="550617"/>
                  <a:pt x="1511523" y="797665"/>
                </a:cubicBezTo>
                <a:cubicBezTo>
                  <a:pt x="2130748" y="1044714"/>
                  <a:pt x="3398074" y="1165029"/>
                  <a:pt x="3860087" y="1500309"/>
                </a:cubicBezTo>
                <a:cubicBezTo>
                  <a:pt x="4322100" y="1835589"/>
                  <a:pt x="4243494" y="2283164"/>
                  <a:pt x="4283599" y="2809345"/>
                </a:cubicBezTo>
                <a:cubicBezTo>
                  <a:pt x="4323704" y="3335526"/>
                  <a:pt x="4132803" y="4407138"/>
                  <a:pt x="4100719" y="4657395"/>
                </a:cubicBezTo>
                <a:cubicBezTo>
                  <a:pt x="4068635" y="4907652"/>
                  <a:pt x="4099115" y="4766482"/>
                  <a:pt x="4091094" y="4310886"/>
                </a:cubicBezTo>
                <a:cubicBezTo>
                  <a:pt x="4083073" y="3855290"/>
                  <a:pt x="4314078" y="2448397"/>
                  <a:pt x="4052592" y="1923820"/>
                </a:cubicBezTo>
                <a:cubicBezTo>
                  <a:pt x="3791106" y="1399243"/>
                  <a:pt x="3146214" y="1429724"/>
                  <a:pt x="2522176" y="1163425"/>
                </a:cubicBezTo>
                <a:cubicBezTo>
                  <a:pt x="1898138" y="897126"/>
                  <a:pt x="704605" y="520137"/>
                  <a:pt x="308365" y="326027"/>
                </a:cubicBezTo>
                <a:cubicBezTo>
                  <a:pt x="-87875" y="131917"/>
                  <a:pt x="-55790" y="-60588"/>
                  <a:pt x="144736" y="18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289C7F1C-CE7A-4C55-8F37-2380D5A625A5}"/>
              </a:ext>
            </a:extLst>
          </p:cNvPr>
          <p:cNvSpPr/>
          <p:nvPr/>
        </p:nvSpPr>
        <p:spPr>
          <a:xfrm>
            <a:off x="4089754" y="1723830"/>
            <a:ext cx="4698729" cy="4421479"/>
          </a:xfrm>
          <a:custGeom>
            <a:avLst/>
            <a:gdLst>
              <a:gd name="connsiteX0" fmla="*/ 97235 w 4698729"/>
              <a:gd name="connsiteY0" fmla="*/ 258974 h 4421479"/>
              <a:gd name="connsiteX1" fmla="*/ 241614 w 4698729"/>
              <a:gd name="connsiteY1" fmla="*/ 258974 h 4421479"/>
              <a:gd name="connsiteX2" fmla="*/ 2445800 w 4698729"/>
              <a:gd name="connsiteY2" fmla="*/ 951993 h 4421479"/>
              <a:gd name="connsiteX3" fmla="*/ 4284225 w 4698729"/>
              <a:gd name="connsiteY3" fmla="*/ 2020397 h 4421479"/>
              <a:gd name="connsiteX4" fmla="*/ 4341977 w 4698729"/>
              <a:gd name="connsiteY4" fmla="*/ 4340086 h 4421479"/>
              <a:gd name="connsiteX5" fmla="*/ 4621109 w 4698729"/>
              <a:gd name="connsiteY5" fmla="*/ 3733694 h 4421479"/>
              <a:gd name="connsiteX6" fmla="*/ 4563358 w 4698729"/>
              <a:gd name="connsiteY6" fmla="*/ 2164776 h 4421479"/>
              <a:gd name="connsiteX7" fmla="*/ 3177320 w 4698729"/>
              <a:gd name="connsiteY7" fmla="*/ 1173374 h 4421479"/>
              <a:gd name="connsiteX8" fmla="*/ 597749 w 4698729"/>
              <a:gd name="connsiteY8" fmla="*/ 37593 h 4421479"/>
              <a:gd name="connsiteX9" fmla="*/ 97235 w 4698729"/>
              <a:gd name="connsiteY9" fmla="*/ 258974 h 44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729" h="4421479">
                <a:moveTo>
                  <a:pt x="97235" y="258974"/>
                </a:moveTo>
                <a:cubicBezTo>
                  <a:pt x="37879" y="295871"/>
                  <a:pt x="-149814" y="143471"/>
                  <a:pt x="241614" y="258974"/>
                </a:cubicBezTo>
                <a:cubicBezTo>
                  <a:pt x="633042" y="374477"/>
                  <a:pt x="1772032" y="658423"/>
                  <a:pt x="2445800" y="951993"/>
                </a:cubicBezTo>
                <a:cubicBezTo>
                  <a:pt x="3119569" y="1245564"/>
                  <a:pt x="3968196" y="1455715"/>
                  <a:pt x="4284225" y="2020397"/>
                </a:cubicBezTo>
                <a:cubicBezTo>
                  <a:pt x="4600255" y="2585079"/>
                  <a:pt x="4285830" y="4054537"/>
                  <a:pt x="4341977" y="4340086"/>
                </a:cubicBezTo>
                <a:cubicBezTo>
                  <a:pt x="4398124" y="4625636"/>
                  <a:pt x="4584212" y="4096246"/>
                  <a:pt x="4621109" y="3733694"/>
                </a:cubicBezTo>
                <a:cubicBezTo>
                  <a:pt x="4658006" y="3371142"/>
                  <a:pt x="4803989" y="2591496"/>
                  <a:pt x="4563358" y="2164776"/>
                </a:cubicBezTo>
                <a:cubicBezTo>
                  <a:pt x="4322727" y="1738056"/>
                  <a:pt x="3838255" y="1527904"/>
                  <a:pt x="3177320" y="1173374"/>
                </a:cubicBezTo>
                <a:cubicBezTo>
                  <a:pt x="2516385" y="818844"/>
                  <a:pt x="1104679" y="185180"/>
                  <a:pt x="597749" y="37593"/>
                </a:cubicBezTo>
                <a:cubicBezTo>
                  <a:pt x="90819" y="-109994"/>
                  <a:pt x="156591" y="222077"/>
                  <a:pt x="97235" y="2589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7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A97D2D-D5E1-43FF-84FA-5EFAFB10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6" b="36459"/>
          <a:stretch/>
        </p:blipFill>
        <p:spPr>
          <a:xfrm>
            <a:off x="0" y="1785385"/>
            <a:ext cx="9601200" cy="923083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576CED2-1C45-41B2-953D-614737DA69E5}"/>
              </a:ext>
            </a:extLst>
          </p:cNvPr>
          <p:cNvSpPr/>
          <p:nvPr/>
        </p:nvSpPr>
        <p:spPr>
          <a:xfrm>
            <a:off x="4125953" y="5144435"/>
            <a:ext cx="591398" cy="463235"/>
          </a:xfrm>
          <a:custGeom>
            <a:avLst/>
            <a:gdLst>
              <a:gd name="connsiteX0" fmla="*/ 12660 w 591398"/>
              <a:gd name="connsiteY0" fmla="*/ 462615 h 463235"/>
              <a:gd name="connsiteX1" fmla="*/ 28535 w 591398"/>
              <a:gd name="connsiteY1" fmla="*/ 246715 h 463235"/>
              <a:gd name="connsiteX2" fmla="*/ 172997 w 591398"/>
              <a:gd name="connsiteY2" fmla="*/ 116540 h 463235"/>
              <a:gd name="connsiteX3" fmla="*/ 212685 w 591398"/>
              <a:gd name="connsiteY3" fmla="*/ 53040 h 463235"/>
              <a:gd name="connsiteX4" fmla="*/ 292060 w 591398"/>
              <a:gd name="connsiteY4" fmla="*/ 32403 h 463235"/>
              <a:gd name="connsiteX5" fmla="*/ 584160 w 591398"/>
              <a:gd name="connsiteY5" fmla="*/ 49865 h 463235"/>
              <a:gd name="connsiteX6" fmla="*/ 487322 w 591398"/>
              <a:gd name="connsiteY6" fmla="*/ 11765 h 463235"/>
              <a:gd name="connsiteX7" fmla="*/ 319047 w 591398"/>
              <a:gd name="connsiteY7" fmla="*/ 5415 h 463235"/>
              <a:gd name="connsiteX8" fmla="*/ 152360 w 591398"/>
              <a:gd name="connsiteY8" fmla="*/ 84790 h 463235"/>
              <a:gd name="connsiteX9" fmla="*/ 68222 w 591398"/>
              <a:gd name="connsiteY9" fmla="*/ 192740 h 463235"/>
              <a:gd name="connsiteX10" fmla="*/ 3135 w 591398"/>
              <a:gd name="connsiteY10" fmla="*/ 308628 h 463235"/>
              <a:gd name="connsiteX11" fmla="*/ 12660 w 591398"/>
              <a:gd name="connsiteY11" fmla="*/ 462615 h 46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398" h="463235">
                <a:moveTo>
                  <a:pt x="12660" y="462615"/>
                </a:moveTo>
                <a:cubicBezTo>
                  <a:pt x="16893" y="452296"/>
                  <a:pt x="1812" y="304394"/>
                  <a:pt x="28535" y="246715"/>
                </a:cubicBezTo>
                <a:cubicBezTo>
                  <a:pt x="55258" y="189036"/>
                  <a:pt x="142305" y="148819"/>
                  <a:pt x="172997" y="116540"/>
                </a:cubicBezTo>
                <a:cubicBezTo>
                  <a:pt x="203689" y="84261"/>
                  <a:pt x="192841" y="67063"/>
                  <a:pt x="212685" y="53040"/>
                </a:cubicBezTo>
                <a:cubicBezTo>
                  <a:pt x="232529" y="39017"/>
                  <a:pt x="230148" y="32932"/>
                  <a:pt x="292060" y="32403"/>
                </a:cubicBezTo>
                <a:cubicBezTo>
                  <a:pt x="353972" y="31874"/>
                  <a:pt x="551616" y="53305"/>
                  <a:pt x="584160" y="49865"/>
                </a:cubicBezTo>
                <a:cubicBezTo>
                  <a:pt x="616704" y="46425"/>
                  <a:pt x="531508" y="19173"/>
                  <a:pt x="487322" y="11765"/>
                </a:cubicBezTo>
                <a:cubicBezTo>
                  <a:pt x="443137" y="4357"/>
                  <a:pt x="374874" y="-6756"/>
                  <a:pt x="319047" y="5415"/>
                </a:cubicBezTo>
                <a:cubicBezTo>
                  <a:pt x="263220" y="17586"/>
                  <a:pt x="194164" y="53569"/>
                  <a:pt x="152360" y="84790"/>
                </a:cubicBezTo>
                <a:cubicBezTo>
                  <a:pt x="110556" y="116011"/>
                  <a:pt x="93093" y="155434"/>
                  <a:pt x="68222" y="192740"/>
                </a:cubicBezTo>
                <a:cubicBezTo>
                  <a:pt x="43351" y="230046"/>
                  <a:pt x="12660" y="265501"/>
                  <a:pt x="3135" y="308628"/>
                </a:cubicBezTo>
                <a:cubicBezTo>
                  <a:pt x="-6390" y="351755"/>
                  <a:pt x="8427" y="472934"/>
                  <a:pt x="12660" y="462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23DDC5C-F4D2-4A2F-8DEC-F4E2EAA8DB17}"/>
              </a:ext>
            </a:extLst>
          </p:cNvPr>
          <p:cNvSpPr/>
          <p:nvPr/>
        </p:nvSpPr>
        <p:spPr>
          <a:xfrm>
            <a:off x="4547228" y="5192685"/>
            <a:ext cx="191467" cy="352064"/>
          </a:xfrm>
          <a:custGeom>
            <a:avLst/>
            <a:gdLst>
              <a:gd name="connsiteX0" fmla="*/ 159710 w 191467"/>
              <a:gd name="connsiteY0" fmla="*/ 28 h 352064"/>
              <a:gd name="connsiteX1" fmla="*/ 191460 w 191467"/>
              <a:gd name="connsiteY1" fmla="*/ 136553 h 352064"/>
              <a:gd name="connsiteX2" fmla="*/ 156535 w 191467"/>
              <a:gd name="connsiteY2" fmla="*/ 211165 h 352064"/>
              <a:gd name="connsiteX3" fmla="*/ 59697 w 191467"/>
              <a:gd name="connsiteY3" fmla="*/ 314353 h 352064"/>
              <a:gd name="connsiteX4" fmla="*/ 2547 w 191467"/>
              <a:gd name="connsiteY4" fmla="*/ 349278 h 352064"/>
              <a:gd name="connsiteX5" fmla="*/ 142247 w 191467"/>
              <a:gd name="connsiteY5" fmla="*/ 249265 h 352064"/>
              <a:gd name="connsiteX6" fmla="*/ 173997 w 191467"/>
              <a:gd name="connsiteY6" fmla="*/ 125440 h 352064"/>
              <a:gd name="connsiteX7" fmla="*/ 159710 w 191467"/>
              <a:gd name="connsiteY7" fmla="*/ 28 h 35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67" h="352064">
                <a:moveTo>
                  <a:pt x="159710" y="28"/>
                </a:moveTo>
                <a:cubicBezTo>
                  <a:pt x="162620" y="1880"/>
                  <a:pt x="191989" y="101364"/>
                  <a:pt x="191460" y="136553"/>
                </a:cubicBezTo>
                <a:cubicBezTo>
                  <a:pt x="190931" y="171743"/>
                  <a:pt x="178495" y="181532"/>
                  <a:pt x="156535" y="211165"/>
                </a:cubicBezTo>
                <a:cubicBezTo>
                  <a:pt x="134575" y="240798"/>
                  <a:pt x="85362" y="291334"/>
                  <a:pt x="59697" y="314353"/>
                </a:cubicBezTo>
                <a:cubicBezTo>
                  <a:pt x="34032" y="337372"/>
                  <a:pt x="-11211" y="360126"/>
                  <a:pt x="2547" y="349278"/>
                </a:cubicBezTo>
                <a:cubicBezTo>
                  <a:pt x="16305" y="338430"/>
                  <a:pt x="113672" y="286571"/>
                  <a:pt x="142247" y="249265"/>
                </a:cubicBezTo>
                <a:cubicBezTo>
                  <a:pt x="170822" y="211959"/>
                  <a:pt x="169764" y="164863"/>
                  <a:pt x="173997" y="125440"/>
                </a:cubicBezTo>
                <a:cubicBezTo>
                  <a:pt x="178230" y="86017"/>
                  <a:pt x="156800" y="-1824"/>
                  <a:pt x="15971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460FEEC6-18A3-40A3-90CF-10F07624F13B}"/>
              </a:ext>
            </a:extLst>
          </p:cNvPr>
          <p:cNvSpPr/>
          <p:nvPr/>
        </p:nvSpPr>
        <p:spPr>
          <a:xfrm>
            <a:off x="4487858" y="5193937"/>
            <a:ext cx="220762" cy="332188"/>
          </a:xfrm>
          <a:custGeom>
            <a:avLst/>
            <a:gdLst>
              <a:gd name="connsiteX0" fmla="*/ 176217 w 220762"/>
              <a:gd name="connsiteY0" fmla="*/ 363 h 332188"/>
              <a:gd name="connsiteX1" fmla="*/ 196855 w 220762"/>
              <a:gd name="connsiteY1" fmla="*/ 152763 h 332188"/>
              <a:gd name="connsiteX2" fmla="*/ 117480 w 220762"/>
              <a:gd name="connsiteY2" fmla="*/ 255951 h 332188"/>
              <a:gd name="connsiteX3" fmla="*/ 5 w 220762"/>
              <a:gd name="connsiteY3" fmla="*/ 332151 h 332188"/>
              <a:gd name="connsiteX4" fmla="*/ 122242 w 220762"/>
              <a:gd name="connsiteY4" fmla="*/ 265476 h 332188"/>
              <a:gd name="connsiteX5" fmla="*/ 184155 w 220762"/>
              <a:gd name="connsiteY5" fmla="*/ 217851 h 332188"/>
              <a:gd name="connsiteX6" fmla="*/ 220667 w 220762"/>
              <a:gd name="connsiteY6" fmla="*/ 113076 h 332188"/>
              <a:gd name="connsiteX7" fmla="*/ 176217 w 220762"/>
              <a:gd name="connsiteY7" fmla="*/ 363 h 3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62" h="332188">
                <a:moveTo>
                  <a:pt x="176217" y="363"/>
                </a:moveTo>
                <a:cubicBezTo>
                  <a:pt x="172248" y="6978"/>
                  <a:pt x="206644" y="110165"/>
                  <a:pt x="196855" y="152763"/>
                </a:cubicBezTo>
                <a:cubicBezTo>
                  <a:pt x="187066" y="195361"/>
                  <a:pt x="150288" y="226053"/>
                  <a:pt x="117480" y="255951"/>
                </a:cubicBezTo>
                <a:cubicBezTo>
                  <a:pt x="84672" y="285849"/>
                  <a:pt x="-789" y="330564"/>
                  <a:pt x="5" y="332151"/>
                </a:cubicBezTo>
                <a:cubicBezTo>
                  <a:pt x="799" y="333739"/>
                  <a:pt x="91550" y="284526"/>
                  <a:pt x="122242" y="265476"/>
                </a:cubicBezTo>
                <a:cubicBezTo>
                  <a:pt x="152934" y="246426"/>
                  <a:pt x="167751" y="243251"/>
                  <a:pt x="184155" y="217851"/>
                </a:cubicBezTo>
                <a:cubicBezTo>
                  <a:pt x="200559" y="192451"/>
                  <a:pt x="218286" y="146943"/>
                  <a:pt x="220667" y="113076"/>
                </a:cubicBezTo>
                <a:cubicBezTo>
                  <a:pt x="223048" y="79209"/>
                  <a:pt x="180186" y="-6252"/>
                  <a:pt x="176217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B6616AA-F3A2-460E-A6AA-A80C2B09EA3C}"/>
              </a:ext>
            </a:extLst>
          </p:cNvPr>
          <p:cNvSpPr/>
          <p:nvPr/>
        </p:nvSpPr>
        <p:spPr>
          <a:xfrm>
            <a:off x="4226129" y="5292368"/>
            <a:ext cx="314291" cy="214568"/>
          </a:xfrm>
          <a:custGeom>
            <a:avLst/>
            <a:gdLst>
              <a:gd name="connsiteX0" fmla="*/ 26784 w 314291"/>
              <a:gd name="connsiteY0" fmla="*/ 357 h 214568"/>
              <a:gd name="connsiteX1" fmla="*/ 1384 w 314291"/>
              <a:gd name="connsiteY1" fmla="*/ 79732 h 214568"/>
              <a:gd name="connsiteX2" fmla="*/ 74409 w 314291"/>
              <a:gd name="connsiteY2" fmla="*/ 179745 h 214568"/>
              <a:gd name="connsiteX3" fmla="*/ 160134 w 314291"/>
              <a:gd name="connsiteY3" fmla="*/ 203557 h 214568"/>
              <a:gd name="connsiteX4" fmla="*/ 314121 w 314291"/>
              <a:gd name="connsiteY4" fmla="*/ 208320 h 214568"/>
              <a:gd name="connsiteX5" fmla="*/ 128384 w 314291"/>
              <a:gd name="connsiteY5" fmla="*/ 211495 h 214568"/>
              <a:gd name="connsiteX6" fmla="*/ 82346 w 314291"/>
              <a:gd name="connsiteY6" fmla="*/ 160695 h 214568"/>
              <a:gd name="connsiteX7" fmla="*/ 29959 w 314291"/>
              <a:gd name="connsiteY7" fmla="*/ 111482 h 214568"/>
              <a:gd name="connsiteX8" fmla="*/ 26784 w 314291"/>
              <a:gd name="connsiteY8" fmla="*/ 357 h 21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291" h="214568">
                <a:moveTo>
                  <a:pt x="26784" y="357"/>
                </a:moveTo>
                <a:cubicBezTo>
                  <a:pt x="22021" y="-4935"/>
                  <a:pt x="-6553" y="49834"/>
                  <a:pt x="1384" y="79732"/>
                </a:cubicBezTo>
                <a:cubicBezTo>
                  <a:pt x="9321" y="109630"/>
                  <a:pt x="47951" y="159107"/>
                  <a:pt x="74409" y="179745"/>
                </a:cubicBezTo>
                <a:cubicBezTo>
                  <a:pt x="100867" y="200383"/>
                  <a:pt x="120182" y="198795"/>
                  <a:pt x="160134" y="203557"/>
                </a:cubicBezTo>
                <a:cubicBezTo>
                  <a:pt x="200086" y="208319"/>
                  <a:pt x="319413" y="206997"/>
                  <a:pt x="314121" y="208320"/>
                </a:cubicBezTo>
                <a:cubicBezTo>
                  <a:pt x="308829" y="209643"/>
                  <a:pt x="167013" y="219433"/>
                  <a:pt x="128384" y="211495"/>
                </a:cubicBezTo>
                <a:cubicBezTo>
                  <a:pt x="89755" y="203558"/>
                  <a:pt x="98750" y="177364"/>
                  <a:pt x="82346" y="160695"/>
                </a:cubicBezTo>
                <a:cubicBezTo>
                  <a:pt x="65942" y="144026"/>
                  <a:pt x="41601" y="132384"/>
                  <a:pt x="29959" y="111482"/>
                </a:cubicBezTo>
                <a:cubicBezTo>
                  <a:pt x="18317" y="90580"/>
                  <a:pt x="31547" y="5649"/>
                  <a:pt x="26784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CB80E42-C80E-4024-AC61-B235ED17502F}"/>
              </a:ext>
            </a:extLst>
          </p:cNvPr>
          <p:cNvSpPr/>
          <p:nvPr/>
        </p:nvSpPr>
        <p:spPr>
          <a:xfrm>
            <a:off x="4184224" y="5354228"/>
            <a:ext cx="398953" cy="196263"/>
          </a:xfrm>
          <a:custGeom>
            <a:avLst/>
            <a:gdLst>
              <a:gd name="connsiteX0" fmla="*/ 3601 w 398953"/>
              <a:gd name="connsiteY0" fmla="*/ 410 h 196263"/>
              <a:gd name="connsiteX1" fmla="*/ 76626 w 398953"/>
              <a:gd name="connsiteY1" fmla="*/ 133760 h 196263"/>
              <a:gd name="connsiteX2" fmla="*/ 156001 w 398953"/>
              <a:gd name="connsiteY2" fmla="*/ 190910 h 196263"/>
              <a:gd name="connsiteX3" fmla="*/ 351264 w 398953"/>
              <a:gd name="connsiteY3" fmla="*/ 190910 h 196263"/>
              <a:gd name="connsiteX4" fmla="*/ 394126 w 398953"/>
              <a:gd name="connsiteY4" fmla="*/ 181385 h 196263"/>
              <a:gd name="connsiteX5" fmla="*/ 267126 w 398953"/>
              <a:gd name="connsiteY5" fmla="*/ 186147 h 196263"/>
              <a:gd name="connsiteX6" fmla="*/ 195689 w 398953"/>
              <a:gd name="connsiteY6" fmla="*/ 181385 h 196263"/>
              <a:gd name="connsiteX7" fmla="*/ 3601 w 398953"/>
              <a:gd name="connsiteY7" fmla="*/ 410 h 1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953" h="196263">
                <a:moveTo>
                  <a:pt x="3601" y="410"/>
                </a:moveTo>
                <a:cubicBezTo>
                  <a:pt x="-16243" y="-7527"/>
                  <a:pt x="51226" y="102010"/>
                  <a:pt x="76626" y="133760"/>
                </a:cubicBezTo>
                <a:cubicBezTo>
                  <a:pt x="102026" y="165510"/>
                  <a:pt x="110228" y="181385"/>
                  <a:pt x="156001" y="190910"/>
                </a:cubicBezTo>
                <a:cubicBezTo>
                  <a:pt x="201774" y="200435"/>
                  <a:pt x="311577" y="192497"/>
                  <a:pt x="351264" y="190910"/>
                </a:cubicBezTo>
                <a:cubicBezTo>
                  <a:pt x="390951" y="189323"/>
                  <a:pt x="408149" y="182179"/>
                  <a:pt x="394126" y="181385"/>
                </a:cubicBezTo>
                <a:cubicBezTo>
                  <a:pt x="380103" y="180591"/>
                  <a:pt x="300199" y="186147"/>
                  <a:pt x="267126" y="186147"/>
                </a:cubicBezTo>
                <a:cubicBezTo>
                  <a:pt x="234053" y="186147"/>
                  <a:pt x="237493" y="211812"/>
                  <a:pt x="195689" y="181385"/>
                </a:cubicBezTo>
                <a:cubicBezTo>
                  <a:pt x="153885" y="150958"/>
                  <a:pt x="23445" y="8347"/>
                  <a:pt x="360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6A5232F-74A9-45FB-B9CA-43B8AA29E8EF}"/>
              </a:ext>
            </a:extLst>
          </p:cNvPr>
          <p:cNvSpPr/>
          <p:nvPr/>
        </p:nvSpPr>
        <p:spPr>
          <a:xfrm>
            <a:off x="4157663" y="5424463"/>
            <a:ext cx="388987" cy="146703"/>
          </a:xfrm>
          <a:custGeom>
            <a:avLst/>
            <a:gdLst>
              <a:gd name="connsiteX0" fmla="*/ 0 w 388987"/>
              <a:gd name="connsiteY0" fmla="*/ 25 h 146703"/>
              <a:gd name="connsiteX1" fmla="*/ 122237 w 388987"/>
              <a:gd name="connsiteY1" fmla="*/ 119087 h 146703"/>
              <a:gd name="connsiteX2" fmla="*/ 206375 w 388987"/>
              <a:gd name="connsiteY2" fmla="*/ 134962 h 146703"/>
              <a:gd name="connsiteX3" fmla="*/ 388937 w 388987"/>
              <a:gd name="connsiteY3" fmla="*/ 134962 h 146703"/>
              <a:gd name="connsiteX4" fmla="*/ 223837 w 388987"/>
              <a:gd name="connsiteY4" fmla="*/ 146075 h 146703"/>
              <a:gd name="connsiteX5" fmla="*/ 123825 w 388987"/>
              <a:gd name="connsiteY5" fmla="*/ 130200 h 146703"/>
              <a:gd name="connsiteX6" fmla="*/ 0 w 388987"/>
              <a:gd name="connsiteY6" fmla="*/ 25 h 14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87" h="146703">
                <a:moveTo>
                  <a:pt x="0" y="25"/>
                </a:moveTo>
                <a:cubicBezTo>
                  <a:pt x="-265" y="-1827"/>
                  <a:pt x="87841" y="96598"/>
                  <a:pt x="122237" y="119087"/>
                </a:cubicBezTo>
                <a:cubicBezTo>
                  <a:pt x="156633" y="141577"/>
                  <a:pt x="161925" y="132316"/>
                  <a:pt x="206375" y="134962"/>
                </a:cubicBezTo>
                <a:cubicBezTo>
                  <a:pt x="250825" y="137608"/>
                  <a:pt x="386027" y="133110"/>
                  <a:pt x="388937" y="134962"/>
                </a:cubicBezTo>
                <a:cubicBezTo>
                  <a:pt x="391847" y="136814"/>
                  <a:pt x="268022" y="146869"/>
                  <a:pt x="223837" y="146075"/>
                </a:cubicBezTo>
                <a:cubicBezTo>
                  <a:pt x="179652" y="145281"/>
                  <a:pt x="161396" y="152954"/>
                  <a:pt x="123825" y="130200"/>
                </a:cubicBezTo>
                <a:cubicBezTo>
                  <a:pt x="86254" y="107446"/>
                  <a:pt x="265" y="1877"/>
                  <a:pt x="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BE283B4-150E-427C-994B-69AF0D5D0DFD}"/>
              </a:ext>
            </a:extLst>
          </p:cNvPr>
          <p:cNvSpPr/>
          <p:nvPr/>
        </p:nvSpPr>
        <p:spPr>
          <a:xfrm>
            <a:off x="4186122" y="5519405"/>
            <a:ext cx="369084" cy="81247"/>
          </a:xfrm>
          <a:custGeom>
            <a:avLst/>
            <a:gdLst>
              <a:gd name="connsiteX0" fmla="*/ 116 w 369084"/>
              <a:gd name="connsiteY0" fmla="*/ 333 h 81247"/>
              <a:gd name="connsiteX1" fmla="*/ 154103 w 369084"/>
              <a:gd name="connsiteY1" fmla="*/ 74945 h 81247"/>
              <a:gd name="connsiteX2" fmla="*/ 271578 w 369084"/>
              <a:gd name="connsiteY2" fmla="*/ 74945 h 81247"/>
              <a:gd name="connsiteX3" fmla="*/ 368416 w 369084"/>
              <a:gd name="connsiteY3" fmla="*/ 55895 h 81247"/>
              <a:gd name="connsiteX4" fmla="*/ 222366 w 369084"/>
              <a:gd name="connsiteY4" fmla="*/ 63833 h 81247"/>
              <a:gd name="connsiteX5" fmla="*/ 130291 w 369084"/>
              <a:gd name="connsiteY5" fmla="*/ 47958 h 81247"/>
              <a:gd name="connsiteX6" fmla="*/ 116 w 369084"/>
              <a:gd name="connsiteY6" fmla="*/ 333 h 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084" h="81247">
                <a:moveTo>
                  <a:pt x="116" y="333"/>
                </a:moveTo>
                <a:cubicBezTo>
                  <a:pt x="4085" y="4831"/>
                  <a:pt x="108859" y="62510"/>
                  <a:pt x="154103" y="74945"/>
                </a:cubicBezTo>
                <a:cubicBezTo>
                  <a:pt x="199347" y="87380"/>
                  <a:pt x="235859" y="78120"/>
                  <a:pt x="271578" y="74945"/>
                </a:cubicBezTo>
                <a:cubicBezTo>
                  <a:pt x="307297" y="71770"/>
                  <a:pt x="376618" y="57747"/>
                  <a:pt x="368416" y="55895"/>
                </a:cubicBezTo>
                <a:cubicBezTo>
                  <a:pt x="360214" y="54043"/>
                  <a:pt x="262053" y="65156"/>
                  <a:pt x="222366" y="63833"/>
                </a:cubicBezTo>
                <a:cubicBezTo>
                  <a:pt x="182679" y="62510"/>
                  <a:pt x="165745" y="57748"/>
                  <a:pt x="130291" y="47958"/>
                </a:cubicBezTo>
                <a:cubicBezTo>
                  <a:pt x="94837" y="38168"/>
                  <a:pt x="-3853" y="-4165"/>
                  <a:pt x="116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E415C92-91BF-4F3F-ACC4-C180FFD5CE8B}"/>
              </a:ext>
            </a:extLst>
          </p:cNvPr>
          <p:cNvSpPr/>
          <p:nvPr/>
        </p:nvSpPr>
        <p:spPr>
          <a:xfrm>
            <a:off x="4061135" y="5432303"/>
            <a:ext cx="144520" cy="298724"/>
          </a:xfrm>
          <a:custGeom>
            <a:avLst/>
            <a:gdLst>
              <a:gd name="connsiteX0" fmla="*/ 107640 w 144520"/>
              <a:gd name="connsiteY0" fmla="*/ 122 h 298724"/>
              <a:gd name="connsiteX1" fmla="*/ 113990 w 144520"/>
              <a:gd name="connsiteY1" fmla="*/ 133472 h 298724"/>
              <a:gd name="connsiteX2" fmla="*/ 137803 w 144520"/>
              <a:gd name="connsiteY2" fmla="*/ 269997 h 298724"/>
              <a:gd name="connsiteX3" fmla="*/ 134628 w 144520"/>
              <a:gd name="connsiteY3" fmla="*/ 298572 h 298724"/>
              <a:gd name="connsiteX4" fmla="*/ 29853 w 144520"/>
              <a:gd name="connsiteY4" fmla="*/ 281110 h 298724"/>
              <a:gd name="connsiteX5" fmla="*/ 2865 w 144520"/>
              <a:gd name="connsiteY5" fmla="*/ 276347 h 298724"/>
              <a:gd name="connsiteX6" fmla="*/ 85415 w 144520"/>
              <a:gd name="connsiteY6" fmla="*/ 257297 h 298724"/>
              <a:gd name="connsiteX7" fmla="*/ 104465 w 144520"/>
              <a:gd name="connsiteY7" fmla="*/ 217610 h 298724"/>
              <a:gd name="connsiteX8" fmla="*/ 112403 w 144520"/>
              <a:gd name="connsiteY8" fmla="*/ 111247 h 298724"/>
              <a:gd name="connsiteX9" fmla="*/ 107640 w 144520"/>
              <a:gd name="connsiteY9" fmla="*/ 122 h 29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520" h="298724">
                <a:moveTo>
                  <a:pt x="107640" y="122"/>
                </a:moveTo>
                <a:cubicBezTo>
                  <a:pt x="107904" y="3826"/>
                  <a:pt x="108963" y="88493"/>
                  <a:pt x="113990" y="133472"/>
                </a:cubicBezTo>
                <a:cubicBezTo>
                  <a:pt x="119017" y="178451"/>
                  <a:pt x="134363" y="242480"/>
                  <a:pt x="137803" y="269997"/>
                </a:cubicBezTo>
                <a:cubicBezTo>
                  <a:pt x="141243" y="297514"/>
                  <a:pt x="152620" y="296720"/>
                  <a:pt x="134628" y="298572"/>
                </a:cubicBezTo>
                <a:cubicBezTo>
                  <a:pt x="116636" y="300424"/>
                  <a:pt x="51813" y="284814"/>
                  <a:pt x="29853" y="281110"/>
                </a:cubicBezTo>
                <a:cubicBezTo>
                  <a:pt x="7892" y="277406"/>
                  <a:pt x="-6395" y="280316"/>
                  <a:pt x="2865" y="276347"/>
                </a:cubicBezTo>
                <a:cubicBezTo>
                  <a:pt x="12125" y="272378"/>
                  <a:pt x="68482" y="267086"/>
                  <a:pt x="85415" y="257297"/>
                </a:cubicBezTo>
                <a:cubicBezTo>
                  <a:pt x="102348" y="247508"/>
                  <a:pt x="99967" y="241952"/>
                  <a:pt x="104465" y="217610"/>
                </a:cubicBezTo>
                <a:cubicBezTo>
                  <a:pt x="108963" y="193268"/>
                  <a:pt x="112138" y="144849"/>
                  <a:pt x="112403" y="111247"/>
                </a:cubicBezTo>
                <a:cubicBezTo>
                  <a:pt x="112668" y="77645"/>
                  <a:pt x="107376" y="-3582"/>
                  <a:pt x="10764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ADDE242-31EA-45D0-8BAB-59678FC14599}"/>
              </a:ext>
            </a:extLst>
          </p:cNvPr>
          <p:cNvSpPr/>
          <p:nvPr/>
        </p:nvSpPr>
        <p:spPr>
          <a:xfrm>
            <a:off x="4310040" y="5159504"/>
            <a:ext cx="270597" cy="275321"/>
          </a:xfrm>
          <a:custGeom>
            <a:avLst/>
            <a:gdLst>
              <a:gd name="connsiteX0" fmla="*/ 236560 w 270597"/>
              <a:gd name="connsiteY0" fmla="*/ 9396 h 275321"/>
              <a:gd name="connsiteX1" fmla="*/ 269898 w 270597"/>
              <a:gd name="connsiteY1" fmla="*/ 128459 h 275321"/>
              <a:gd name="connsiteX2" fmla="*/ 254023 w 270597"/>
              <a:gd name="connsiteY2" fmla="*/ 179259 h 275321"/>
              <a:gd name="connsiteX3" fmla="*/ 195285 w 270597"/>
              <a:gd name="connsiteY3" fmla="*/ 266571 h 275321"/>
              <a:gd name="connsiteX4" fmla="*/ 138135 w 270597"/>
              <a:gd name="connsiteY4" fmla="*/ 269746 h 275321"/>
              <a:gd name="connsiteX5" fmla="*/ 88923 w 270597"/>
              <a:gd name="connsiteY5" fmla="*/ 244346 h 275321"/>
              <a:gd name="connsiteX6" fmla="*/ 20660 w 270597"/>
              <a:gd name="connsiteY6" fmla="*/ 136396 h 275321"/>
              <a:gd name="connsiteX7" fmla="*/ 23835 w 270597"/>
              <a:gd name="connsiteY7" fmla="*/ 82421 h 275321"/>
              <a:gd name="connsiteX8" fmla="*/ 1610 w 270597"/>
              <a:gd name="connsiteY8" fmla="*/ 71309 h 275321"/>
              <a:gd name="connsiteX9" fmla="*/ 74635 w 270597"/>
              <a:gd name="connsiteY9" fmla="*/ 15746 h 275321"/>
              <a:gd name="connsiteX10" fmla="*/ 236560 w 270597"/>
              <a:gd name="connsiteY10" fmla="*/ 9396 h 27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597" h="275321">
                <a:moveTo>
                  <a:pt x="236560" y="9396"/>
                </a:moveTo>
                <a:cubicBezTo>
                  <a:pt x="269104" y="28181"/>
                  <a:pt x="266988" y="100149"/>
                  <a:pt x="269898" y="128459"/>
                </a:cubicBezTo>
                <a:cubicBezTo>
                  <a:pt x="272809" y="156770"/>
                  <a:pt x="266459" y="156240"/>
                  <a:pt x="254023" y="179259"/>
                </a:cubicBezTo>
                <a:cubicBezTo>
                  <a:pt x="241587" y="202278"/>
                  <a:pt x="214600" y="251490"/>
                  <a:pt x="195285" y="266571"/>
                </a:cubicBezTo>
                <a:cubicBezTo>
                  <a:pt x="175970" y="281652"/>
                  <a:pt x="155862" y="273450"/>
                  <a:pt x="138135" y="269746"/>
                </a:cubicBezTo>
                <a:cubicBezTo>
                  <a:pt x="120408" y="266042"/>
                  <a:pt x="108502" y="266571"/>
                  <a:pt x="88923" y="244346"/>
                </a:cubicBezTo>
                <a:cubicBezTo>
                  <a:pt x="69344" y="222121"/>
                  <a:pt x="31508" y="163384"/>
                  <a:pt x="20660" y="136396"/>
                </a:cubicBezTo>
                <a:cubicBezTo>
                  <a:pt x="9812" y="109409"/>
                  <a:pt x="27010" y="93269"/>
                  <a:pt x="23835" y="82421"/>
                </a:cubicBezTo>
                <a:cubicBezTo>
                  <a:pt x="20660" y="71573"/>
                  <a:pt x="-6857" y="82421"/>
                  <a:pt x="1610" y="71309"/>
                </a:cubicBezTo>
                <a:cubicBezTo>
                  <a:pt x="10077" y="60197"/>
                  <a:pt x="41562" y="27652"/>
                  <a:pt x="74635" y="15746"/>
                </a:cubicBezTo>
                <a:cubicBezTo>
                  <a:pt x="107708" y="3840"/>
                  <a:pt x="204016" y="-9389"/>
                  <a:pt x="236560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2EE854A-1BB9-428A-8D29-5B5DC8D2FBC3}"/>
              </a:ext>
            </a:extLst>
          </p:cNvPr>
          <p:cNvSpPr/>
          <p:nvPr/>
        </p:nvSpPr>
        <p:spPr>
          <a:xfrm>
            <a:off x="4481831" y="5195887"/>
            <a:ext cx="45719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33640B95-B1B4-4872-BD6C-8031CAE80739}"/>
              </a:ext>
            </a:extLst>
          </p:cNvPr>
          <p:cNvSpPr/>
          <p:nvPr/>
        </p:nvSpPr>
        <p:spPr>
          <a:xfrm>
            <a:off x="4192325" y="5572071"/>
            <a:ext cx="61130" cy="155716"/>
          </a:xfrm>
          <a:custGeom>
            <a:avLst/>
            <a:gdLst>
              <a:gd name="connsiteX0" fmla="*/ 30425 w 61130"/>
              <a:gd name="connsiteY0" fmla="*/ 54 h 155716"/>
              <a:gd name="connsiteX1" fmla="*/ 60588 w 61130"/>
              <a:gd name="connsiteY1" fmla="*/ 84192 h 155716"/>
              <a:gd name="connsiteX2" fmla="*/ 263 w 61130"/>
              <a:gd name="connsiteY2" fmla="*/ 155629 h 155716"/>
              <a:gd name="connsiteX3" fmla="*/ 38363 w 61130"/>
              <a:gd name="connsiteY3" fmla="*/ 96892 h 155716"/>
              <a:gd name="connsiteX4" fmla="*/ 30425 w 61130"/>
              <a:gd name="connsiteY4" fmla="*/ 54 h 15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0" h="155716">
                <a:moveTo>
                  <a:pt x="30425" y="54"/>
                </a:moveTo>
                <a:cubicBezTo>
                  <a:pt x="34129" y="-2063"/>
                  <a:pt x="65615" y="58263"/>
                  <a:pt x="60588" y="84192"/>
                </a:cubicBezTo>
                <a:cubicBezTo>
                  <a:pt x="55561" y="110121"/>
                  <a:pt x="3967" y="153512"/>
                  <a:pt x="263" y="155629"/>
                </a:cubicBezTo>
                <a:cubicBezTo>
                  <a:pt x="-3441" y="157746"/>
                  <a:pt x="33071" y="120969"/>
                  <a:pt x="38363" y="96892"/>
                </a:cubicBezTo>
                <a:cubicBezTo>
                  <a:pt x="43655" y="72815"/>
                  <a:pt x="26721" y="2171"/>
                  <a:pt x="3042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62BD915-D095-43E5-87BB-1D4D379A658F}"/>
              </a:ext>
            </a:extLst>
          </p:cNvPr>
          <p:cNvSpPr/>
          <p:nvPr/>
        </p:nvSpPr>
        <p:spPr>
          <a:xfrm>
            <a:off x="4097335" y="5529260"/>
            <a:ext cx="71358" cy="188915"/>
          </a:xfrm>
          <a:custGeom>
            <a:avLst/>
            <a:gdLst>
              <a:gd name="connsiteX0" fmla="*/ 69853 w 71358"/>
              <a:gd name="connsiteY0" fmla="*/ 3 h 188915"/>
              <a:gd name="connsiteX1" fmla="*/ 20640 w 71358"/>
              <a:gd name="connsiteY1" fmla="*/ 80965 h 188915"/>
              <a:gd name="connsiteX2" fmla="*/ 3 w 71358"/>
              <a:gd name="connsiteY2" fmla="*/ 106365 h 188915"/>
              <a:gd name="connsiteX3" fmla="*/ 19053 w 71358"/>
              <a:gd name="connsiteY3" fmla="*/ 188915 h 188915"/>
              <a:gd name="connsiteX4" fmla="*/ 14290 w 71358"/>
              <a:gd name="connsiteY4" fmla="*/ 104778 h 188915"/>
              <a:gd name="connsiteX5" fmla="*/ 53978 w 71358"/>
              <a:gd name="connsiteY5" fmla="*/ 84140 h 188915"/>
              <a:gd name="connsiteX6" fmla="*/ 69853 w 71358"/>
              <a:gd name="connsiteY6" fmla="*/ 3 h 1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58" h="188915">
                <a:moveTo>
                  <a:pt x="69853" y="3"/>
                </a:moveTo>
                <a:cubicBezTo>
                  <a:pt x="64297" y="-526"/>
                  <a:pt x="32282" y="63238"/>
                  <a:pt x="20640" y="80965"/>
                </a:cubicBezTo>
                <a:cubicBezTo>
                  <a:pt x="8998" y="98692"/>
                  <a:pt x="267" y="88373"/>
                  <a:pt x="3" y="106365"/>
                </a:cubicBezTo>
                <a:cubicBezTo>
                  <a:pt x="-261" y="124357"/>
                  <a:pt x="16672" y="189179"/>
                  <a:pt x="19053" y="188915"/>
                </a:cubicBezTo>
                <a:cubicBezTo>
                  <a:pt x="21434" y="188651"/>
                  <a:pt x="8469" y="122240"/>
                  <a:pt x="14290" y="104778"/>
                </a:cubicBezTo>
                <a:cubicBezTo>
                  <a:pt x="20111" y="87316"/>
                  <a:pt x="43395" y="97369"/>
                  <a:pt x="53978" y="84140"/>
                </a:cubicBezTo>
                <a:cubicBezTo>
                  <a:pt x="64561" y="70911"/>
                  <a:pt x="75409" y="532"/>
                  <a:pt x="6985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1A687B2-9EAE-4BC5-9BBD-E636BA2E8CB0}"/>
              </a:ext>
            </a:extLst>
          </p:cNvPr>
          <p:cNvSpPr/>
          <p:nvPr/>
        </p:nvSpPr>
        <p:spPr>
          <a:xfrm>
            <a:off x="4268327" y="5556009"/>
            <a:ext cx="274647" cy="172448"/>
          </a:xfrm>
          <a:custGeom>
            <a:avLst/>
            <a:gdLst>
              <a:gd name="connsiteX0" fmla="*/ 273511 w 274647"/>
              <a:gd name="connsiteY0" fmla="*/ 241 h 172448"/>
              <a:gd name="connsiteX1" fmla="*/ 119523 w 274647"/>
              <a:gd name="connsiteY1" fmla="*/ 98666 h 172448"/>
              <a:gd name="connsiteX2" fmla="*/ 9986 w 274647"/>
              <a:gd name="connsiteY2" fmla="*/ 171691 h 172448"/>
              <a:gd name="connsiteX3" fmla="*/ 33798 w 274647"/>
              <a:gd name="connsiteY3" fmla="*/ 128829 h 172448"/>
              <a:gd name="connsiteX4" fmla="*/ 273511 w 274647"/>
              <a:gd name="connsiteY4" fmla="*/ 241 h 17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647" h="172448">
                <a:moveTo>
                  <a:pt x="273511" y="241"/>
                </a:moveTo>
                <a:cubicBezTo>
                  <a:pt x="287798" y="-4786"/>
                  <a:pt x="163444" y="70091"/>
                  <a:pt x="119523" y="98666"/>
                </a:cubicBezTo>
                <a:cubicBezTo>
                  <a:pt x="75602" y="127241"/>
                  <a:pt x="24273" y="166664"/>
                  <a:pt x="9986" y="171691"/>
                </a:cubicBezTo>
                <a:cubicBezTo>
                  <a:pt x="-4301" y="176718"/>
                  <a:pt x="-8535" y="156081"/>
                  <a:pt x="33798" y="128829"/>
                </a:cubicBezTo>
                <a:cubicBezTo>
                  <a:pt x="76131" y="101577"/>
                  <a:pt x="259224" y="5268"/>
                  <a:pt x="273511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A9E00E3-DE99-4377-9D07-A8862D69C821}"/>
              </a:ext>
            </a:extLst>
          </p:cNvPr>
          <p:cNvSpPr/>
          <p:nvPr/>
        </p:nvSpPr>
        <p:spPr>
          <a:xfrm>
            <a:off x="3028815" y="5160060"/>
            <a:ext cx="449860" cy="455539"/>
          </a:xfrm>
          <a:custGeom>
            <a:avLst/>
            <a:gdLst>
              <a:gd name="connsiteX0" fmla="*/ 135 w 449860"/>
              <a:gd name="connsiteY0" fmla="*/ 16778 h 455539"/>
              <a:gd name="connsiteX1" fmla="*/ 119198 w 449860"/>
              <a:gd name="connsiteY1" fmla="*/ 2490 h 455539"/>
              <a:gd name="connsiteX2" fmla="*/ 233498 w 449860"/>
              <a:gd name="connsiteY2" fmla="*/ 73928 h 455539"/>
              <a:gd name="connsiteX3" fmla="*/ 277948 w 449860"/>
              <a:gd name="connsiteY3" fmla="*/ 108853 h 455539"/>
              <a:gd name="connsiteX4" fmla="*/ 357323 w 449860"/>
              <a:gd name="connsiteY4" fmla="*/ 142190 h 455539"/>
              <a:gd name="connsiteX5" fmla="*/ 446223 w 449860"/>
              <a:gd name="connsiteY5" fmla="*/ 285065 h 455539"/>
              <a:gd name="connsiteX6" fmla="*/ 428760 w 449860"/>
              <a:gd name="connsiteY6" fmla="*/ 377140 h 455539"/>
              <a:gd name="connsiteX7" fmla="*/ 392248 w 449860"/>
              <a:gd name="connsiteY7" fmla="*/ 453340 h 455539"/>
              <a:gd name="connsiteX8" fmla="*/ 408123 w 449860"/>
              <a:gd name="connsiteY8" fmla="*/ 423178 h 455539"/>
              <a:gd name="connsiteX9" fmla="*/ 443048 w 449860"/>
              <a:gd name="connsiteY9" fmla="*/ 304115 h 455539"/>
              <a:gd name="connsiteX10" fmla="*/ 363673 w 449860"/>
              <a:gd name="connsiteY10" fmla="*/ 172353 h 455539"/>
              <a:gd name="connsiteX11" fmla="*/ 143010 w 449860"/>
              <a:gd name="connsiteY11" fmla="*/ 21540 h 455539"/>
              <a:gd name="connsiteX12" fmla="*/ 135 w 449860"/>
              <a:gd name="connsiteY12" fmla="*/ 16778 h 45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860" h="455539">
                <a:moveTo>
                  <a:pt x="135" y="16778"/>
                </a:moveTo>
                <a:cubicBezTo>
                  <a:pt x="-3834" y="13603"/>
                  <a:pt x="80304" y="-7035"/>
                  <a:pt x="119198" y="2490"/>
                </a:cubicBezTo>
                <a:cubicBezTo>
                  <a:pt x="158092" y="12015"/>
                  <a:pt x="207040" y="56201"/>
                  <a:pt x="233498" y="73928"/>
                </a:cubicBezTo>
                <a:cubicBezTo>
                  <a:pt x="259956" y="91655"/>
                  <a:pt x="257311" y="97476"/>
                  <a:pt x="277948" y="108853"/>
                </a:cubicBezTo>
                <a:cubicBezTo>
                  <a:pt x="298586" y="120230"/>
                  <a:pt x="329277" y="112821"/>
                  <a:pt x="357323" y="142190"/>
                </a:cubicBezTo>
                <a:cubicBezTo>
                  <a:pt x="385369" y="171559"/>
                  <a:pt x="434317" y="245907"/>
                  <a:pt x="446223" y="285065"/>
                </a:cubicBezTo>
                <a:cubicBezTo>
                  <a:pt x="458129" y="324223"/>
                  <a:pt x="437756" y="349094"/>
                  <a:pt x="428760" y="377140"/>
                </a:cubicBezTo>
                <a:cubicBezTo>
                  <a:pt x="419764" y="405186"/>
                  <a:pt x="395687" y="445667"/>
                  <a:pt x="392248" y="453340"/>
                </a:cubicBezTo>
                <a:cubicBezTo>
                  <a:pt x="388809" y="461013"/>
                  <a:pt x="399656" y="448049"/>
                  <a:pt x="408123" y="423178"/>
                </a:cubicBezTo>
                <a:cubicBezTo>
                  <a:pt x="416590" y="398307"/>
                  <a:pt x="450456" y="345919"/>
                  <a:pt x="443048" y="304115"/>
                </a:cubicBezTo>
                <a:cubicBezTo>
                  <a:pt x="435640" y="262311"/>
                  <a:pt x="413679" y="219449"/>
                  <a:pt x="363673" y="172353"/>
                </a:cubicBezTo>
                <a:cubicBezTo>
                  <a:pt x="313667" y="125257"/>
                  <a:pt x="202012" y="48263"/>
                  <a:pt x="143010" y="21540"/>
                </a:cubicBezTo>
                <a:cubicBezTo>
                  <a:pt x="84008" y="-5183"/>
                  <a:pt x="4104" y="19953"/>
                  <a:pt x="135" y="16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902E3B8-18AB-4F17-BE8C-A1394B228FFC}"/>
              </a:ext>
            </a:extLst>
          </p:cNvPr>
          <p:cNvSpPr/>
          <p:nvPr/>
        </p:nvSpPr>
        <p:spPr>
          <a:xfrm>
            <a:off x="3001652" y="5169228"/>
            <a:ext cx="298761" cy="408343"/>
          </a:xfrm>
          <a:custGeom>
            <a:avLst/>
            <a:gdLst>
              <a:gd name="connsiteX0" fmla="*/ 60636 w 298761"/>
              <a:gd name="connsiteY0" fmla="*/ 2847 h 408343"/>
              <a:gd name="connsiteX1" fmla="*/ 11423 w 298761"/>
              <a:gd name="connsiteY1" fmla="*/ 79047 h 408343"/>
              <a:gd name="connsiteX2" fmla="*/ 36823 w 298761"/>
              <a:gd name="connsiteY2" fmla="*/ 231447 h 408343"/>
              <a:gd name="connsiteX3" fmla="*/ 135248 w 298761"/>
              <a:gd name="connsiteY3" fmla="*/ 342572 h 408343"/>
              <a:gd name="connsiteX4" fmla="*/ 222561 w 298761"/>
              <a:gd name="connsiteY4" fmla="*/ 372735 h 408343"/>
              <a:gd name="connsiteX5" fmla="*/ 298761 w 298761"/>
              <a:gd name="connsiteY5" fmla="*/ 407660 h 408343"/>
              <a:gd name="connsiteX6" fmla="*/ 222561 w 298761"/>
              <a:gd name="connsiteY6" fmla="*/ 388610 h 408343"/>
              <a:gd name="connsiteX7" fmla="*/ 87623 w 298761"/>
              <a:gd name="connsiteY7" fmla="*/ 306060 h 408343"/>
              <a:gd name="connsiteX8" fmla="*/ 311 w 298761"/>
              <a:gd name="connsiteY8" fmla="*/ 174297 h 408343"/>
              <a:gd name="connsiteX9" fmla="*/ 60636 w 298761"/>
              <a:gd name="connsiteY9" fmla="*/ 2847 h 40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761" h="408343">
                <a:moveTo>
                  <a:pt x="60636" y="2847"/>
                </a:moveTo>
                <a:cubicBezTo>
                  <a:pt x="62488" y="-13028"/>
                  <a:pt x="15392" y="40947"/>
                  <a:pt x="11423" y="79047"/>
                </a:cubicBezTo>
                <a:cubicBezTo>
                  <a:pt x="7454" y="117147"/>
                  <a:pt x="16186" y="187526"/>
                  <a:pt x="36823" y="231447"/>
                </a:cubicBezTo>
                <a:cubicBezTo>
                  <a:pt x="57460" y="275368"/>
                  <a:pt x="104292" y="319024"/>
                  <a:pt x="135248" y="342572"/>
                </a:cubicBezTo>
                <a:cubicBezTo>
                  <a:pt x="166204" y="366120"/>
                  <a:pt x="195309" y="361887"/>
                  <a:pt x="222561" y="372735"/>
                </a:cubicBezTo>
                <a:cubicBezTo>
                  <a:pt x="249813" y="383583"/>
                  <a:pt x="298761" y="405014"/>
                  <a:pt x="298761" y="407660"/>
                </a:cubicBezTo>
                <a:cubicBezTo>
                  <a:pt x="298761" y="410306"/>
                  <a:pt x="257751" y="405543"/>
                  <a:pt x="222561" y="388610"/>
                </a:cubicBezTo>
                <a:cubicBezTo>
                  <a:pt x="187371" y="371677"/>
                  <a:pt x="124665" y="341779"/>
                  <a:pt x="87623" y="306060"/>
                </a:cubicBezTo>
                <a:cubicBezTo>
                  <a:pt x="50581" y="270341"/>
                  <a:pt x="5603" y="222980"/>
                  <a:pt x="311" y="174297"/>
                </a:cubicBezTo>
                <a:cubicBezTo>
                  <a:pt x="-4981" y="125614"/>
                  <a:pt x="58784" y="18722"/>
                  <a:pt x="60636" y="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E4F7FA3-A1C7-41B8-B6BF-AE7E7EFD4378}"/>
              </a:ext>
            </a:extLst>
          </p:cNvPr>
          <p:cNvSpPr/>
          <p:nvPr/>
        </p:nvSpPr>
        <p:spPr>
          <a:xfrm>
            <a:off x="2960450" y="5152886"/>
            <a:ext cx="468636" cy="549447"/>
          </a:xfrm>
          <a:custGeom>
            <a:avLst/>
            <a:gdLst>
              <a:gd name="connsiteX0" fmla="*/ 54213 w 468636"/>
              <a:gd name="connsiteY0" fmla="*/ 1727 h 549447"/>
              <a:gd name="connsiteX1" fmla="*/ 238 w 468636"/>
              <a:gd name="connsiteY1" fmla="*/ 111265 h 549447"/>
              <a:gd name="connsiteX2" fmla="*/ 38338 w 468636"/>
              <a:gd name="connsiteY2" fmla="*/ 260490 h 549447"/>
              <a:gd name="connsiteX3" fmla="*/ 125651 w 468636"/>
              <a:gd name="connsiteY3" fmla="*/ 382727 h 549447"/>
              <a:gd name="connsiteX4" fmla="*/ 205026 w 468636"/>
              <a:gd name="connsiteY4" fmla="*/ 414477 h 549447"/>
              <a:gd name="connsiteX5" fmla="*/ 343138 w 468636"/>
              <a:gd name="connsiteY5" fmla="*/ 438290 h 549447"/>
              <a:gd name="connsiteX6" fmla="*/ 439976 w 468636"/>
              <a:gd name="connsiteY6" fmla="*/ 462102 h 549447"/>
              <a:gd name="connsiteX7" fmla="*/ 468551 w 468636"/>
              <a:gd name="connsiteY7" fmla="*/ 549415 h 549447"/>
              <a:gd name="connsiteX8" fmla="*/ 433626 w 468636"/>
              <a:gd name="connsiteY8" fmla="*/ 471627 h 549447"/>
              <a:gd name="connsiteX9" fmla="*/ 327263 w 468636"/>
              <a:gd name="connsiteY9" fmla="*/ 420827 h 549447"/>
              <a:gd name="connsiteX10" fmla="*/ 155813 w 468636"/>
              <a:gd name="connsiteY10" fmla="*/ 368440 h 549447"/>
              <a:gd name="connsiteX11" fmla="*/ 27226 w 468636"/>
              <a:gd name="connsiteY11" fmla="*/ 198577 h 549447"/>
              <a:gd name="connsiteX12" fmla="*/ 54213 w 468636"/>
              <a:gd name="connsiteY12" fmla="*/ 1727 h 5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636" h="549447">
                <a:moveTo>
                  <a:pt x="54213" y="1727"/>
                </a:moveTo>
                <a:cubicBezTo>
                  <a:pt x="49715" y="-12825"/>
                  <a:pt x="2884" y="68138"/>
                  <a:pt x="238" y="111265"/>
                </a:cubicBezTo>
                <a:cubicBezTo>
                  <a:pt x="-2408" y="154392"/>
                  <a:pt x="17436" y="215246"/>
                  <a:pt x="38338" y="260490"/>
                </a:cubicBezTo>
                <a:cubicBezTo>
                  <a:pt x="59240" y="305734"/>
                  <a:pt x="97870" y="357063"/>
                  <a:pt x="125651" y="382727"/>
                </a:cubicBezTo>
                <a:cubicBezTo>
                  <a:pt x="153432" y="408392"/>
                  <a:pt x="168778" y="405217"/>
                  <a:pt x="205026" y="414477"/>
                </a:cubicBezTo>
                <a:cubicBezTo>
                  <a:pt x="241274" y="423737"/>
                  <a:pt x="303980" y="430353"/>
                  <a:pt x="343138" y="438290"/>
                </a:cubicBezTo>
                <a:cubicBezTo>
                  <a:pt x="382296" y="446227"/>
                  <a:pt x="419074" y="443581"/>
                  <a:pt x="439976" y="462102"/>
                </a:cubicBezTo>
                <a:cubicBezTo>
                  <a:pt x="460878" y="480623"/>
                  <a:pt x="469609" y="547827"/>
                  <a:pt x="468551" y="549415"/>
                </a:cubicBezTo>
                <a:cubicBezTo>
                  <a:pt x="467493" y="551003"/>
                  <a:pt x="457174" y="493058"/>
                  <a:pt x="433626" y="471627"/>
                </a:cubicBezTo>
                <a:cubicBezTo>
                  <a:pt x="410078" y="450196"/>
                  <a:pt x="373565" y="438025"/>
                  <a:pt x="327263" y="420827"/>
                </a:cubicBezTo>
                <a:cubicBezTo>
                  <a:pt x="280961" y="403629"/>
                  <a:pt x="205819" y="405482"/>
                  <a:pt x="155813" y="368440"/>
                </a:cubicBezTo>
                <a:cubicBezTo>
                  <a:pt x="105807" y="331398"/>
                  <a:pt x="47334" y="252287"/>
                  <a:pt x="27226" y="198577"/>
                </a:cubicBezTo>
                <a:cubicBezTo>
                  <a:pt x="7118" y="144867"/>
                  <a:pt x="58711" y="16279"/>
                  <a:pt x="54213" y="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760F3F9-6259-474F-B0A8-C5E21053A593}"/>
              </a:ext>
            </a:extLst>
          </p:cNvPr>
          <p:cNvSpPr/>
          <p:nvPr/>
        </p:nvSpPr>
        <p:spPr>
          <a:xfrm>
            <a:off x="3036828" y="5159346"/>
            <a:ext cx="200129" cy="79087"/>
          </a:xfrm>
          <a:custGeom>
            <a:avLst/>
            <a:gdLst>
              <a:gd name="connsiteX0" fmla="*/ 60 w 200129"/>
              <a:gd name="connsiteY0" fmla="*/ 34954 h 79087"/>
              <a:gd name="connsiteX1" fmla="*/ 82610 w 200129"/>
              <a:gd name="connsiteY1" fmla="*/ 17492 h 79087"/>
              <a:gd name="connsiteX2" fmla="*/ 171510 w 200129"/>
              <a:gd name="connsiteY2" fmla="*/ 65117 h 79087"/>
              <a:gd name="connsiteX3" fmla="*/ 200085 w 200129"/>
              <a:gd name="connsiteY3" fmla="*/ 77817 h 79087"/>
              <a:gd name="connsiteX4" fmla="*/ 166747 w 200129"/>
              <a:gd name="connsiteY4" fmla="*/ 39717 h 79087"/>
              <a:gd name="connsiteX5" fmla="*/ 133410 w 200129"/>
              <a:gd name="connsiteY5" fmla="*/ 12729 h 79087"/>
              <a:gd name="connsiteX6" fmla="*/ 69910 w 200129"/>
              <a:gd name="connsiteY6" fmla="*/ 29 h 79087"/>
              <a:gd name="connsiteX7" fmla="*/ 60 w 200129"/>
              <a:gd name="connsiteY7" fmla="*/ 34954 h 7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129" h="79087">
                <a:moveTo>
                  <a:pt x="60" y="34954"/>
                </a:moveTo>
                <a:cubicBezTo>
                  <a:pt x="2177" y="37864"/>
                  <a:pt x="54035" y="12465"/>
                  <a:pt x="82610" y="17492"/>
                </a:cubicBezTo>
                <a:cubicBezTo>
                  <a:pt x="111185" y="22519"/>
                  <a:pt x="151931" y="55063"/>
                  <a:pt x="171510" y="65117"/>
                </a:cubicBezTo>
                <a:cubicBezTo>
                  <a:pt x="191089" y="75171"/>
                  <a:pt x="200879" y="82050"/>
                  <a:pt x="200085" y="77817"/>
                </a:cubicBezTo>
                <a:cubicBezTo>
                  <a:pt x="199291" y="73584"/>
                  <a:pt x="177859" y="50565"/>
                  <a:pt x="166747" y="39717"/>
                </a:cubicBezTo>
                <a:cubicBezTo>
                  <a:pt x="155635" y="28869"/>
                  <a:pt x="149549" y="19344"/>
                  <a:pt x="133410" y="12729"/>
                </a:cubicBezTo>
                <a:cubicBezTo>
                  <a:pt x="117271" y="6114"/>
                  <a:pt x="88166" y="-500"/>
                  <a:pt x="69910" y="29"/>
                </a:cubicBezTo>
                <a:cubicBezTo>
                  <a:pt x="51654" y="558"/>
                  <a:pt x="-2057" y="32044"/>
                  <a:pt x="60" y="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E664F83-D87B-490C-93B6-CFA9D0B72657}"/>
              </a:ext>
            </a:extLst>
          </p:cNvPr>
          <p:cNvSpPr/>
          <p:nvPr/>
        </p:nvSpPr>
        <p:spPr>
          <a:xfrm>
            <a:off x="3077989" y="5171303"/>
            <a:ext cx="257539" cy="300166"/>
          </a:xfrm>
          <a:custGeom>
            <a:avLst/>
            <a:gdLst>
              <a:gd name="connsiteX0" fmla="*/ 168449 w 257539"/>
              <a:gd name="connsiteY0" fmla="*/ 48397 h 300166"/>
              <a:gd name="connsiteX1" fmla="*/ 246236 w 257539"/>
              <a:gd name="connsiteY1" fmla="*/ 123010 h 300166"/>
              <a:gd name="connsiteX2" fmla="*/ 249411 w 257539"/>
              <a:gd name="connsiteY2" fmla="*/ 205560 h 300166"/>
              <a:gd name="connsiteX3" fmla="*/ 173211 w 257539"/>
              <a:gd name="connsiteY3" fmla="*/ 286522 h 300166"/>
              <a:gd name="connsiteX4" fmla="*/ 149399 w 257539"/>
              <a:gd name="connsiteY4" fmla="*/ 297635 h 300166"/>
              <a:gd name="connsiteX5" fmla="*/ 90661 w 257539"/>
              <a:gd name="connsiteY5" fmla="*/ 259535 h 300166"/>
              <a:gd name="connsiteX6" fmla="*/ 12874 w 257539"/>
              <a:gd name="connsiteY6" fmla="*/ 184922 h 300166"/>
              <a:gd name="connsiteX7" fmla="*/ 174 w 257539"/>
              <a:gd name="connsiteY7" fmla="*/ 119835 h 300166"/>
              <a:gd name="connsiteX8" fmla="*/ 6524 w 257539"/>
              <a:gd name="connsiteY8" fmla="*/ 38872 h 300166"/>
              <a:gd name="connsiteX9" fmla="*/ 20811 w 257539"/>
              <a:gd name="connsiteY9" fmla="*/ 772 h 300166"/>
              <a:gd name="connsiteX10" fmla="*/ 103361 w 257539"/>
              <a:gd name="connsiteY10" fmla="*/ 16647 h 300166"/>
              <a:gd name="connsiteX11" fmla="*/ 168449 w 257539"/>
              <a:gd name="connsiteY11" fmla="*/ 48397 h 3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539" h="300166">
                <a:moveTo>
                  <a:pt x="168449" y="48397"/>
                </a:moveTo>
                <a:cubicBezTo>
                  <a:pt x="192261" y="66124"/>
                  <a:pt x="232742" y="96816"/>
                  <a:pt x="246236" y="123010"/>
                </a:cubicBezTo>
                <a:cubicBezTo>
                  <a:pt x="259730" y="149204"/>
                  <a:pt x="261582" y="178308"/>
                  <a:pt x="249411" y="205560"/>
                </a:cubicBezTo>
                <a:cubicBezTo>
                  <a:pt x="237240" y="232812"/>
                  <a:pt x="189880" y="271176"/>
                  <a:pt x="173211" y="286522"/>
                </a:cubicBezTo>
                <a:cubicBezTo>
                  <a:pt x="156542" y="301868"/>
                  <a:pt x="163157" y="302133"/>
                  <a:pt x="149399" y="297635"/>
                </a:cubicBezTo>
                <a:cubicBezTo>
                  <a:pt x="135641" y="293137"/>
                  <a:pt x="113415" y="278320"/>
                  <a:pt x="90661" y="259535"/>
                </a:cubicBezTo>
                <a:cubicBezTo>
                  <a:pt x="67907" y="240750"/>
                  <a:pt x="27955" y="208205"/>
                  <a:pt x="12874" y="184922"/>
                </a:cubicBezTo>
                <a:cubicBezTo>
                  <a:pt x="-2207" y="161639"/>
                  <a:pt x="1232" y="144177"/>
                  <a:pt x="174" y="119835"/>
                </a:cubicBezTo>
                <a:cubicBezTo>
                  <a:pt x="-884" y="95493"/>
                  <a:pt x="3084" y="58716"/>
                  <a:pt x="6524" y="38872"/>
                </a:cubicBezTo>
                <a:cubicBezTo>
                  <a:pt x="9963" y="19028"/>
                  <a:pt x="4672" y="4476"/>
                  <a:pt x="20811" y="772"/>
                </a:cubicBezTo>
                <a:cubicBezTo>
                  <a:pt x="36950" y="-2932"/>
                  <a:pt x="78490" y="7386"/>
                  <a:pt x="103361" y="16647"/>
                </a:cubicBezTo>
                <a:cubicBezTo>
                  <a:pt x="128232" y="25908"/>
                  <a:pt x="144637" y="30670"/>
                  <a:pt x="168449" y="48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0E441AB1-8B2F-495A-81CA-E2455CB5A749}"/>
              </a:ext>
            </a:extLst>
          </p:cNvPr>
          <p:cNvSpPr/>
          <p:nvPr/>
        </p:nvSpPr>
        <p:spPr>
          <a:xfrm>
            <a:off x="2834907" y="5147069"/>
            <a:ext cx="302102" cy="52991"/>
          </a:xfrm>
          <a:custGeom>
            <a:avLst/>
            <a:gdLst>
              <a:gd name="connsiteX0" fmla="*/ 368 w 302102"/>
              <a:gd name="connsiteY0" fmla="*/ 51994 h 52991"/>
              <a:gd name="connsiteX1" fmla="*/ 138481 w 302102"/>
              <a:gd name="connsiteY1" fmla="*/ 26594 h 52991"/>
              <a:gd name="connsiteX2" fmla="*/ 211506 w 302102"/>
              <a:gd name="connsiteY2" fmla="*/ 2781 h 52991"/>
              <a:gd name="connsiteX3" fmla="*/ 301993 w 302102"/>
              <a:gd name="connsiteY3" fmla="*/ 2781 h 52991"/>
              <a:gd name="connsiteX4" fmla="*/ 192456 w 302102"/>
              <a:gd name="connsiteY4" fmla="*/ 23419 h 52991"/>
              <a:gd name="connsiteX5" fmla="*/ 100381 w 302102"/>
              <a:gd name="connsiteY5" fmla="*/ 45644 h 52991"/>
              <a:gd name="connsiteX6" fmla="*/ 368 w 302102"/>
              <a:gd name="connsiteY6" fmla="*/ 51994 h 5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02" h="52991">
                <a:moveTo>
                  <a:pt x="368" y="51994"/>
                </a:moveTo>
                <a:cubicBezTo>
                  <a:pt x="6718" y="48819"/>
                  <a:pt x="103291" y="34796"/>
                  <a:pt x="138481" y="26594"/>
                </a:cubicBezTo>
                <a:cubicBezTo>
                  <a:pt x="173671" y="18392"/>
                  <a:pt x="184254" y="6750"/>
                  <a:pt x="211506" y="2781"/>
                </a:cubicBezTo>
                <a:cubicBezTo>
                  <a:pt x="238758" y="-1188"/>
                  <a:pt x="305168" y="-659"/>
                  <a:pt x="301993" y="2781"/>
                </a:cubicBezTo>
                <a:cubicBezTo>
                  <a:pt x="298818" y="6221"/>
                  <a:pt x="226058" y="16275"/>
                  <a:pt x="192456" y="23419"/>
                </a:cubicBezTo>
                <a:cubicBezTo>
                  <a:pt x="158854" y="30563"/>
                  <a:pt x="129221" y="41146"/>
                  <a:pt x="100381" y="45644"/>
                </a:cubicBezTo>
                <a:cubicBezTo>
                  <a:pt x="71541" y="50142"/>
                  <a:pt x="-5982" y="55169"/>
                  <a:pt x="368" y="51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BE9D14A-2A44-4C26-97E7-2C519FAA1A62}"/>
              </a:ext>
            </a:extLst>
          </p:cNvPr>
          <p:cNvSpPr/>
          <p:nvPr/>
        </p:nvSpPr>
        <p:spPr>
          <a:xfrm>
            <a:off x="3113692" y="5549763"/>
            <a:ext cx="262956" cy="68822"/>
          </a:xfrm>
          <a:custGeom>
            <a:avLst/>
            <a:gdLst>
              <a:gd name="connsiteX0" fmla="*/ 983 w 262956"/>
              <a:gd name="connsiteY0" fmla="*/ 137 h 68822"/>
              <a:gd name="connsiteX1" fmla="*/ 197833 w 262956"/>
              <a:gd name="connsiteY1" fmla="*/ 38237 h 68822"/>
              <a:gd name="connsiteX2" fmla="*/ 262921 w 262956"/>
              <a:gd name="connsiteY2" fmla="*/ 68400 h 68822"/>
              <a:gd name="connsiteX3" fmla="*/ 205771 w 262956"/>
              <a:gd name="connsiteY3" fmla="*/ 55700 h 68822"/>
              <a:gd name="connsiteX4" fmla="*/ 124808 w 262956"/>
              <a:gd name="connsiteY4" fmla="*/ 52525 h 68822"/>
              <a:gd name="connsiteX5" fmla="*/ 983 w 262956"/>
              <a:gd name="connsiteY5" fmla="*/ 137 h 6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956" h="68822">
                <a:moveTo>
                  <a:pt x="983" y="137"/>
                </a:moveTo>
                <a:cubicBezTo>
                  <a:pt x="13154" y="-2244"/>
                  <a:pt x="154177" y="26860"/>
                  <a:pt x="197833" y="38237"/>
                </a:cubicBezTo>
                <a:cubicBezTo>
                  <a:pt x="241489" y="49614"/>
                  <a:pt x="261598" y="65490"/>
                  <a:pt x="262921" y="68400"/>
                </a:cubicBezTo>
                <a:cubicBezTo>
                  <a:pt x="264244" y="71310"/>
                  <a:pt x="228790" y="58346"/>
                  <a:pt x="205771" y="55700"/>
                </a:cubicBezTo>
                <a:cubicBezTo>
                  <a:pt x="182752" y="53054"/>
                  <a:pt x="156558" y="58081"/>
                  <a:pt x="124808" y="52525"/>
                </a:cubicBezTo>
                <a:cubicBezTo>
                  <a:pt x="93058" y="46969"/>
                  <a:pt x="-11188" y="2518"/>
                  <a:pt x="98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E140AF60-0F9C-4E21-9024-18697CA68E43}"/>
              </a:ext>
            </a:extLst>
          </p:cNvPr>
          <p:cNvSpPr/>
          <p:nvPr/>
        </p:nvSpPr>
        <p:spPr>
          <a:xfrm>
            <a:off x="3154297" y="5114913"/>
            <a:ext cx="293854" cy="140304"/>
          </a:xfrm>
          <a:custGeom>
            <a:avLst/>
            <a:gdLst>
              <a:gd name="connsiteX0" fmla="*/ 66 w 293854"/>
              <a:gd name="connsiteY0" fmla="*/ 12 h 140304"/>
              <a:gd name="connsiteX1" fmla="*/ 117541 w 293854"/>
              <a:gd name="connsiteY1" fmla="*/ 84150 h 140304"/>
              <a:gd name="connsiteX2" fmla="*/ 195328 w 293854"/>
              <a:gd name="connsiteY2" fmla="*/ 98437 h 140304"/>
              <a:gd name="connsiteX3" fmla="*/ 293753 w 293854"/>
              <a:gd name="connsiteY3" fmla="*/ 139712 h 140304"/>
              <a:gd name="connsiteX4" fmla="*/ 176278 w 293854"/>
              <a:gd name="connsiteY4" fmla="*/ 120662 h 140304"/>
              <a:gd name="connsiteX5" fmla="*/ 101666 w 293854"/>
              <a:gd name="connsiteY5" fmla="*/ 90500 h 140304"/>
              <a:gd name="connsiteX6" fmla="*/ 66 w 293854"/>
              <a:gd name="connsiteY6" fmla="*/ 12 h 1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54" h="140304">
                <a:moveTo>
                  <a:pt x="66" y="12"/>
                </a:moveTo>
                <a:cubicBezTo>
                  <a:pt x="2712" y="-1046"/>
                  <a:pt x="84997" y="67746"/>
                  <a:pt x="117541" y="84150"/>
                </a:cubicBezTo>
                <a:cubicBezTo>
                  <a:pt x="150085" y="100554"/>
                  <a:pt x="165959" y="89177"/>
                  <a:pt x="195328" y="98437"/>
                </a:cubicBezTo>
                <a:cubicBezTo>
                  <a:pt x="224697" y="107697"/>
                  <a:pt x="296928" y="136008"/>
                  <a:pt x="293753" y="139712"/>
                </a:cubicBezTo>
                <a:cubicBezTo>
                  <a:pt x="290578" y="143416"/>
                  <a:pt x="208292" y="128864"/>
                  <a:pt x="176278" y="120662"/>
                </a:cubicBezTo>
                <a:cubicBezTo>
                  <a:pt x="144264" y="112460"/>
                  <a:pt x="128389" y="108227"/>
                  <a:pt x="101666" y="90500"/>
                </a:cubicBezTo>
                <a:cubicBezTo>
                  <a:pt x="74943" y="72773"/>
                  <a:pt x="-2580" y="1070"/>
                  <a:pt x="6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D935C35-91B9-4D6F-B0EF-473A11C9C73F}"/>
              </a:ext>
            </a:extLst>
          </p:cNvPr>
          <p:cNvSpPr/>
          <p:nvPr/>
        </p:nvSpPr>
        <p:spPr>
          <a:xfrm>
            <a:off x="3414329" y="5581642"/>
            <a:ext cx="65073" cy="147955"/>
          </a:xfrm>
          <a:custGeom>
            <a:avLst/>
            <a:gdLst>
              <a:gd name="connsiteX0" fmla="*/ 384 w 65073"/>
              <a:gd name="connsiteY0" fmla="*/ 8 h 147955"/>
              <a:gd name="connsiteX1" fmla="*/ 33721 w 65073"/>
              <a:gd name="connsiteY1" fmla="*/ 39696 h 147955"/>
              <a:gd name="connsiteX2" fmla="*/ 33721 w 65073"/>
              <a:gd name="connsiteY2" fmla="*/ 93671 h 147955"/>
              <a:gd name="connsiteX3" fmla="*/ 11496 w 65073"/>
              <a:gd name="connsiteY3" fmla="*/ 147646 h 147955"/>
              <a:gd name="connsiteX4" fmla="*/ 59121 w 65073"/>
              <a:gd name="connsiteY4" fmla="*/ 68271 h 147955"/>
              <a:gd name="connsiteX5" fmla="*/ 59121 w 65073"/>
              <a:gd name="connsiteY5" fmla="*/ 42871 h 147955"/>
              <a:gd name="connsiteX6" fmla="*/ 384 w 65073"/>
              <a:gd name="connsiteY6" fmla="*/ 8 h 14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73" h="147955">
                <a:moveTo>
                  <a:pt x="384" y="8"/>
                </a:moveTo>
                <a:cubicBezTo>
                  <a:pt x="-3849" y="-521"/>
                  <a:pt x="28165" y="24086"/>
                  <a:pt x="33721" y="39696"/>
                </a:cubicBezTo>
                <a:cubicBezTo>
                  <a:pt x="39277" y="55306"/>
                  <a:pt x="37425" y="75679"/>
                  <a:pt x="33721" y="93671"/>
                </a:cubicBezTo>
                <a:cubicBezTo>
                  <a:pt x="30017" y="111663"/>
                  <a:pt x="7263" y="151879"/>
                  <a:pt x="11496" y="147646"/>
                </a:cubicBezTo>
                <a:cubicBezTo>
                  <a:pt x="15729" y="143413"/>
                  <a:pt x="51184" y="85733"/>
                  <a:pt x="59121" y="68271"/>
                </a:cubicBezTo>
                <a:cubicBezTo>
                  <a:pt x="67058" y="50809"/>
                  <a:pt x="67058" y="53190"/>
                  <a:pt x="59121" y="42871"/>
                </a:cubicBezTo>
                <a:cubicBezTo>
                  <a:pt x="51184" y="32552"/>
                  <a:pt x="4617" y="537"/>
                  <a:pt x="38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FAD7D4F-1821-4687-9D55-183C2308F117}"/>
              </a:ext>
            </a:extLst>
          </p:cNvPr>
          <p:cNvSpPr/>
          <p:nvPr/>
        </p:nvSpPr>
        <p:spPr>
          <a:xfrm>
            <a:off x="3438497" y="5914479"/>
            <a:ext cx="179423" cy="208881"/>
          </a:xfrm>
          <a:custGeom>
            <a:avLst/>
            <a:gdLst>
              <a:gd name="connsiteX0" fmla="*/ 157191 w 179423"/>
              <a:gd name="connsiteY0" fmla="*/ 3721 h 208881"/>
              <a:gd name="connsiteX1" fmla="*/ 179416 w 179423"/>
              <a:gd name="connsiteY1" fmla="*/ 173584 h 208881"/>
              <a:gd name="connsiteX2" fmla="*/ 158778 w 179423"/>
              <a:gd name="connsiteY2" fmla="*/ 173584 h 208881"/>
              <a:gd name="connsiteX3" fmla="*/ 95278 w 179423"/>
              <a:gd name="connsiteY3" fmla="*/ 162471 h 208881"/>
              <a:gd name="connsiteX4" fmla="*/ 28 w 179423"/>
              <a:gd name="connsiteY4" fmla="*/ 97384 h 208881"/>
              <a:gd name="connsiteX5" fmla="*/ 85753 w 179423"/>
              <a:gd name="connsiteY5" fmla="*/ 189459 h 208881"/>
              <a:gd name="connsiteX6" fmla="*/ 128616 w 179423"/>
              <a:gd name="connsiteY6" fmla="*/ 206921 h 208881"/>
              <a:gd name="connsiteX7" fmla="*/ 171478 w 179423"/>
              <a:gd name="connsiteY7" fmla="*/ 159296 h 208881"/>
              <a:gd name="connsiteX8" fmla="*/ 157191 w 179423"/>
              <a:gd name="connsiteY8" fmla="*/ 110084 h 208881"/>
              <a:gd name="connsiteX9" fmla="*/ 146078 w 179423"/>
              <a:gd name="connsiteY9" fmla="*/ 59284 h 208881"/>
              <a:gd name="connsiteX10" fmla="*/ 157191 w 179423"/>
              <a:gd name="connsiteY10" fmla="*/ 3721 h 20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423" h="208881">
                <a:moveTo>
                  <a:pt x="157191" y="3721"/>
                </a:moveTo>
                <a:cubicBezTo>
                  <a:pt x="162747" y="22771"/>
                  <a:pt x="179152" y="145274"/>
                  <a:pt x="179416" y="173584"/>
                </a:cubicBezTo>
                <a:cubicBezTo>
                  <a:pt x="179680" y="201894"/>
                  <a:pt x="172801" y="175436"/>
                  <a:pt x="158778" y="173584"/>
                </a:cubicBezTo>
                <a:cubicBezTo>
                  <a:pt x="144755" y="171732"/>
                  <a:pt x="121736" y="175171"/>
                  <a:pt x="95278" y="162471"/>
                </a:cubicBezTo>
                <a:cubicBezTo>
                  <a:pt x="68820" y="149771"/>
                  <a:pt x="1615" y="92886"/>
                  <a:pt x="28" y="97384"/>
                </a:cubicBezTo>
                <a:cubicBezTo>
                  <a:pt x="-1560" y="101882"/>
                  <a:pt x="64322" y="171203"/>
                  <a:pt x="85753" y="189459"/>
                </a:cubicBezTo>
                <a:cubicBezTo>
                  <a:pt x="107184" y="207715"/>
                  <a:pt x="114329" y="211948"/>
                  <a:pt x="128616" y="206921"/>
                </a:cubicBezTo>
                <a:cubicBezTo>
                  <a:pt x="142903" y="201894"/>
                  <a:pt x="166716" y="175436"/>
                  <a:pt x="171478" y="159296"/>
                </a:cubicBezTo>
                <a:cubicBezTo>
                  <a:pt x="176241" y="143157"/>
                  <a:pt x="161424" y="126753"/>
                  <a:pt x="157191" y="110084"/>
                </a:cubicBezTo>
                <a:cubicBezTo>
                  <a:pt x="152958" y="93415"/>
                  <a:pt x="144755" y="74365"/>
                  <a:pt x="146078" y="59284"/>
                </a:cubicBezTo>
                <a:cubicBezTo>
                  <a:pt x="147401" y="44203"/>
                  <a:pt x="151635" y="-15329"/>
                  <a:pt x="157191" y="3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27B8B51-5D5A-4BF9-9881-5E6A1C423631}"/>
              </a:ext>
            </a:extLst>
          </p:cNvPr>
          <p:cNvSpPr/>
          <p:nvPr/>
        </p:nvSpPr>
        <p:spPr>
          <a:xfrm>
            <a:off x="3519102" y="6122979"/>
            <a:ext cx="213188" cy="210389"/>
          </a:xfrm>
          <a:custGeom>
            <a:avLst/>
            <a:gdLst>
              <a:gd name="connsiteX0" fmla="*/ 1973 w 213188"/>
              <a:gd name="connsiteY0" fmla="*/ 9 h 210389"/>
              <a:gd name="connsiteX1" fmla="*/ 122623 w 213188"/>
              <a:gd name="connsiteY1" fmla="*/ 106371 h 210389"/>
              <a:gd name="connsiteX2" fmla="*/ 176598 w 213188"/>
              <a:gd name="connsiteY2" fmla="*/ 133359 h 210389"/>
              <a:gd name="connsiteX3" fmla="*/ 213111 w 213188"/>
              <a:gd name="connsiteY3" fmla="*/ 209559 h 210389"/>
              <a:gd name="connsiteX4" fmla="*/ 167073 w 213188"/>
              <a:gd name="connsiteY4" fmla="*/ 171459 h 210389"/>
              <a:gd name="connsiteX5" fmla="*/ 101986 w 213188"/>
              <a:gd name="connsiteY5" fmla="*/ 133359 h 210389"/>
              <a:gd name="connsiteX6" fmla="*/ 49598 w 213188"/>
              <a:gd name="connsiteY6" fmla="*/ 100021 h 210389"/>
              <a:gd name="connsiteX7" fmla="*/ 1973 w 213188"/>
              <a:gd name="connsiteY7" fmla="*/ 9 h 2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188" h="210389">
                <a:moveTo>
                  <a:pt x="1973" y="9"/>
                </a:moveTo>
                <a:cubicBezTo>
                  <a:pt x="14144" y="1067"/>
                  <a:pt x="93519" y="84146"/>
                  <a:pt x="122623" y="106371"/>
                </a:cubicBezTo>
                <a:cubicBezTo>
                  <a:pt x="151727" y="128596"/>
                  <a:pt x="161517" y="116161"/>
                  <a:pt x="176598" y="133359"/>
                </a:cubicBezTo>
                <a:cubicBezTo>
                  <a:pt x="191679" y="150557"/>
                  <a:pt x="214699" y="203209"/>
                  <a:pt x="213111" y="209559"/>
                </a:cubicBezTo>
                <a:cubicBezTo>
                  <a:pt x="211524" y="215909"/>
                  <a:pt x="185594" y="184159"/>
                  <a:pt x="167073" y="171459"/>
                </a:cubicBezTo>
                <a:cubicBezTo>
                  <a:pt x="148552" y="158759"/>
                  <a:pt x="121565" y="145265"/>
                  <a:pt x="101986" y="133359"/>
                </a:cubicBezTo>
                <a:cubicBezTo>
                  <a:pt x="82407" y="121453"/>
                  <a:pt x="61769" y="117483"/>
                  <a:pt x="49598" y="100021"/>
                </a:cubicBezTo>
                <a:cubicBezTo>
                  <a:pt x="37427" y="82559"/>
                  <a:pt x="-10198" y="-1049"/>
                  <a:pt x="19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17CA578-51F4-4DE9-8153-CF71C0EA5353}"/>
              </a:ext>
            </a:extLst>
          </p:cNvPr>
          <p:cNvSpPr/>
          <p:nvPr/>
        </p:nvSpPr>
        <p:spPr>
          <a:xfrm>
            <a:off x="3775075" y="6149666"/>
            <a:ext cx="254003" cy="203861"/>
          </a:xfrm>
          <a:custGeom>
            <a:avLst/>
            <a:gdLst>
              <a:gd name="connsiteX0" fmla="*/ 254000 w 254003"/>
              <a:gd name="connsiteY0" fmla="*/ 309 h 203861"/>
              <a:gd name="connsiteX1" fmla="*/ 96838 w 254003"/>
              <a:gd name="connsiteY1" fmla="*/ 90797 h 203861"/>
              <a:gd name="connsiteX2" fmla="*/ 90488 w 254003"/>
              <a:gd name="connsiteY2" fmla="*/ 152709 h 203861"/>
              <a:gd name="connsiteX3" fmla="*/ 84138 w 254003"/>
              <a:gd name="connsiteY3" fmla="*/ 181284 h 203861"/>
              <a:gd name="connsiteX4" fmla="*/ 36513 w 254003"/>
              <a:gd name="connsiteY4" fmla="*/ 200334 h 203861"/>
              <a:gd name="connsiteX5" fmla="*/ 0 w 254003"/>
              <a:gd name="connsiteY5" fmla="*/ 200334 h 203861"/>
              <a:gd name="connsiteX6" fmla="*/ 93663 w 254003"/>
              <a:gd name="connsiteY6" fmla="*/ 200334 h 203861"/>
              <a:gd name="connsiteX7" fmla="*/ 103188 w 254003"/>
              <a:gd name="connsiteY7" fmla="*/ 152709 h 203861"/>
              <a:gd name="connsiteX8" fmla="*/ 101600 w 254003"/>
              <a:gd name="connsiteY8" fmla="*/ 124134 h 203861"/>
              <a:gd name="connsiteX9" fmla="*/ 254000 w 254003"/>
              <a:gd name="connsiteY9" fmla="*/ 309 h 20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03" h="203861">
                <a:moveTo>
                  <a:pt x="254000" y="309"/>
                </a:moveTo>
                <a:cubicBezTo>
                  <a:pt x="253206" y="-5247"/>
                  <a:pt x="124090" y="65397"/>
                  <a:pt x="96838" y="90797"/>
                </a:cubicBezTo>
                <a:cubicBezTo>
                  <a:pt x="69586" y="116197"/>
                  <a:pt x="92605" y="137628"/>
                  <a:pt x="90488" y="152709"/>
                </a:cubicBezTo>
                <a:cubicBezTo>
                  <a:pt x="88371" y="167790"/>
                  <a:pt x="93134" y="173347"/>
                  <a:pt x="84138" y="181284"/>
                </a:cubicBezTo>
                <a:cubicBezTo>
                  <a:pt x="75142" y="189222"/>
                  <a:pt x="50536" y="197159"/>
                  <a:pt x="36513" y="200334"/>
                </a:cubicBezTo>
                <a:cubicBezTo>
                  <a:pt x="22490" y="203509"/>
                  <a:pt x="0" y="200334"/>
                  <a:pt x="0" y="200334"/>
                </a:cubicBezTo>
                <a:cubicBezTo>
                  <a:pt x="9525" y="200334"/>
                  <a:pt x="76465" y="208271"/>
                  <a:pt x="93663" y="200334"/>
                </a:cubicBezTo>
                <a:cubicBezTo>
                  <a:pt x="110861" y="192397"/>
                  <a:pt x="101865" y="165409"/>
                  <a:pt x="103188" y="152709"/>
                </a:cubicBezTo>
                <a:cubicBezTo>
                  <a:pt x="104511" y="140009"/>
                  <a:pt x="78846" y="147417"/>
                  <a:pt x="101600" y="124134"/>
                </a:cubicBezTo>
                <a:cubicBezTo>
                  <a:pt x="124354" y="100851"/>
                  <a:pt x="254794" y="5865"/>
                  <a:pt x="254000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9A0F4F3-0424-4B94-8BF4-6C54581FAFDC}"/>
              </a:ext>
            </a:extLst>
          </p:cNvPr>
          <p:cNvSpPr/>
          <p:nvPr/>
        </p:nvSpPr>
        <p:spPr>
          <a:xfrm>
            <a:off x="3782945" y="6344346"/>
            <a:ext cx="113293" cy="196216"/>
          </a:xfrm>
          <a:custGeom>
            <a:avLst/>
            <a:gdLst>
              <a:gd name="connsiteX0" fmla="*/ 112780 w 113293"/>
              <a:gd name="connsiteY0" fmla="*/ 892 h 196216"/>
              <a:gd name="connsiteX1" fmla="*/ 44518 w 113293"/>
              <a:gd name="connsiteY1" fmla="*/ 59629 h 196216"/>
              <a:gd name="connsiteX2" fmla="*/ 47693 w 113293"/>
              <a:gd name="connsiteY2" fmla="*/ 118367 h 196216"/>
              <a:gd name="connsiteX3" fmla="*/ 100080 w 113293"/>
              <a:gd name="connsiteY3" fmla="*/ 196154 h 196216"/>
              <a:gd name="connsiteX4" fmla="*/ 27055 w 113293"/>
              <a:gd name="connsiteY4" fmla="*/ 131067 h 196216"/>
              <a:gd name="connsiteX5" fmla="*/ 3243 w 113293"/>
              <a:gd name="connsiteY5" fmla="*/ 107254 h 196216"/>
              <a:gd name="connsiteX6" fmla="*/ 112780 w 113293"/>
              <a:gd name="connsiteY6" fmla="*/ 892 h 19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93" h="196216">
                <a:moveTo>
                  <a:pt x="112780" y="892"/>
                </a:moveTo>
                <a:cubicBezTo>
                  <a:pt x="119659" y="-7046"/>
                  <a:pt x="55366" y="40050"/>
                  <a:pt x="44518" y="59629"/>
                </a:cubicBezTo>
                <a:cubicBezTo>
                  <a:pt x="33670" y="79208"/>
                  <a:pt x="38433" y="95613"/>
                  <a:pt x="47693" y="118367"/>
                </a:cubicBezTo>
                <a:cubicBezTo>
                  <a:pt x="56953" y="141121"/>
                  <a:pt x="103520" y="194037"/>
                  <a:pt x="100080" y="196154"/>
                </a:cubicBezTo>
                <a:cubicBezTo>
                  <a:pt x="96640" y="198271"/>
                  <a:pt x="43194" y="145884"/>
                  <a:pt x="27055" y="131067"/>
                </a:cubicBezTo>
                <a:cubicBezTo>
                  <a:pt x="10916" y="116250"/>
                  <a:pt x="-7605" y="125510"/>
                  <a:pt x="3243" y="107254"/>
                </a:cubicBezTo>
                <a:cubicBezTo>
                  <a:pt x="14091" y="88998"/>
                  <a:pt x="105901" y="8830"/>
                  <a:pt x="112780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95AECEF6-C93E-4C68-8D5C-1239ECADCCF9}"/>
              </a:ext>
            </a:extLst>
          </p:cNvPr>
          <p:cNvSpPr/>
          <p:nvPr/>
        </p:nvSpPr>
        <p:spPr>
          <a:xfrm>
            <a:off x="3676642" y="6316619"/>
            <a:ext cx="130072" cy="243234"/>
          </a:xfrm>
          <a:custGeom>
            <a:avLst/>
            <a:gdLst>
              <a:gd name="connsiteX0" fmla="*/ 8 w 130072"/>
              <a:gd name="connsiteY0" fmla="*/ 44 h 243234"/>
              <a:gd name="connsiteX1" fmla="*/ 117483 w 130072"/>
              <a:gd name="connsiteY1" fmla="*/ 90531 h 243234"/>
              <a:gd name="connsiteX2" fmla="*/ 112721 w 130072"/>
              <a:gd name="connsiteY2" fmla="*/ 114344 h 243234"/>
              <a:gd name="connsiteX3" fmla="*/ 106371 w 130072"/>
              <a:gd name="connsiteY3" fmla="*/ 123869 h 243234"/>
              <a:gd name="connsiteX4" fmla="*/ 125421 w 130072"/>
              <a:gd name="connsiteY4" fmla="*/ 230231 h 243234"/>
              <a:gd name="connsiteX5" fmla="*/ 57158 w 130072"/>
              <a:gd name="connsiteY5" fmla="*/ 236581 h 243234"/>
              <a:gd name="connsiteX6" fmla="*/ 107958 w 130072"/>
              <a:gd name="connsiteY6" fmla="*/ 185781 h 243234"/>
              <a:gd name="connsiteX7" fmla="*/ 123833 w 130072"/>
              <a:gd name="connsiteY7" fmla="*/ 103231 h 243234"/>
              <a:gd name="connsiteX8" fmla="*/ 8 w 130072"/>
              <a:gd name="connsiteY8" fmla="*/ 44 h 2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72" h="243234">
                <a:moveTo>
                  <a:pt x="8" y="44"/>
                </a:moveTo>
                <a:cubicBezTo>
                  <a:pt x="-1050" y="-2073"/>
                  <a:pt x="98698" y="71481"/>
                  <a:pt x="117483" y="90531"/>
                </a:cubicBezTo>
                <a:cubicBezTo>
                  <a:pt x="136268" y="109581"/>
                  <a:pt x="114573" y="108788"/>
                  <a:pt x="112721" y="114344"/>
                </a:cubicBezTo>
                <a:cubicBezTo>
                  <a:pt x="110869" y="119900"/>
                  <a:pt x="104254" y="104555"/>
                  <a:pt x="106371" y="123869"/>
                </a:cubicBezTo>
                <a:cubicBezTo>
                  <a:pt x="108488" y="143183"/>
                  <a:pt x="133623" y="211446"/>
                  <a:pt x="125421" y="230231"/>
                </a:cubicBezTo>
                <a:cubicBezTo>
                  <a:pt x="117219" y="249016"/>
                  <a:pt x="60069" y="243989"/>
                  <a:pt x="57158" y="236581"/>
                </a:cubicBezTo>
                <a:cubicBezTo>
                  <a:pt x="54248" y="229173"/>
                  <a:pt x="96846" y="208006"/>
                  <a:pt x="107958" y="185781"/>
                </a:cubicBezTo>
                <a:cubicBezTo>
                  <a:pt x="119070" y="163556"/>
                  <a:pt x="140766" y="133658"/>
                  <a:pt x="123833" y="103231"/>
                </a:cubicBezTo>
                <a:cubicBezTo>
                  <a:pt x="106900" y="72804"/>
                  <a:pt x="1066" y="2161"/>
                  <a:pt x="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DEFCCFB-2A74-4BD5-B4E0-A461B411B57D}"/>
              </a:ext>
            </a:extLst>
          </p:cNvPr>
          <p:cNvSpPr/>
          <p:nvPr/>
        </p:nvSpPr>
        <p:spPr>
          <a:xfrm>
            <a:off x="3679796" y="6280149"/>
            <a:ext cx="116505" cy="147022"/>
          </a:xfrm>
          <a:custGeom>
            <a:avLst/>
            <a:gdLst>
              <a:gd name="connsiteX0" fmla="*/ 4792 w 116505"/>
              <a:gd name="connsiteY0" fmla="*/ 1 h 147022"/>
              <a:gd name="connsiteX1" fmla="*/ 28604 w 116505"/>
              <a:gd name="connsiteY1" fmla="*/ 61914 h 147022"/>
              <a:gd name="connsiteX2" fmla="*/ 114329 w 116505"/>
              <a:gd name="connsiteY2" fmla="*/ 146051 h 147022"/>
              <a:gd name="connsiteX3" fmla="*/ 84167 w 116505"/>
              <a:gd name="connsiteY3" fmla="*/ 104776 h 147022"/>
              <a:gd name="connsiteX4" fmla="*/ 11142 w 116505"/>
              <a:gd name="connsiteY4" fmla="*/ 60326 h 147022"/>
              <a:gd name="connsiteX5" fmla="*/ 4792 w 116505"/>
              <a:gd name="connsiteY5" fmla="*/ 1 h 14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05" h="147022">
                <a:moveTo>
                  <a:pt x="4792" y="1"/>
                </a:moveTo>
                <a:cubicBezTo>
                  <a:pt x="7702" y="266"/>
                  <a:pt x="10348" y="37572"/>
                  <a:pt x="28604" y="61914"/>
                </a:cubicBezTo>
                <a:cubicBezTo>
                  <a:pt x="46860" y="86256"/>
                  <a:pt x="105069" y="138907"/>
                  <a:pt x="114329" y="146051"/>
                </a:cubicBezTo>
                <a:cubicBezTo>
                  <a:pt x="123589" y="153195"/>
                  <a:pt x="101365" y="119063"/>
                  <a:pt x="84167" y="104776"/>
                </a:cubicBezTo>
                <a:cubicBezTo>
                  <a:pt x="66969" y="90489"/>
                  <a:pt x="11142" y="60326"/>
                  <a:pt x="11142" y="60326"/>
                </a:cubicBezTo>
                <a:cubicBezTo>
                  <a:pt x="-7114" y="48420"/>
                  <a:pt x="1882" y="-264"/>
                  <a:pt x="479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B8AA661-9F2E-4248-BEBB-610F4A9A5BC0}"/>
              </a:ext>
            </a:extLst>
          </p:cNvPr>
          <p:cNvSpPr/>
          <p:nvPr/>
        </p:nvSpPr>
        <p:spPr>
          <a:xfrm>
            <a:off x="3685944" y="6141626"/>
            <a:ext cx="231138" cy="33749"/>
          </a:xfrm>
          <a:custGeom>
            <a:avLst/>
            <a:gdLst>
              <a:gd name="connsiteX0" fmla="*/ 231 w 231138"/>
              <a:gd name="connsiteY0" fmla="*/ 412 h 33749"/>
              <a:gd name="connsiteX1" fmla="*/ 138344 w 231138"/>
              <a:gd name="connsiteY1" fmla="*/ 14699 h 33749"/>
              <a:gd name="connsiteX2" fmla="*/ 230419 w 231138"/>
              <a:gd name="connsiteY2" fmla="*/ 8349 h 33749"/>
              <a:gd name="connsiteX3" fmla="*/ 173269 w 231138"/>
              <a:gd name="connsiteY3" fmla="*/ 33749 h 33749"/>
              <a:gd name="connsiteX4" fmla="*/ 231 w 231138"/>
              <a:gd name="connsiteY4" fmla="*/ 412 h 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38" h="33749">
                <a:moveTo>
                  <a:pt x="231" y="412"/>
                </a:moveTo>
                <a:cubicBezTo>
                  <a:pt x="-5590" y="-2763"/>
                  <a:pt x="99979" y="13376"/>
                  <a:pt x="138344" y="14699"/>
                </a:cubicBezTo>
                <a:cubicBezTo>
                  <a:pt x="176709" y="16022"/>
                  <a:pt x="224598" y="5174"/>
                  <a:pt x="230419" y="8349"/>
                </a:cubicBezTo>
                <a:cubicBezTo>
                  <a:pt x="236240" y="11524"/>
                  <a:pt x="205813" y="33749"/>
                  <a:pt x="173269" y="33749"/>
                </a:cubicBezTo>
                <a:cubicBezTo>
                  <a:pt x="140725" y="33749"/>
                  <a:pt x="6052" y="3587"/>
                  <a:pt x="231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265FF8B1-F8EE-4572-9FB5-0AA13847FEC7}"/>
              </a:ext>
            </a:extLst>
          </p:cNvPr>
          <p:cNvSpPr/>
          <p:nvPr/>
        </p:nvSpPr>
        <p:spPr>
          <a:xfrm>
            <a:off x="3184315" y="5236104"/>
            <a:ext cx="45719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50A4666-4895-4D53-B4F8-889B6122C328}"/>
              </a:ext>
            </a:extLst>
          </p:cNvPr>
          <p:cNvSpPr/>
          <p:nvPr/>
        </p:nvSpPr>
        <p:spPr>
          <a:xfrm>
            <a:off x="4642886" y="6106524"/>
            <a:ext cx="274225" cy="189608"/>
          </a:xfrm>
          <a:custGeom>
            <a:avLst/>
            <a:gdLst>
              <a:gd name="connsiteX0" fmla="*/ 274131 w 274225"/>
              <a:gd name="connsiteY0" fmla="*/ 59 h 189608"/>
              <a:gd name="connsiteX1" fmla="*/ 168297 w 274225"/>
              <a:gd name="connsiteY1" fmla="*/ 152459 h 189608"/>
              <a:gd name="connsiteX2" fmla="*/ 1081 w 274225"/>
              <a:gd name="connsiteY2" fmla="*/ 188443 h 189608"/>
              <a:gd name="connsiteX3" fmla="*/ 100564 w 274225"/>
              <a:gd name="connsiteY3" fmla="*/ 179976 h 189608"/>
              <a:gd name="connsiteX4" fmla="*/ 185231 w 274225"/>
              <a:gd name="connsiteY4" fmla="*/ 171509 h 189608"/>
              <a:gd name="connsiteX5" fmla="*/ 274131 w 274225"/>
              <a:gd name="connsiteY5" fmla="*/ 59 h 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225" h="189608">
                <a:moveTo>
                  <a:pt x="274131" y="59"/>
                </a:moveTo>
                <a:cubicBezTo>
                  <a:pt x="271309" y="-3116"/>
                  <a:pt x="213805" y="121062"/>
                  <a:pt x="168297" y="152459"/>
                </a:cubicBezTo>
                <a:cubicBezTo>
                  <a:pt x="122789" y="183856"/>
                  <a:pt x="12370" y="183857"/>
                  <a:pt x="1081" y="188443"/>
                </a:cubicBezTo>
                <a:cubicBezTo>
                  <a:pt x="-10208" y="193029"/>
                  <a:pt x="69872" y="182798"/>
                  <a:pt x="100564" y="179976"/>
                </a:cubicBezTo>
                <a:cubicBezTo>
                  <a:pt x="131256" y="177154"/>
                  <a:pt x="154539" y="196556"/>
                  <a:pt x="185231" y="171509"/>
                </a:cubicBezTo>
                <a:cubicBezTo>
                  <a:pt x="215923" y="146462"/>
                  <a:pt x="276953" y="3234"/>
                  <a:pt x="27413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4E36D6F-9BEF-44C8-954E-CF2AE48A18F1}"/>
              </a:ext>
            </a:extLst>
          </p:cNvPr>
          <p:cNvSpPr/>
          <p:nvPr/>
        </p:nvSpPr>
        <p:spPr>
          <a:xfrm>
            <a:off x="3704142" y="6322073"/>
            <a:ext cx="1079047" cy="494664"/>
          </a:xfrm>
          <a:custGeom>
            <a:avLst/>
            <a:gdLst>
              <a:gd name="connsiteX0" fmla="*/ 1077408 w 1079047"/>
              <a:gd name="connsiteY0" fmla="*/ 410 h 494664"/>
              <a:gd name="connsiteX1" fmla="*/ 717575 w 1079047"/>
              <a:gd name="connsiteY1" fmla="*/ 271344 h 494664"/>
              <a:gd name="connsiteX2" fmla="*/ 472041 w 1079047"/>
              <a:gd name="connsiteY2" fmla="*/ 427977 h 494664"/>
              <a:gd name="connsiteX3" fmla="*/ 370441 w 1079047"/>
              <a:gd name="connsiteY3" fmla="*/ 470310 h 494664"/>
              <a:gd name="connsiteX4" fmla="*/ 25 w 1079047"/>
              <a:gd name="connsiteY4" fmla="*/ 493594 h 494664"/>
              <a:gd name="connsiteX5" fmla="*/ 389491 w 1079047"/>
              <a:gd name="connsiteY5" fmla="*/ 436444 h 494664"/>
              <a:gd name="connsiteX6" fmla="*/ 563058 w 1079047"/>
              <a:gd name="connsiteY6" fmla="*/ 336960 h 494664"/>
              <a:gd name="connsiteX7" fmla="*/ 1077408 w 1079047"/>
              <a:gd name="connsiteY7" fmla="*/ 410 h 4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047" h="494664">
                <a:moveTo>
                  <a:pt x="1077408" y="410"/>
                </a:moveTo>
                <a:cubicBezTo>
                  <a:pt x="1103161" y="-10526"/>
                  <a:pt x="818469" y="200083"/>
                  <a:pt x="717575" y="271344"/>
                </a:cubicBezTo>
                <a:cubicBezTo>
                  <a:pt x="616680" y="342605"/>
                  <a:pt x="529897" y="394816"/>
                  <a:pt x="472041" y="427977"/>
                </a:cubicBezTo>
                <a:cubicBezTo>
                  <a:pt x="414185" y="461138"/>
                  <a:pt x="449110" y="459374"/>
                  <a:pt x="370441" y="470310"/>
                </a:cubicBezTo>
                <a:cubicBezTo>
                  <a:pt x="291772" y="481246"/>
                  <a:pt x="-3150" y="499238"/>
                  <a:pt x="25" y="493594"/>
                </a:cubicBezTo>
                <a:cubicBezTo>
                  <a:pt x="3200" y="487950"/>
                  <a:pt x="295652" y="462550"/>
                  <a:pt x="389491" y="436444"/>
                </a:cubicBezTo>
                <a:cubicBezTo>
                  <a:pt x="483330" y="410338"/>
                  <a:pt x="451933" y="405399"/>
                  <a:pt x="563058" y="336960"/>
                </a:cubicBezTo>
                <a:cubicBezTo>
                  <a:pt x="674183" y="268521"/>
                  <a:pt x="1051655" y="11346"/>
                  <a:pt x="1077408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4384554-1878-4B7C-A37E-30810CC3186B}"/>
              </a:ext>
            </a:extLst>
          </p:cNvPr>
          <p:cNvSpPr/>
          <p:nvPr/>
        </p:nvSpPr>
        <p:spPr>
          <a:xfrm>
            <a:off x="2839209" y="6607247"/>
            <a:ext cx="922126" cy="333781"/>
          </a:xfrm>
          <a:custGeom>
            <a:avLst/>
            <a:gdLst>
              <a:gd name="connsiteX0" fmla="*/ 1358 w 922126"/>
              <a:gd name="connsiteY0" fmla="*/ 986 h 333781"/>
              <a:gd name="connsiteX1" fmla="*/ 416224 w 922126"/>
              <a:gd name="connsiteY1" fmla="*/ 293086 h 333781"/>
              <a:gd name="connsiteX2" fmla="*/ 581324 w 922126"/>
              <a:gd name="connsiteY2" fmla="*/ 316370 h 333781"/>
              <a:gd name="connsiteX3" fmla="*/ 922108 w 922126"/>
              <a:gd name="connsiteY3" fmla="*/ 333303 h 333781"/>
              <a:gd name="connsiteX4" fmla="*/ 596141 w 922126"/>
              <a:gd name="connsiteY4" fmla="*/ 297320 h 333781"/>
              <a:gd name="connsiteX5" fmla="*/ 416224 w 922126"/>
              <a:gd name="connsiteY5" fmla="*/ 265570 h 333781"/>
              <a:gd name="connsiteX6" fmla="*/ 287108 w 922126"/>
              <a:gd name="connsiteY6" fmla="*/ 199953 h 333781"/>
              <a:gd name="connsiteX7" fmla="*/ 1358 w 922126"/>
              <a:gd name="connsiteY7" fmla="*/ 986 h 3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126" h="333781">
                <a:moveTo>
                  <a:pt x="1358" y="986"/>
                </a:moveTo>
                <a:cubicBezTo>
                  <a:pt x="22877" y="16508"/>
                  <a:pt x="319563" y="240522"/>
                  <a:pt x="416224" y="293086"/>
                </a:cubicBezTo>
                <a:cubicBezTo>
                  <a:pt x="512885" y="345650"/>
                  <a:pt x="497010" y="309667"/>
                  <a:pt x="581324" y="316370"/>
                </a:cubicBezTo>
                <a:cubicBezTo>
                  <a:pt x="665638" y="323073"/>
                  <a:pt x="919639" y="336478"/>
                  <a:pt x="922108" y="333303"/>
                </a:cubicBezTo>
                <a:cubicBezTo>
                  <a:pt x="924578" y="330128"/>
                  <a:pt x="680455" y="308609"/>
                  <a:pt x="596141" y="297320"/>
                </a:cubicBezTo>
                <a:cubicBezTo>
                  <a:pt x="511827" y="286031"/>
                  <a:pt x="467729" y="281798"/>
                  <a:pt x="416224" y="265570"/>
                </a:cubicBezTo>
                <a:cubicBezTo>
                  <a:pt x="364719" y="249342"/>
                  <a:pt x="354136" y="242286"/>
                  <a:pt x="287108" y="199953"/>
                </a:cubicBezTo>
                <a:cubicBezTo>
                  <a:pt x="220080" y="157620"/>
                  <a:pt x="-20161" y="-14536"/>
                  <a:pt x="1358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950B1E3-D42F-47E3-8EC1-6CEC1DCABD13}"/>
              </a:ext>
            </a:extLst>
          </p:cNvPr>
          <p:cNvSpPr/>
          <p:nvPr/>
        </p:nvSpPr>
        <p:spPr>
          <a:xfrm>
            <a:off x="3710224" y="6573687"/>
            <a:ext cx="487288" cy="67894"/>
          </a:xfrm>
          <a:custGeom>
            <a:avLst/>
            <a:gdLst>
              <a:gd name="connsiteX0" fmla="*/ 2409 w 487288"/>
              <a:gd name="connsiteY0" fmla="*/ 40896 h 67894"/>
              <a:gd name="connsiteX1" fmla="*/ 315676 w 487288"/>
              <a:gd name="connsiteY1" fmla="*/ 62063 h 67894"/>
              <a:gd name="connsiteX2" fmla="*/ 487126 w 487288"/>
              <a:gd name="connsiteY2" fmla="*/ 66296 h 67894"/>
              <a:gd name="connsiteX3" fmla="*/ 349543 w 487288"/>
              <a:gd name="connsiteY3" fmla="*/ 38780 h 67894"/>
              <a:gd name="connsiteX4" fmla="*/ 169626 w 487288"/>
              <a:gd name="connsiteY4" fmla="*/ 680 h 67894"/>
              <a:gd name="connsiteX5" fmla="*/ 201376 w 487288"/>
              <a:gd name="connsiteY5" fmla="*/ 15496 h 67894"/>
              <a:gd name="connsiteX6" fmla="*/ 171743 w 487288"/>
              <a:gd name="connsiteY6" fmla="*/ 30313 h 67894"/>
              <a:gd name="connsiteX7" fmla="*/ 2409 w 487288"/>
              <a:gd name="connsiteY7" fmla="*/ 40896 h 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288" h="67894">
                <a:moveTo>
                  <a:pt x="2409" y="40896"/>
                </a:moveTo>
                <a:cubicBezTo>
                  <a:pt x="26398" y="46188"/>
                  <a:pt x="315676" y="62063"/>
                  <a:pt x="315676" y="62063"/>
                </a:cubicBezTo>
                <a:cubicBezTo>
                  <a:pt x="396462" y="66296"/>
                  <a:pt x="481482" y="70176"/>
                  <a:pt x="487126" y="66296"/>
                </a:cubicBezTo>
                <a:cubicBezTo>
                  <a:pt x="492770" y="62416"/>
                  <a:pt x="349543" y="38780"/>
                  <a:pt x="349543" y="38780"/>
                </a:cubicBezTo>
                <a:lnTo>
                  <a:pt x="169626" y="680"/>
                </a:lnTo>
                <a:cubicBezTo>
                  <a:pt x="144932" y="-3201"/>
                  <a:pt x="201023" y="10557"/>
                  <a:pt x="201376" y="15496"/>
                </a:cubicBezTo>
                <a:cubicBezTo>
                  <a:pt x="201729" y="20435"/>
                  <a:pt x="202787" y="27844"/>
                  <a:pt x="171743" y="30313"/>
                </a:cubicBezTo>
                <a:cubicBezTo>
                  <a:pt x="140699" y="32782"/>
                  <a:pt x="-21580" y="35604"/>
                  <a:pt x="2409" y="40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2553230-422B-4F8C-9C32-1FF53BF025E1}"/>
              </a:ext>
            </a:extLst>
          </p:cNvPr>
          <p:cNvSpPr/>
          <p:nvPr/>
        </p:nvSpPr>
        <p:spPr>
          <a:xfrm>
            <a:off x="2349261" y="4709534"/>
            <a:ext cx="332029" cy="1115150"/>
          </a:xfrm>
          <a:custGeom>
            <a:avLst/>
            <a:gdLst>
              <a:gd name="connsiteX0" fmla="*/ 263764 w 332029"/>
              <a:gd name="connsiteY0" fmla="*/ 33916 h 1115150"/>
              <a:gd name="connsiteX1" fmla="*/ 47864 w 332029"/>
              <a:gd name="connsiteY1" fmla="*/ 249816 h 1115150"/>
              <a:gd name="connsiteX2" fmla="*/ 239 w 332029"/>
              <a:gd name="connsiteY2" fmla="*/ 738766 h 1115150"/>
              <a:gd name="connsiteX3" fmla="*/ 57389 w 332029"/>
              <a:gd name="connsiteY3" fmla="*/ 1113416 h 1115150"/>
              <a:gd name="connsiteX4" fmla="*/ 19289 w 332029"/>
              <a:gd name="connsiteY4" fmla="*/ 865766 h 1115150"/>
              <a:gd name="connsiteX5" fmla="*/ 54214 w 332029"/>
              <a:gd name="connsiteY5" fmla="*/ 567316 h 1115150"/>
              <a:gd name="connsiteX6" fmla="*/ 114539 w 332029"/>
              <a:gd name="connsiteY6" fmla="*/ 252991 h 1115150"/>
              <a:gd name="connsiteX7" fmla="*/ 324089 w 332029"/>
              <a:gd name="connsiteY7" fmla="*/ 21216 h 1115150"/>
              <a:gd name="connsiteX8" fmla="*/ 263764 w 332029"/>
              <a:gd name="connsiteY8" fmla="*/ 33916 h 1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029" h="1115150">
                <a:moveTo>
                  <a:pt x="263764" y="33916"/>
                </a:moveTo>
                <a:cubicBezTo>
                  <a:pt x="217727" y="72016"/>
                  <a:pt x="91785" y="132341"/>
                  <a:pt x="47864" y="249816"/>
                </a:cubicBezTo>
                <a:cubicBezTo>
                  <a:pt x="3943" y="367291"/>
                  <a:pt x="-1349" y="594833"/>
                  <a:pt x="239" y="738766"/>
                </a:cubicBezTo>
                <a:cubicBezTo>
                  <a:pt x="1826" y="882699"/>
                  <a:pt x="54214" y="1092249"/>
                  <a:pt x="57389" y="1113416"/>
                </a:cubicBezTo>
                <a:cubicBezTo>
                  <a:pt x="60564" y="1134583"/>
                  <a:pt x="19818" y="956783"/>
                  <a:pt x="19289" y="865766"/>
                </a:cubicBezTo>
                <a:cubicBezTo>
                  <a:pt x="18760" y="774749"/>
                  <a:pt x="38339" y="669445"/>
                  <a:pt x="54214" y="567316"/>
                </a:cubicBezTo>
                <a:cubicBezTo>
                  <a:pt x="70089" y="465187"/>
                  <a:pt x="69560" y="344008"/>
                  <a:pt x="114539" y="252991"/>
                </a:cubicBezTo>
                <a:cubicBezTo>
                  <a:pt x="159518" y="161974"/>
                  <a:pt x="298689" y="55083"/>
                  <a:pt x="324089" y="21216"/>
                </a:cubicBezTo>
                <a:cubicBezTo>
                  <a:pt x="349489" y="-12651"/>
                  <a:pt x="309801" y="-4184"/>
                  <a:pt x="263764" y="33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8B58D27-D03A-41C9-9195-997642A964A4}"/>
              </a:ext>
            </a:extLst>
          </p:cNvPr>
          <p:cNvSpPr/>
          <p:nvPr/>
        </p:nvSpPr>
        <p:spPr>
          <a:xfrm>
            <a:off x="2374697" y="5673384"/>
            <a:ext cx="588567" cy="1057070"/>
          </a:xfrm>
          <a:custGeom>
            <a:avLst/>
            <a:gdLst>
              <a:gd name="connsiteX0" fmla="*/ 203 w 588567"/>
              <a:gd name="connsiteY0" fmla="*/ 341 h 1057070"/>
              <a:gd name="connsiteX1" fmla="*/ 209753 w 588567"/>
              <a:gd name="connsiteY1" fmla="*/ 530566 h 1057070"/>
              <a:gd name="connsiteX2" fmla="*/ 571703 w 588567"/>
              <a:gd name="connsiteY2" fmla="*/ 1032216 h 1057070"/>
              <a:gd name="connsiteX3" fmla="*/ 514553 w 588567"/>
              <a:gd name="connsiteY3" fmla="*/ 956016 h 1057070"/>
              <a:gd name="connsiteX4" fmla="*/ 387553 w 588567"/>
              <a:gd name="connsiteY4" fmla="*/ 740116 h 1057070"/>
              <a:gd name="connsiteX5" fmla="*/ 244678 w 588567"/>
              <a:gd name="connsiteY5" fmla="*/ 454366 h 1057070"/>
              <a:gd name="connsiteX6" fmla="*/ 203 w 588567"/>
              <a:gd name="connsiteY6" fmla="*/ 341 h 10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67" h="1057070">
                <a:moveTo>
                  <a:pt x="203" y="341"/>
                </a:moveTo>
                <a:cubicBezTo>
                  <a:pt x="-5618" y="13041"/>
                  <a:pt x="114503" y="358587"/>
                  <a:pt x="209753" y="530566"/>
                </a:cubicBezTo>
                <a:cubicBezTo>
                  <a:pt x="305003" y="702545"/>
                  <a:pt x="520903" y="961308"/>
                  <a:pt x="571703" y="1032216"/>
                </a:cubicBezTo>
                <a:cubicBezTo>
                  <a:pt x="622503" y="1103124"/>
                  <a:pt x="545245" y="1004699"/>
                  <a:pt x="514553" y="956016"/>
                </a:cubicBezTo>
                <a:cubicBezTo>
                  <a:pt x="483861" y="907333"/>
                  <a:pt x="432532" y="823724"/>
                  <a:pt x="387553" y="740116"/>
                </a:cubicBezTo>
                <a:cubicBezTo>
                  <a:pt x="342574" y="656508"/>
                  <a:pt x="309236" y="576074"/>
                  <a:pt x="244678" y="454366"/>
                </a:cubicBezTo>
                <a:cubicBezTo>
                  <a:pt x="180120" y="332658"/>
                  <a:pt x="6024" y="-12359"/>
                  <a:pt x="203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FCA4A4C-038F-49E1-90FB-7E069B9F4CC2}"/>
              </a:ext>
            </a:extLst>
          </p:cNvPr>
          <p:cNvSpPr/>
          <p:nvPr/>
        </p:nvSpPr>
        <p:spPr>
          <a:xfrm>
            <a:off x="2342974" y="3464887"/>
            <a:ext cx="275843" cy="1177029"/>
          </a:xfrm>
          <a:custGeom>
            <a:avLst/>
            <a:gdLst>
              <a:gd name="connsiteX0" fmla="*/ 176 w 275843"/>
              <a:gd name="connsiteY0" fmla="*/ 96 h 1177029"/>
              <a:gd name="connsiteX1" fmla="*/ 203376 w 275843"/>
              <a:gd name="connsiteY1" fmla="*/ 567363 h 1177029"/>
              <a:gd name="connsiteX2" fmla="*/ 254176 w 275843"/>
              <a:gd name="connsiteY2" fmla="*/ 927196 h 1177029"/>
              <a:gd name="connsiteX3" fmla="*/ 275343 w 275843"/>
              <a:gd name="connsiteY3" fmla="*/ 1176963 h 1177029"/>
              <a:gd name="connsiteX4" fmla="*/ 266876 w 275843"/>
              <a:gd name="connsiteY4" fmla="*/ 948363 h 1177029"/>
              <a:gd name="connsiteX5" fmla="*/ 241476 w 275843"/>
              <a:gd name="connsiteY5" fmla="*/ 611813 h 1177029"/>
              <a:gd name="connsiteX6" fmla="*/ 176 w 275843"/>
              <a:gd name="connsiteY6" fmla="*/ 96 h 117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43" h="1177029">
                <a:moveTo>
                  <a:pt x="176" y="96"/>
                </a:moveTo>
                <a:cubicBezTo>
                  <a:pt x="-6174" y="-7312"/>
                  <a:pt x="161043" y="412846"/>
                  <a:pt x="203376" y="567363"/>
                </a:cubicBezTo>
                <a:cubicBezTo>
                  <a:pt x="245709" y="721880"/>
                  <a:pt x="242182" y="825596"/>
                  <a:pt x="254176" y="927196"/>
                </a:cubicBezTo>
                <a:cubicBezTo>
                  <a:pt x="266170" y="1028796"/>
                  <a:pt x="273226" y="1173435"/>
                  <a:pt x="275343" y="1176963"/>
                </a:cubicBezTo>
                <a:cubicBezTo>
                  <a:pt x="277460" y="1180491"/>
                  <a:pt x="272520" y="1042555"/>
                  <a:pt x="266876" y="948363"/>
                </a:cubicBezTo>
                <a:cubicBezTo>
                  <a:pt x="261232" y="854171"/>
                  <a:pt x="282751" y="770916"/>
                  <a:pt x="241476" y="611813"/>
                </a:cubicBezTo>
                <a:cubicBezTo>
                  <a:pt x="200201" y="452710"/>
                  <a:pt x="6526" y="7504"/>
                  <a:pt x="176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1790D50-BDCD-4F99-8D3F-9E862E8C17BF}"/>
              </a:ext>
            </a:extLst>
          </p:cNvPr>
          <p:cNvSpPr/>
          <p:nvPr/>
        </p:nvSpPr>
        <p:spPr>
          <a:xfrm>
            <a:off x="2281611" y="3395065"/>
            <a:ext cx="291256" cy="1297110"/>
          </a:xfrm>
          <a:custGeom>
            <a:avLst/>
            <a:gdLst>
              <a:gd name="connsiteX0" fmla="*/ 156 w 291256"/>
              <a:gd name="connsiteY0" fmla="*/ 68 h 1297110"/>
              <a:gd name="connsiteX1" fmla="*/ 146206 w 291256"/>
              <a:gd name="connsiteY1" fmla="*/ 357785 h 1297110"/>
              <a:gd name="connsiteX2" fmla="*/ 252039 w 291256"/>
              <a:gd name="connsiteY2" fmla="*/ 717618 h 1297110"/>
              <a:gd name="connsiteX3" fmla="*/ 285906 w 291256"/>
              <a:gd name="connsiteY3" fmla="*/ 954685 h 1297110"/>
              <a:gd name="connsiteX4" fmla="*/ 290139 w 291256"/>
              <a:gd name="connsiteY4" fmla="*/ 1136718 h 1297110"/>
              <a:gd name="connsiteX5" fmla="*/ 290139 w 291256"/>
              <a:gd name="connsiteY5" fmla="*/ 1295468 h 1297110"/>
              <a:gd name="connsiteX6" fmla="*/ 277439 w 291256"/>
              <a:gd name="connsiteY6" fmla="*/ 1183285 h 1297110"/>
              <a:gd name="connsiteX7" fmla="*/ 245689 w 291256"/>
              <a:gd name="connsiteY7" fmla="*/ 677402 h 1297110"/>
              <a:gd name="connsiteX8" fmla="*/ 120806 w 291256"/>
              <a:gd name="connsiteY8" fmla="*/ 330268 h 1297110"/>
              <a:gd name="connsiteX9" fmla="*/ 156 w 291256"/>
              <a:gd name="connsiteY9" fmla="*/ 68 h 129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256" h="1297110">
                <a:moveTo>
                  <a:pt x="156" y="68"/>
                </a:moveTo>
                <a:cubicBezTo>
                  <a:pt x="4389" y="4654"/>
                  <a:pt x="104226" y="238193"/>
                  <a:pt x="146206" y="357785"/>
                </a:cubicBezTo>
                <a:cubicBezTo>
                  <a:pt x="188187" y="477377"/>
                  <a:pt x="228756" y="618135"/>
                  <a:pt x="252039" y="717618"/>
                </a:cubicBezTo>
                <a:cubicBezTo>
                  <a:pt x="275322" y="817101"/>
                  <a:pt x="279556" y="884835"/>
                  <a:pt x="285906" y="954685"/>
                </a:cubicBezTo>
                <a:cubicBezTo>
                  <a:pt x="292256" y="1024535"/>
                  <a:pt x="289434" y="1079921"/>
                  <a:pt x="290139" y="1136718"/>
                </a:cubicBezTo>
                <a:cubicBezTo>
                  <a:pt x="290844" y="1193515"/>
                  <a:pt x="292256" y="1287707"/>
                  <a:pt x="290139" y="1295468"/>
                </a:cubicBezTo>
                <a:cubicBezTo>
                  <a:pt x="288022" y="1303229"/>
                  <a:pt x="284847" y="1286296"/>
                  <a:pt x="277439" y="1183285"/>
                </a:cubicBezTo>
                <a:cubicBezTo>
                  <a:pt x="270031" y="1080274"/>
                  <a:pt x="271795" y="819572"/>
                  <a:pt x="245689" y="677402"/>
                </a:cubicBezTo>
                <a:cubicBezTo>
                  <a:pt x="219584" y="535233"/>
                  <a:pt x="163139" y="438924"/>
                  <a:pt x="120806" y="330268"/>
                </a:cubicBezTo>
                <a:cubicBezTo>
                  <a:pt x="78473" y="221612"/>
                  <a:pt x="-4077" y="-4518"/>
                  <a:pt x="15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F32F447-00F8-4346-957C-E95420C6B68B}"/>
              </a:ext>
            </a:extLst>
          </p:cNvPr>
          <p:cNvSpPr/>
          <p:nvPr/>
        </p:nvSpPr>
        <p:spPr>
          <a:xfrm>
            <a:off x="2317100" y="3384116"/>
            <a:ext cx="1012874" cy="414110"/>
          </a:xfrm>
          <a:custGeom>
            <a:avLst/>
            <a:gdLst>
              <a:gd name="connsiteX0" fmla="*/ 650 w 1012874"/>
              <a:gd name="connsiteY0" fmla="*/ 434 h 414110"/>
              <a:gd name="connsiteX1" fmla="*/ 409167 w 1012874"/>
              <a:gd name="connsiteY1" fmla="*/ 157067 h 414110"/>
              <a:gd name="connsiteX2" fmla="*/ 561567 w 1012874"/>
              <a:gd name="connsiteY2" fmla="*/ 286184 h 414110"/>
              <a:gd name="connsiteX3" fmla="*/ 747833 w 1012874"/>
              <a:gd name="connsiteY3" fmla="*/ 326401 h 414110"/>
              <a:gd name="connsiteX4" fmla="*/ 906583 w 1012874"/>
              <a:gd name="connsiteY4" fmla="*/ 320051 h 414110"/>
              <a:gd name="connsiteX5" fmla="*/ 1012417 w 1012874"/>
              <a:gd name="connsiteY5" fmla="*/ 413184 h 414110"/>
              <a:gd name="connsiteX6" fmla="*/ 866367 w 1012874"/>
              <a:gd name="connsiteY6" fmla="*/ 358151 h 414110"/>
              <a:gd name="connsiteX7" fmla="*/ 512883 w 1012874"/>
              <a:gd name="connsiteY7" fmla="*/ 207867 h 414110"/>
              <a:gd name="connsiteX8" fmla="*/ 650 w 1012874"/>
              <a:gd name="connsiteY8" fmla="*/ 434 h 41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2874" h="414110">
                <a:moveTo>
                  <a:pt x="650" y="434"/>
                </a:moveTo>
                <a:cubicBezTo>
                  <a:pt x="-16636" y="-8033"/>
                  <a:pt x="315681" y="109442"/>
                  <a:pt x="409167" y="157067"/>
                </a:cubicBezTo>
                <a:cubicBezTo>
                  <a:pt x="502653" y="204692"/>
                  <a:pt x="505123" y="257962"/>
                  <a:pt x="561567" y="286184"/>
                </a:cubicBezTo>
                <a:cubicBezTo>
                  <a:pt x="618011" y="314406"/>
                  <a:pt x="690330" y="320757"/>
                  <a:pt x="747833" y="326401"/>
                </a:cubicBezTo>
                <a:cubicBezTo>
                  <a:pt x="805336" y="332046"/>
                  <a:pt x="862486" y="305587"/>
                  <a:pt x="906583" y="320051"/>
                </a:cubicBezTo>
                <a:cubicBezTo>
                  <a:pt x="950680" y="334515"/>
                  <a:pt x="1019120" y="406834"/>
                  <a:pt x="1012417" y="413184"/>
                </a:cubicBezTo>
                <a:cubicBezTo>
                  <a:pt x="1005714" y="419534"/>
                  <a:pt x="949623" y="392371"/>
                  <a:pt x="866367" y="358151"/>
                </a:cubicBezTo>
                <a:cubicBezTo>
                  <a:pt x="783111" y="323932"/>
                  <a:pt x="657169" y="263959"/>
                  <a:pt x="512883" y="207867"/>
                </a:cubicBezTo>
                <a:cubicBezTo>
                  <a:pt x="368597" y="151775"/>
                  <a:pt x="17936" y="8901"/>
                  <a:pt x="650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1B9F551-B7C3-48CC-83B9-643A9F9DF743}"/>
              </a:ext>
            </a:extLst>
          </p:cNvPr>
          <p:cNvSpPr/>
          <p:nvPr/>
        </p:nvSpPr>
        <p:spPr>
          <a:xfrm>
            <a:off x="2371388" y="3420492"/>
            <a:ext cx="791726" cy="678667"/>
          </a:xfrm>
          <a:custGeom>
            <a:avLst/>
            <a:gdLst>
              <a:gd name="connsiteX0" fmla="*/ 1395 w 791726"/>
              <a:gd name="connsiteY0" fmla="*/ 2158 h 678667"/>
              <a:gd name="connsiteX1" fmla="*/ 274445 w 791726"/>
              <a:gd name="connsiteY1" fmla="*/ 163025 h 678667"/>
              <a:gd name="connsiteX2" fmla="*/ 503045 w 791726"/>
              <a:gd name="connsiteY2" fmla="*/ 412791 h 678667"/>
              <a:gd name="connsiteX3" fmla="*/ 788795 w 791726"/>
              <a:gd name="connsiteY3" fmla="*/ 677375 h 678667"/>
              <a:gd name="connsiteX4" fmla="*/ 636395 w 791726"/>
              <a:gd name="connsiteY4" fmla="*/ 503808 h 678667"/>
              <a:gd name="connsiteX5" fmla="*/ 397212 w 791726"/>
              <a:gd name="connsiteY5" fmla="*/ 277325 h 678667"/>
              <a:gd name="connsiteX6" fmla="*/ 1395 w 791726"/>
              <a:gd name="connsiteY6" fmla="*/ 2158 h 67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726" h="678667">
                <a:moveTo>
                  <a:pt x="1395" y="2158"/>
                </a:moveTo>
                <a:cubicBezTo>
                  <a:pt x="-19066" y="-16892"/>
                  <a:pt x="190837" y="94586"/>
                  <a:pt x="274445" y="163025"/>
                </a:cubicBezTo>
                <a:cubicBezTo>
                  <a:pt x="358053" y="231464"/>
                  <a:pt x="417320" y="327066"/>
                  <a:pt x="503045" y="412791"/>
                </a:cubicBezTo>
                <a:cubicBezTo>
                  <a:pt x="588770" y="498516"/>
                  <a:pt x="766570" y="662206"/>
                  <a:pt x="788795" y="677375"/>
                </a:cubicBezTo>
                <a:cubicBezTo>
                  <a:pt x="811020" y="692544"/>
                  <a:pt x="701659" y="570483"/>
                  <a:pt x="636395" y="503808"/>
                </a:cubicBezTo>
                <a:cubicBezTo>
                  <a:pt x="571131" y="437133"/>
                  <a:pt x="499870" y="359170"/>
                  <a:pt x="397212" y="277325"/>
                </a:cubicBezTo>
                <a:cubicBezTo>
                  <a:pt x="294554" y="195481"/>
                  <a:pt x="21856" y="21208"/>
                  <a:pt x="1395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C595CBD-B49F-4B5C-9FEC-9C14ADA5D8F1}"/>
              </a:ext>
            </a:extLst>
          </p:cNvPr>
          <p:cNvSpPr/>
          <p:nvPr/>
        </p:nvSpPr>
        <p:spPr>
          <a:xfrm>
            <a:off x="2851149" y="3708114"/>
            <a:ext cx="327544" cy="345354"/>
          </a:xfrm>
          <a:custGeom>
            <a:avLst/>
            <a:gdLst>
              <a:gd name="connsiteX0" fmla="*/ 1 w 327544"/>
              <a:gd name="connsiteY0" fmla="*/ 286 h 345354"/>
              <a:gd name="connsiteX1" fmla="*/ 262468 w 327544"/>
              <a:gd name="connsiteY1" fmla="*/ 245819 h 345354"/>
              <a:gd name="connsiteX2" fmla="*/ 325968 w 327544"/>
              <a:gd name="connsiteY2" fmla="*/ 345303 h 345354"/>
              <a:gd name="connsiteX3" fmla="*/ 304801 w 327544"/>
              <a:gd name="connsiteY3" fmla="*/ 258519 h 345354"/>
              <a:gd name="connsiteX4" fmla="*/ 266701 w 327544"/>
              <a:gd name="connsiteY4" fmla="*/ 197136 h 345354"/>
              <a:gd name="connsiteX5" fmla="*/ 1 w 327544"/>
              <a:gd name="connsiteY5" fmla="*/ 286 h 34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44" h="345354">
                <a:moveTo>
                  <a:pt x="1" y="286"/>
                </a:moveTo>
                <a:cubicBezTo>
                  <a:pt x="-705" y="8400"/>
                  <a:pt x="208140" y="188316"/>
                  <a:pt x="262468" y="245819"/>
                </a:cubicBezTo>
                <a:cubicBezTo>
                  <a:pt x="316796" y="303322"/>
                  <a:pt x="318913" y="343186"/>
                  <a:pt x="325968" y="345303"/>
                </a:cubicBezTo>
                <a:cubicBezTo>
                  <a:pt x="333023" y="347420"/>
                  <a:pt x="314679" y="283213"/>
                  <a:pt x="304801" y="258519"/>
                </a:cubicBezTo>
                <a:cubicBezTo>
                  <a:pt x="294923" y="233825"/>
                  <a:pt x="315384" y="235236"/>
                  <a:pt x="266701" y="197136"/>
                </a:cubicBezTo>
                <a:cubicBezTo>
                  <a:pt x="218018" y="159036"/>
                  <a:pt x="707" y="-7828"/>
                  <a:pt x="1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99DB6903-E0AC-4AB7-95C4-35EF60D5FD19}"/>
              </a:ext>
            </a:extLst>
          </p:cNvPr>
          <p:cNvSpPr/>
          <p:nvPr/>
        </p:nvSpPr>
        <p:spPr>
          <a:xfrm>
            <a:off x="3287371" y="3527935"/>
            <a:ext cx="1458921" cy="257511"/>
          </a:xfrm>
          <a:custGeom>
            <a:avLst/>
            <a:gdLst>
              <a:gd name="connsiteX0" fmla="*/ 31562 w 1458921"/>
              <a:gd name="connsiteY0" fmla="*/ 163532 h 257511"/>
              <a:gd name="connsiteX1" fmla="*/ 215712 w 1458921"/>
              <a:gd name="connsiteY1" fmla="*/ 256665 h 257511"/>
              <a:gd name="connsiteX2" fmla="*/ 374462 w 1458921"/>
              <a:gd name="connsiteY2" fmla="*/ 205865 h 257511"/>
              <a:gd name="connsiteX3" fmla="*/ 531096 w 1458921"/>
              <a:gd name="connsiteY3" fmla="*/ 142365 h 257511"/>
              <a:gd name="connsiteX4" fmla="*/ 613646 w 1458921"/>
              <a:gd name="connsiteY4" fmla="*/ 165648 h 257511"/>
              <a:gd name="connsiteX5" fmla="*/ 797796 w 1458921"/>
              <a:gd name="connsiteY5" fmla="*/ 163532 h 257511"/>
              <a:gd name="connsiteX6" fmla="*/ 901512 w 1458921"/>
              <a:gd name="connsiteY6" fmla="*/ 136015 h 257511"/>
              <a:gd name="connsiteX7" fmla="*/ 945962 w 1458921"/>
              <a:gd name="connsiteY7" fmla="*/ 138132 h 257511"/>
              <a:gd name="connsiteX8" fmla="*/ 1034862 w 1458921"/>
              <a:gd name="connsiteY8" fmla="*/ 123315 h 257511"/>
              <a:gd name="connsiteX9" fmla="*/ 1068729 w 1458921"/>
              <a:gd name="connsiteY9" fmla="*/ 110615 h 257511"/>
              <a:gd name="connsiteX10" fmla="*/ 1094129 w 1458921"/>
              <a:gd name="connsiteY10" fmla="*/ 123315 h 257511"/>
              <a:gd name="connsiteX11" fmla="*/ 1153396 w 1458921"/>
              <a:gd name="connsiteY11" fmla="*/ 116965 h 257511"/>
              <a:gd name="connsiteX12" fmla="*/ 1288862 w 1458921"/>
              <a:gd name="connsiteY12" fmla="*/ 64048 h 257511"/>
              <a:gd name="connsiteX13" fmla="*/ 1453962 w 1458921"/>
              <a:gd name="connsiteY13" fmla="*/ 548 h 257511"/>
              <a:gd name="connsiteX14" fmla="*/ 1085662 w 1458921"/>
              <a:gd name="connsiteY14" fmla="*/ 102148 h 257511"/>
              <a:gd name="connsiteX15" fmla="*/ 698312 w 1458921"/>
              <a:gd name="connsiteY15" fmla="*/ 191048 h 257511"/>
              <a:gd name="connsiteX16" fmla="*/ 67546 w 1458921"/>
              <a:gd name="connsiteY16" fmla="*/ 250315 h 257511"/>
              <a:gd name="connsiteX17" fmla="*/ 31562 w 1458921"/>
              <a:gd name="connsiteY17" fmla="*/ 163532 h 2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58921" h="257511">
                <a:moveTo>
                  <a:pt x="31562" y="163532"/>
                </a:moveTo>
                <a:cubicBezTo>
                  <a:pt x="56256" y="164590"/>
                  <a:pt x="158562" y="249610"/>
                  <a:pt x="215712" y="256665"/>
                </a:cubicBezTo>
                <a:cubicBezTo>
                  <a:pt x="272862" y="263720"/>
                  <a:pt x="321898" y="224915"/>
                  <a:pt x="374462" y="205865"/>
                </a:cubicBezTo>
                <a:cubicBezTo>
                  <a:pt x="427026" y="186815"/>
                  <a:pt x="491232" y="149068"/>
                  <a:pt x="531096" y="142365"/>
                </a:cubicBezTo>
                <a:cubicBezTo>
                  <a:pt x="570960" y="135662"/>
                  <a:pt x="569196" y="162120"/>
                  <a:pt x="613646" y="165648"/>
                </a:cubicBezTo>
                <a:cubicBezTo>
                  <a:pt x="658096" y="169176"/>
                  <a:pt x="749818" y="168471"/>
                  <a:pt x="797796" y="163532"/>
                </a:cubicBezTo>
                <a:cubicBezTo>
                  <a:pt x="845774" y="158593"/>
                  <a:pt x="876818" y="140248"/>
                  <a:pt x="901512" y="136015"/>
                </a:cubicBezTo>
                <a:cubicBezTo>
                  <a:pt x="926206" y="131782"/>
                  <a:pt x="923737" y="140249"/>
                  <a:pt x="945962" y="138132"/>
                </a:cubicBezTo>
                <a:cubicBezTo>
                  <a:pt x="968187" y="136015"/>
                  <a:pt x="1014401" y="127901"/>
                  <a:pt x="1034862" y="123315"/>
                </a:cubicBezTo>
                <a:cubicBezTo>
                  <a:pt x="1055323" y="118729"/>
                  <a:pt x="1058851" y="110615"/>
                  <a:pt x="1068729" y="110615"/>
                </a:cubicBezTo>
                <a:cubicBezTo>
                  <a:pt x="1078607" y="110615"/>
                  <a:pt x="1080018" y="122257"/>
                  <a:pt x="1094129" y="123315"/>
                </a:cubicBezTo>
                <a:cubicBezTo>
                  <a:pt x="1108240" y="124373"/>
                  <a:pt x="1120941" y="126843"/>
                  <a:pt x="1153396" y="116965"/>
                </a:cubicBezTo>
                <a:cubicBezTo>
                  <a:pt x="1185852" y="107087"/>
                  <a:pt x="1288862" y="64048"/>
                  <a:pt x="1288862" y="64048"/>
                </a:cubicBezTo>
                <a:cubicBezTo>
                  <a:pt x="1338956" y="44645"/>
                  <a:pt x="1487829" y="-5802"/>
                  <a:pt x="1453962" y="548"/>
                </a:cubicBezTo>
                <a:cubicBezTo>
                  <a:pt x="1420095" y="6898"/>
                  <a:pt x="1211604" y="70398"/>
                  <a:pt x="1085662" y="102148"/>
                </a:cubicBezTo>
                <a:cubicBezTo>
                  <a:pt x="959720" y="133898"/>
                  <a:pt x="867998" y="166354"/>
                  <a:pt x="698312" y="191048"/>
                </a:cubicBezTo>
                <a:cubicBezTo>
                  <a:pt x="528626" y="215742"/>
                  <a:pt x="174790" y="251373"/>
                  <a:pt x="67546" y="250315"/>
                </a:cubicBezTo>
                <a:cubicBezTo>
                  <a:pt x="-39698" y="249257"/>
                  <a:pt x="6868" y="162474"/>
                  <a:pt x="31562" y="163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0F37F95-8DD5-4906-B775-E7DB8020E86E}"/>
              </a:ext>
            </a:extLst>
          </p:cNvPr>
          <p:cNvSpPr/>
          <p:nvPr/>
        </p:nvSpPr>
        <p:spPr>
          <a:xfrm>
            <a:off x="4427632" y="3115458"/>
            <a:ext cx="749329" cy="1077621"/>
          </a:xfrm>
          <a:custGeom>
            <a:avLst/>
            <a:gdLst>
              <a:gd name="connsiteX0" fmla="*/ 728568 w 749329"/>
              <a:gd name="connsiteY0" fmla="*/ 38375 h 1077621"/>
              <a:gd name="connsiteX1" fmla="*/ 343335 w 749329"/>
              <a:gd name="connsiteY1" fmla="*/ 506159 h 1077621"/>
              <a:gd name="connsiteX2" fmla="*/ 102035 w 749329"/>
              <a:gd name="connsiteY2" fmla="*/ 921025 h 1077621"/>
              <a:gd name="connsiteX3" fmla="*/ 8901 w 749329"/>
              <a:gd name="connsiteY3" fmla="*/ 1062842 h 1077621"/>
              <a:gd name="connsiteX4" fmla="*/ 307351 w 749329"/>
              <a:gd name="connsiteY4" fmla="*/ 599292 h 1077621"/>
              <a:gd name="connsiteX5" fmla="*/ 658718 w 749329"/>
              <a:gd name="connsiteY5" fmla="*/ 89175 h 1077621"/>
              <a:gd name="connsiteX6" fmla="*/ 728568 w 749329"/>
              <a:gd name="connsiteY6" fmla="*/ 38375 h 10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329" h="1077621">
                <a:moveTo>
                  <a:pt x="728568" y="38375"/>
                </a:moveTo>
                <a:cubicBezTo>
                  <a:pt x="676004" y="107872"/>
                  <a:pt x="447757" y="359051"/>
                  <a:pt x="343335" y="506159"/>
                </a:cubicBezTo>
                <a:cubicBezTo>
                  <a:pt x="238913" y="653267"/>
                  <a:pt x="157774" y="828244"/>
                  <a:pt x="102035" y="921025"/>
                </a:cubicBezTo>
                <a:cubicBezTo>
                  <a:pt x="46296" y="1013806"/>
                  <a:pt x="-25318" y="1116464"/>
                  <a:pt x="8901" y="1062842"/>
                </a:cubicBezTo>
                <a:cubicBezTo>
                  <a:pt x="43120" y="1009220"/>
                  <a:pt x="199048" y="761570"/>
                  <a:pt x="307351" y="599292"/>
                </a:cubicBezTo>
                <a:cubicBezTo>
                  <a:pt x="415654" y="437014"/>
                  <a:pt x="592396" y="179839"/>
                  <a:pt x="658718" y="89175"/>
                </a:cubicBezTo>
                <a:cubicBezTo>
                  <a:pt x="725040" y="-1489"/>
                  <a:pt x="781132" y="-31122"/>
                  <a:pt x="728568" y="38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5616B568-8D1E-4290-87E4-A4CC3AD39B9B}"/>
              </a:ext>
            </a:extLst>
          </p:cNvPr>
          <p:cNvSpPr/>
          <p:nvPr/>
        </p:nvSpPr>
        <p:spPr>
          <a:xfrm>
            <a:off x="4736238" y="3102297"/>
            <a:ext cx="399419" cy="421954"/>
          </a:xfrm>
          <a:custGeom>
            <a:avLst/>
            <a:gdLst>
              <a:gd name="connsiteX0" fmla="*/ 396679 w 399419"/>
              <a:gd name="connsiteY0" fmla="*/ 2853 h 421954"/>
              <a:gd name="connsiteX1" fmla="*/ 100345 w 399419"/>
              <a:gd name="connsiteY1" fmla="*/ 307653 h 421954"/>
              <a:gd name="connsiteX2" fmla="*/ 862 w 399419"/>
              <a:gd name="connsiteY2" fmla="*/ 421953 h 421954"/>
              <a:gd name="connsiteX3" fmla="*/ 144795 w 399419"/>
              <a:gd name="connsiteY3" fmla="*/ 309770 h 421954"/>
              <a:gd name="connsiteX4" fmla="*/ 242162 w 399419"/>
              <a:gd name="connsiteY4" fmla="*/ 163720 h 421954"/>
              <a:gd name="connsiteX5" fmla="*/ 396679 w 399419"/>
              <a:gd name="connsiteY5" fmla="*/ 2853 h 42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419" h="421954">
                <a:moveTo>
                  <a:pt x="396679" y="2853"/>
                </a:moveTo>
                <a:cubicBezTo>
                  <a:pt x="373043" y="26842"/>
                  <a:pt x="166314" y="237803"/>
                  <a:pt x="100345" y="307653"/>
                </a:cubicBezTo>
                <a:cubicBezTo>
                  <a:pt x="34375" y="377503"/>
                  <a:pt x="-6546" y="421600"/>
                  <a:pt x="862" y="421953"/>
                </a:cubicBezTo>
                <a:cubicBezTo>
                  <a:pt x="8270" y="422306"/>
                  <a:pt x="104578" y="352809"/>
                  <a:pt x="144795" y="309770"/>
                </a:cubicBezTo>
                <a:cubicBezTo>
                  <a:pt x="185012" y="266731"/>
                  <a:pt x="199829" y="214873"/>
                  <a:pt x="242162" y="163720"/>
                </a:cubicBezTo>
                <a:cubicBezTo>
                  <a:pt x="284495" y="112567"/>
                  <a:pt x="420315" y="-21136"/>
                  <a:pt x="396679" y="2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72EBC28-AB4F-498B-B073-11CA99B05D96}"/>
              </a:ext>
            </a:extLst>
          </p:cNvPr>
          <p:cNvSpPr/>
          <p:nvPr/>
        </p:nvSpPr>
        <p:spPr>
          <a:xfrm>
            <a:off x="4532466" y="3480981"/>
            <a:ext cx="306745" cy="482756"/>
          </a:xfrm>
          <a:custGeom>
            <a:avLst/>
            <a:gdLst>
              <a:gd name="connsiteX0" fmla="*/ 306234 w 306745"/>
              <a:gd name="connsiteY0" fmla="*/ 936 h 482756"/>
              <a:gd name="connsiteX1" fmla="*/ 139017 w 306745"/>
              <a:gd name="connsiteY1" fmla="*/ 223186 h 482756"/>
              <a:gd name="connsiteX2" fmla="*/ 1434 w 306745"/>
              <a:gd name="connsiteY2" fmla="*/ 481419 h 482756"/>
              <a:gd name="connsiteX3" fmla="*/ 81867 w 306745"/>
              <a:gd name="connsiteY3" fmla="*/ 309969 h 482756"/>
              <a:gd name="connsiteX4" fmla="*/ 306234 w 306745"/>
              <a:gd name="connsiteY4" fmla="*/ 936 h 4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45" h="482756">
                <a:moveTo>
                  <a:pt x="306234" y="936"/>
                </a:moveTo>
                <a:cubicBezTo>
                  <a:pt x="315759" y="-13528"/>
                  <a:pt x="189817" y="143106"/>
                  <a:pt x="139017" y="223186"/>
                </a:cubicBezTo>
                <a:cubicBezTo>
                  <a:pt x="88217" y="303266"/>
                  <a:pt x="10959" y="466955"/>
                  <a:pt x="1434" y="481419"/>
                </a:cubicBezTo>
                <a:cubicBezTo>
                  <a:pt x="-8091" y="495883"/>
                  <a:pt x="31067" y="390049"/>
                  <a:pt x="81867" y="309969"/>
                </a:cubicBezTo>
                <a:cubicBezTo>
                  <a:pt x="132667" y="229889"/>
                  <a:pt x="296709" y="15400"/>
                  <a:pt x="306234" y="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C04539F-9592-4F68-A661-75A064678648}"/>
              </a:ext>
            </a:extLst>
          </p:cNvPr>
          <p:cNvSpPr/>
          <p:nvPr/>
        </p:nvSpPr>
        <p:spPr>
          <a:xfrm>
            <a:off x="5159860" y="3088513"/>
            <a:ext cx="213189" cy="969390"/>
          </a:xfrm>
          <a:custGeom>
            <a:avLst/>
            <a:gdLst>
              <a:gd name="connsiteX0" fmla="*/ 573 w 213189"/>
              <a:gd name="connsiteY0" fmla="*/ 12404 h 969390"/>
              <a:gd name="connsiteX1" fmla="*/ 138157 w 213189"/>
              <a:gd name="connsiteY1" fmla="*/ 228304 h 969390"/>
              <a:gd name="connsiteX2" fmla="*/ 161440 w 213189"/>
              <a:gd name="connsiteY2" fmla="*/ 507704 h 969390"/>
              <a:gd name="connsiteX3" fmla="*/ 155090 w 213189"/>
              <a:gd name="connsiteY3" fmla="*/ 808270 h 969390"/>
              <a:gd name="connsiteX4" fmla="*/ 89473 w 213189"/>
              <a:gd name="connsiteY4" fmla="*/ 969137 h 969390"/>
              <a:gd name="connsiteX5" fmla="*/ 191073 w 213189"/>
              <a:gd name="connsiteY5" fmla="*/ 774404 h 969390"/>
              <a:gd name="connsiteX6" fmla="*/ 197423 w 213189"/>
              <a:gd name="connsiteY6" fmla="*/ 609304 h 969390"/>
              <a:gd name="connsiteX7" fmla="*/ 573 w 213189"/>
              <a:gd name="connsiteY7" fmla="*/ 12404 h 96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189" h="969390">
                <a:moveTo>
                  <a:pt x="573" y="12404"/>
                </a:moveTo>
                <a:cubicBezTo>
                  <a:pt x="-9305" y="-51096"/>
                  <a:pt x="111346" y="145754"/>
                  <a:pt x="138157" y="228304"/>
                </a:cubicBezTo>
                <a:cubicBezTo>
                  <a:pt x="164968" y="310854"/>
                  <a:pt x="158618" y="411043"/>
                  <a:pt x="161440" y="507704"/>
                </a:cubicBezTo>
                <a:cubicBezTo>
                  <a:pt x="164262" y="604365"/>
                  <a:pt x="167084" y="731365"/>
                  <a:pt x="155090" y="808270"/>
                </a:cubicBezTo>
                <a:cubicBezTo>
                  <a:pt x="143096" y="885175"/>
                  <a:pt x="83476" y="974781"/>
                  <a:pt x="89473" y="969137"/>
                </a:cubicBezTo>
                <a:cubicBezTo>
                  <a:pt x="95470" y="963493"/>
                  <a:pt x="173081" y="834376"/>
                  <a:pt x="191073" y="774404"/>
                </a:cubicBezTo>
                <a:cubicBezTo>
                  <a:pt x="209065" y="714432"/>
                  <a:pt x="227056" y="734540"/>
                  <a:pt x="197423" y="609304"/>
                </a:cubicBezTo>
                <a:cubicBezTo>
                  <a:pt x="167790" y="484068"/>
                  <a:pt x="10451" y="75904"/>
                  <a:pt x="573" y="1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7E58E8E-96B9-4523-A29F-3745DA4ABD02}"/>
              </a:ext>
            </a:extLst>
          </p:cNvPr>
          <p:cNvSpPr/>
          <p:nvPr/>
        </p:nvSpPr>
        <p:spPr>
          <a:xfrm>
            <a:off x="5185613" y="3360487"/>
            <a:ext cx="118882" cy="688063"/>
          </a:xfrm>
          <a:custGeom>
            <a:avLst/>
            <a:gdLst>
              <a:gd name="connsiteX0" fmla="*/ 74304 w 118882"/>
              <a:gd name="connsiteY0" fmla="*/ 780 h 688063"/>
              <a:gd name="connsiteX1" fmla="*/ 87004 w 118882"/>
              <a:gd name="connsiteY1" fmla="*/ 457980 h 688063"/>
              <a:gd name="connsiteX2" fmla="*/ 220 w 118882"/>
              <a:gd name="connsiteY2" fmla="*/ 686580 h 688063"/>
              <a:gd name="connsiteX3" fmla="*/ 116637 w 118882"/>
              <a:gd name="connsiteY3" fmla="*/ 356380 h 688063"/>
              <a:gd name="connsiteX4" fmla="*/ 74304 w 118882"/>
              <a:gd name="connsiteY4" fmla="*/ 780 h 6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82" h="688063">
                <a:moveTo>
                  <a:pt x="74304" y="780"/>
                </a:moveTo>
                <a:cubicBezTo>
                  <a:pt x="69365" y="17713"/>
                  <a:pt x="99351" y="343680"/>
                  <a:pt x="87004" y="457980"/>
                </a:cubicBezTo>
                <a:cubicBezTo>
                  <a:pt x="74657" y="572280"/>
                  <a:pt x="-4719" y="703513"/>
                  <a:pt x="220" y="686580"/>
                </a:cubicBezTo>
                <a:cubicBezTo>
                  <a:pt x="5159" y="669647"/>
                  <a:pt x="103231" y="465741"/>
                  <a:pt x="116637" y="356380"/>
                </a:cubicBezTo>
                <a:cubicBezTo>
                  <a:pt x="130043" y="247019"/>
                  <a:pt x="79243" y="-16153"/>
                  <a:pt x="74304" y="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DA702D8-5BFC-4B29-803B-76BA815EC080}"/>
              </a:ext>
            </a:extLst>
          </p:cNvPr>
          <p:cNvSpPr/>
          <p:nvPr/>
        </p:nvSpPr>
        <p:spPr>
          <a:xfrm>
            <a:off x="5349205" y="3919449"/>
            <a:ext cx="1000494" cy="1496068"/>
          </a:xfrm>
          <a:custGeom>
            <a:avLst/>
            <a:gdLst>
              <a:gd name="connsiteX0" fmla="*/ 5962 w 1000494"/>
              <a:gd name="connsiteY0" fmla="*/ 618 h 1496068"/>
              <a:gd name="connsiteX1" fmla="*/ 187995 w 1000494"/>
              <a:gd name="connsiteY1" fmla="*/ 271551 h 1496068"/>
              <a:gd name="connsiteX2" fmla="*/ 255728 w 1000494"/>
              <a:gd name="connsiteY2" fmla="*/ 411251 h 1496068"/>
              <a:gd name="connsiteX3" fmla="*/ 450462 w 1000494"/>
              <a:gd name="connsiteY3" fmla="*/ 601751 h 1496068"/>
              <a:gd name="connsiteX4" fmla="*/ 547828 w 1000494"/>
              <a:gd name="connsiteY4" fmla="*/ 847284 h 1496068"/>
              <a:gd name="connsiteX5" fmla="*/ 903428 w 1000494"/>
              <a:gd name="connsiteY5" fmla="*/ 1274851 h 1496068"/>
              <a:gd name="connsiteX6" fmla="*/ 996562 w 1000494"/>
              <a:gd name="connsiteY6" fmla="*/ 1494984 h 1496068"/>
              <a:gd name="connsiteX7" fmla="*/ 806062 w 1000494"/>
              <a:gd name="connsiteY7" fmla="*/ 1190184 h 1496068"/>
              <a:gd name="connsiteX8" fmla="*/ 433528 w 1000494"/>
              <a:gd name="connsiteY8" fmla="*/ 661018 h 1496068"/>
              <a:gd name="connsiteX9" fmla="*/ 77928 w 1000494"/>
              <a:gd name="connsiteY9" fmla="*/ 212284 h 1496068"/>
              <a:gd name="connsiteX10" fmla="*/ 5962 w 1000494"/>
              <a:gd name="connsiteY10" fmla="*/ 618 h 14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494" h="1496068">
                <a:moveTo>
                  <a:pt x="5962" y="618"/>
                </a:moveTo>
                <a:cubicBezTo>
                  <a:pt x="24307" y="10496"/>
                  <a:pt x="146367" y="203112"/>
                  <a:pt x="187995" y="271551"/>
                </a:cubicBezTo>
                <a:cubicBezTo>
                  <a:pt x="229623" y="339990"/>
                  <a:pt x="211984" y="356218"/>
                  <a:pt x="255728" y="411251"/>
                </a:cubicBezTo>
                <a:cubicBezTo>
                  <a:pt x="299473" y="466284"/>
                  <a:pt x="401779" y="529079"/>
                  <a:pt x="450462" y="601751"/>
                </a:cubicBezTo>
                <a:cubicBezTo>
                  <a:pt x="499145" y="674423"/>
                  <a:pt x="472334" y="735101"/>
                  <a:pt x="547828" y="847284"/>
                </a:cubicBezTo>
                <a:cubicBezTo>
                  <a:pt x="623322" y="959467"/>
                  <a:pt x="828639" y="1166901"/>
                  <a:pt x="903428" y="1274851"/>
                </a:cubicBezTo>
                <a:cubicBezTo>
                  <a:pt x="978217" y="1382801"/>
                  <a:pt x="1012790" y="1509095"/>
                  <a:pt x="996562" y="1494984"/>
                </a:cubicBezTo>
                <a:cubicBezTo>
                  <a:pt x="980334" y="1480873"/>
                  <a:pt x="899901" y="1329178"/>
                  <a:pt x="806062" y="1190184"/>
                </a:cubicBezTo>
                <a:cubicBezTo>
                  <a:pt x="712223" y="1051190"/>
                  <a:pt x="554884" y="824001"/>
                  <a:pt x="433528" y="661018"/>
                </a:cubicBezTo>
                <a:cubicBezTo>
                  <a:pt x="312172" y="498035"/>
                  <a:pt x="144250" y="323762"/>
                  <a:pt x="77928" y="212284"/>
                </a:cubicBezTo>
                <a:cubicBezTo>
                  <a:pt x="11606" y="100806"/>
                  <a:pt x="-12383" y="-9260"/>
                  <a:pt x="5962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85484A49-8C39-445E-8029-4261B636319A}"/>
              </a:ext>
            </a:extLst>
          </p:cNvPr>
          <p:cNvSpPr/>
          <p:nvPr/>
        </p:nvSpPr>
        <p:spPr>
          <a:xfrm>
            <a:off x="4783038" y="4117326"/>
            <a:ext cx="824124" cy="680544"/>
          </a:xfrm>
          <a:custGeom>
            <a:avLst/>
            <a:gdLst>
              <a:gd name="connsiteX0" fmla="*/ 34495 w 824124"/>
              <a:gd name="connsiteY0" fmla="*/ 22874 h 680544"/>
              <a:gd name="connsiteX1" fmla="*/ 93762 w 824124"/>
              <a:gd name="connsiteY1" fmla="*/ 18641 h 680544"/>
              <a:gd name="connsiteX2" fmla="*/ 517095 w 824124"/>
              <a:gd name="connsiteY2" fmla="*/ 48274 h 680544"/>
              <a:gd name="connsiteX3" fmla="*/ 597529 w 824124"/>
              <a:gd name="connsiteY3" fmla="*/ 560507 h 680544"/>
              <a:gd name="connsiteX4" fmla="*/ 821895 w 824124"/>
              <a:gd name="connsiteY4" fmla="*/ 674807 h 680544"/>
              <a:gd name="connsiteX5" fmla="*/ 445129 w 824124"/>
              <a:gd name="connsiteY5" fmla="*/ 441974 h 680544"/>
              <a:gd name="connsiteX6" fmla="*/ 504395 w 824124"/>
              <a:gd name="connsiteY6" fmla="*/ 272641 h 680544"/>
              <a:gd name="connsiteX7" fmla="*/ 525562 w 824124"/>
              <a:gd name="connsiteY7" fmla="*/ 77907 h 680544"/>
              <a:gd name="connsiteX8" fmla="*/ 34495 w 824124"/>
              <a:gd name="connsiteY8" fmla="*/ 22874 h 6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124" h="680544">
                <a:moveTo>
                  <a:pt x="34495" y="22874"/>
                </a:moveTo>
                <a:cubicBezTo>
                  <a:pt x="-37472" y="12996"/>
                  <a:pt x="13329" y="14408"/>
                  <a:pt x="93762" y="18641"/>
                </a:cubicBezTo>
                <a:cubicBezTo>
                  <a:pt x="174195" y="22874"/>
                  <a:pt x="433134" y="-42037"/>
                  <a:pt x="517095" y="48274"/>
                </a:cubicBezTo>
                <a:cubicBezTo>
                  <a:pt x="601056" y="138585"/>
                  <a:pt x="546729" y="456085"/>
                  <a:pt x="597529" y="560507"/>
                </a:cubicBezTo>
                <a:cubicBezTo>
                  <a:pt x="648329" y="664929"/>
                  <a:pt x="847295" y="694563"/>
                  <a:pt x="821895" y="674807"/>
                </a:cubicBezTo>
                <a:cubicBezTo>
                  <a:pt x="796495" y="655052"/>
                  <a:pt x="498046" y="509002"/>
                  <a:pt x="445129" y="441974"/>
                </a:cubicBezTo>
                <a:cubicBezTo>
                  <a:pt x="392212" y="374946"/>
                  <a:pt x="490990" y="333319"/>
                  <a:pt x="504395" y="272641"/>
                </a:cubicBezTo>
                <a:cubicBezTo>
                  <a:pt x="517800" y="211963"/>
                  <a:pt x="601056" y="122357"/>
                  <a:pt x="525562" y="77907"/>
                </a:cubicBezTo>
                <a:cubicBezTo>
                  <a:pt x="450068" y="33457"/>
                  <a:pt x="106462" y="32752"/>
                  <a:pt x="34495" y="22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41C94BC-3135-4848-A9FB-E83D39A449CF}"/>
              </a:ext>
            </a:extLst>
          </p:cNvPr>
          <p:cNvSpPr/>
          <p:nvPr/>
        </p:nvSpPr>
        <p:spPr>
          <a:xfrm>
            <a:off x="4965472" y="3241739"/>
            <a:ext cx="231939" cy="409071"/>
          </a:xfrm>
          <a:custGeom>
            <a:avLst/>
            <a:gdLst>
              <a:gd name="connsiteX0" fmla="*/ 178028 w 231939"/>
              <a:gd name="connsiteY0" fmla="*/ 994 h 409071"/>
              <a:gd name="connsiteX1" fmla="*/ 224595 w 231939"/>
              <a:gd name="connsiteY1" fmla="*/ 276161 h 409071"/>
              <a:gd name="connsiteX2" fmla="*/ 228 w 231939"/>
              <a:gd name="connsiteY2" fmla="*/ 407394 h 409071"/>
              <a:gd name="connsiteX3" fmla="*/ 182261 w 231939"/>
              <a:gd name="connsiteY3" fmla="*/ 191494 h 409071"/>
              <a:gd name="connsiteX4" fmla="*/ 178028 w 231939"/>
              <a:gd name="connsiteY4" fmla="*/ 994 h 4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39" h="409071">
                <a:moveTo>
                  <a:pt x="178028" y="994"/>
                </a:moveTo>
                <a:cubicBezTo>
                  <a:pt x="185084" y="15105"/>
                  <a:pt x="254228" y="208428"/>
                  <a:pt x="224595" y="276161"/>
                </a:cubicBezTo>
                <a:cubicBezTo>
                  <a:pt x="194962" y="343894"/>
                  <a:pt x="7284" y="421505"/>
                  <a:pt x="228" y="407394"/>
                </a:cubicBezTo>
                <a:cubicBezTo>
                  <a:pt x="-6828" y="393283"/>
                  <a:pt x="151922" y="256405"/>
                  <a:pt x="182261" y="191494"/>
                </a:cubicBezTo>
                <a:cubicBezTo>
                  <a:pt x="212600" y="126583"/>
                  <a:pt x="170972" y="-13117"/>
                  <a:pt x="178028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9F658AA-C1A1-4446-92F8-ECA09A232500}"/>
              </a:ext>
            </a:extLst>
          </p:cNvPr>
          <p:cNvSpPr/>
          <p:nvPr/>
        </p:nvSpPr>
        <p:spPr>
          <a:xfrm>
            <a:off x="2735388" y="3995631"/>
            <a:ext cx="365778" cy="568958"/>
          </a:xfrm>
          <a:custGeom>
            <a:avLst/>
            <a:gdLst>
              <a:gd name="connsiteX0" fmla="*/ 20512 w 365778"/>
              <a:gd name="connsiteY0" fmla="*/ 13336 h 568958"/>
              <a:gd name="connsiteX1" fmla="*/ 45912 w 365778"/>
              <a:gd name="connsiteY1" fmla="*/ 81069 h 568958"/>
              <a:gd name="connsiteX2" fmla="*/ 359179 w 365778"/>
              <a:gd name="connsiteY2" fmla="*/ 347769 h 568958"/>
              <a:gd name="connsiteX3" fmla="*/ 244879 w 365778"/>
              <a:gd name="connsiteY3" fmla="*/ 356236 h 568958"/>
              <a:gd name="connsiteX4" fmla="*/ 75545 w 365778"/>
              <a:gd name="connsiteY4" fmla="*/ 567902 h 568958"/>
              <a:gd name="connsiteX5" fmla="*/ 130579 w 365778"/>
              <a:gd name="connsiteY5" fmla="*/ 432436 h 568958"/>
              <a:gd name="connsiteX6" fmla="*/ 227945 w 365778"/>
              <a:gd name="connsiteY6" fmla="*/ 309669 h 568958"/>
              <a:gd name="connsiteX7" fmla="*/ 20512 w 365778"/>
              <a:gd name="connsiteY7" fmla="*/ 13336 h 56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78" h="568958">
                <a:moveTo>
                  <a:pt x="20512" y="13336"/>
                </a:moveTo>
                <a:cubicBezTo>
                  <a:pt x="-9827" y="-24764"/>
                  <a:pt x="-10533" y="25330"/>
                  <a:pt x="45912" y="81069"/>
                </a:cubicBezTo>
                <a:cubicBezTo>
                  <a:pt x="102357" y="136808"/>
                  <a:pt x="326018" y="301908"/>
                  <a:pt x="359179" y="347769"/>
                </a:cubicBezTo>
                <a:cubicBezTo>
                  <a:pt x="392340" y="393630"/>
                  <a:pt x="292151" y="319547"/>
                  <a:pt x="244879" y="356236"/>
                </a:cubicBezTo>
                <a:cubicBezTo>
                  <a:pt x="197607" y="392925"/>
                  <a:pt x="94595" y="555202"/>
                  <a:pt x="75545" y="567902"/>
                </a:cubicBezTo>
                <a:cubicBezTo>
                  <a:pt x="56495" y="580602"/>
                  <a:pt x="105179" y="475475"/>
                  <a:pt x="130579" y="432436"/>
                </a:cubicBezTo>
                <a:cubicBezTo>
                  <a:pt x="155979" y="389397"/>
                  <a:pt x="247701" y="374580"/>
                  <a:pt x="227945" y="309669"/>
                </a:cubicBezTo>
                <a:cubicBezTo>
                  <a:pt x="208189" y="244758"/>
                  <a:pt x="50851" y="51436"/>
                  <a:pt x="20512" y="1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52110D0-12AB-45A6-B6AD-10F86B7DA766}"/>
              </a:ext>
            </a:extLst>
          </p:cNvPr>
          <p:cNvSpPr/>
          <p:nvPr/>
        </p:nvSpPr>
        <p:spPr>
          <a:xfrm>
            <a:off x="3825274" y="3872039"/>
            <a:ext cx="408068" cy="629606"/>
          </a:xfrm>
          <a:custGeom>
            <a:avLst/>
            <a:gdLst>
              <a:gd name="connsiteX0" fmla="*/ 10126 w 408068"/>
              <a:gd name="connsiteY0" fmla="*/ 9928 h 629606"/>
              <a:gd name="connsiteX1" fmla="*/ 124426 w 408068"/>
              <a:gd name="connsiteY1" fmla="*/ 293561 h 629606"/>
              <a:gd name="connsiteX2" fmla="*/ 187926 w 408068"/>
              <a:gd name="connsiteY2" fmla="*/ 424794 h 629606"/>
              <a:gd name="connsiteX3" fmla="*/ 408059 w 408068"/>
              <a:gd name="connsiteY3" fmla="*/ 627994 h 629606"/>
              <a:gd name="connsiteX4" fmla="*/ 196393 w 408068"/>
              <a:gd name="connsiteY4" fmla="*/ 306261 h 629606"/>
              <a:gd name="connsiteX5" fmla="*/ 111726 w 408068"/>
              <a:gd name="connsiteY5" fmla="*/ 149628 h 629606"/>
              <a:gd name="connsiteX6" fmla="*/ 18593 w 408068"/>
              <a:gd name="connsiteY6" fmla="*/ 69194 h 629606"/>
              <a:gd name="connsiteX7" fmla="*/ 10126 w 408068"/>
              <a:gd name="connsiteY7" fmla="*/ 9928 h 62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68" h="629606">
                <a:moveTo>
                  <a:pt x="10126" y="9928"/>
                </a:moveTo>
                <a:cubicBezTo>
                  <a:pt x="27765" y="47323"/>
                  <a:pt x="94793" y="224417"/>
                  <a:pt x="124426" y="293561"/>
                </a:cubicBezTo>
                <a:cubicBezTo>
                  <a:pt x="154059" y="362705"/>
                  <a:pt x="140654" y="369055"/>
                  <a:pt x="187926" y="424794"/>
                </a:cubicBezTo>
                <a:cubicBezTo>
                  <a:pt x="235198" y="480533"/>
                  <a:pt x="406648" y="647749"/>
                  <a:pt x="408059" y="627994"/>
                </a:cubicBezTo>
                <a:cubicBezTo>
                  <a:pt x="409470" y="608239"/>
                  <a:pt x="245782" y="385989"/>
                  <a:pt x="196393" y="306261"/>
                </a:cubicBezTo>
                <a:cubicBezTo>
                  <a:pt x="147004" y="226533"/>
                  <a:pt x="141359" y="189139"/>
                  <a:pt x="111726" y="149628"/>
                </a:cubicBezTo>
                <a:cubicBezTo>
                  <a:pt x="82093" y="110117"/>
                  <a:pt x="37643" y="86833"/>
                  <a:pt x="18593" y="69194"/>
                </a:cubicBezTo>
                <a:cubicBezTo>
                  <a:pt x="-457" y="51555"/>
                  <a:pt x="-7513" y="-27467"/>
                  <a:pt x="10126" y="9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204A371B-DA8D-4D97-9A93-9F65F1C9F8FA}"/>
              </a:ext>
            </a:extLst>
          </p:cNvPr>
          <p:cNvSpPr/>
          <p:nvPr/>
        </p:nvSpPr>
        <p:spPr>
          <a:xfrm>
            <a:off x="3326987" y="3919589"/>
            <a:ext cx="145372" cy="297495"/>
          </a:xfrm>
          <a:custGeom>
            <a:avLst/>
            <a:gdLst>
              <a:gd name="connsiteX0" fmla="*/ 38513 w 145372"/>
              <a:gd name="connsiteY0" fmla="*/ 478 h 297495"/>
              <a:gd name="connsiteX1" fmla="*/ 72380 w 145372"/>
              <a:gd name="connsiteY1" fmla="*/ 258711 h 297495"/>
              <a:gd name="connsiteX2" fmla="*/ 144346 w 145372"/>
              <a:gd name="connsiteY2" fmla="*/ 292578 h 297495"/>
              <a:gd name="connsiteX3" fmla="*/ 13113 w 145372"/>
              <a:gd name="connsiteY3" fmla="*/ 220611 h 297495"/>
              <a:gd name="connsiteX4" fmla="*/ 4646 w 145372"/>
              <a:gd name="connsiteY4" fmla="*/ 195211 h 297495"/>
              <a:gd name="connsiteX5" fmla="*/ 38513 w 145372"/>
              <a:gd name="connsiteY5" fmla="*/ 478 h 29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72" h="297495">
                <a:moveTo>
                  <a:pt x="38513" y="478"/>
                </a:moveTo>
                <a:cubicBezTo>
                  <a:pt x="49802" y="11061"/>
                  <a:pt x="54741" y="210028"/>
                  <a:pt x="72380" y="258711"/>
                </a:cubicBezTo>
                <a:cubicBezTo>
                  <a:pt x="90019" y="307394"/>
                  <a:pt x="154224" y="298928"/>
                  <a:pt x="144346" y="292578"/>
                </a:cubicBezTo>
                <a:cubicBezTo>
                  <a:pt x="134468" y="286228"/>
                  <a:pt x="36396" y="236839"/>
                  <a:pt x="13113" y="220611"/>
                </a:cubicBezTo>
                <a:cubicBezTo>
                  <a:pt x="-10170" y="204383"/>
                  <a:pt x="4646" y="232605"/>
                  <a:pt x="4646" y="195211"/>
                </a:cubicBezTo>
                <a:cubicBezTo>
                  <a:pt x="4646" y="157817"/>
                  <a:pt x="27224" y="-10105"/>
                  <a:pt x="38513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0946289-823A-4CEA-98C4-4CC51ACDD956}"/>
              </a:ext>
            </a:extLst>
          </p:cNvPr>
          <p:cNvSpPr/>
          <p:nvPr/>
        </p:nvSpPr>
        <p:spPr>
          <a:xfrm>
            <a:off x="3734130" y="4168488"/>
            <a:ext cx="75937" cy="953908"/>
          </a:xfrm>
          <a:custGeom>
            <a:avLst/>
            <a:gdLst>
              <a:gd name="connsiteX0" fmla="*/ 3903 w 75937"/>
              <a:gd name="connsiteY0" fmla="*/ 14045 h 953908"/>
              <a:gd name="connsiteX1" fmla="*/ 16603 w 75937"/>
              <a:gd name="connsiteY1" fmla="*/ 115645 h 953908"/>
              <a:gd name="connsiteX2" fmla="*/ 75870 w 75937"/>
              <a:gd name="connsiteY2" fmla="*/ 551679 h 953908"/>
              <a:gd name="connsiteX3" fmla="*/ 29303 w 75937"/>
              <a:gd name="connsiteY3" fmla="*/ 746412 h 953908"/>
              <a:gd name="connsiteX4" fmla="*/ 75870 w 75937"/>
              <a:gd name="connsiteY4" fmla="*/ 953845 h 953908"/>
              <a:gd name="connsiteX5" fmla="*/ 16603 w 75937"/>
              <a:gd name="connsiteY5" fmla="*/ 725245 h 953908"/>
              <a:gd name="connsiteX6" fmla="*/ 16603 w 75937"/>
              <a:gd name="connsiteY6" fmla="*/ 555912 h 953908"/>
              <a:gd name="connsiteX7" fmla="*/ 75870 w 75937"/>
              <a:gd name="connsiteY7" fmla="*/ 361179 h 953908"/>
              <a:gd name="connsiteX8" fmla="*/ 3903 w 75937"/>
              <a:gd name="connsiteY8" fmla="*/ 14045 h 95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37" h="953908">
                <a:moveTo>
                  <a:pt x="3903" y="14045"/>
                </a:moveTo>
                <a:cubicBezTo>
                  <a:pt x="-5975" y="-26877"/>
                  <a:pt x="4609" y="26039"/>
                  <a:pt x="16603" y="115645"/>
                </a:cubicBezTo>
                <a:cubicBezTo>
                  <a:pt x="28598" y="205251"/>
                  <a:pt x="73753" y="446551"/>
                  <a:pt x="75870" y="551679"/>
                </a:cubicBezTo>
                <a:cubicBezTo>
                  <a:pt x="77987" y="656807"/>
                  <a:pt x="29303" y="679384"/>
                  <a:pt x="29303" y="746412"/>
                </a:cubicBezTo>
                <a:cubicBezTo>
                  <a:pt x="29303" y="813440"/>
                  <a:pt x="77987" y="957373"/>
                  <a:pt x="75870" y="953845"/>
                </a:cubicBezTo>
                <a:cubicBezTo>
                  <a:pt x="73753" y="950317"/>
                  <a:pt x="26481" y="791567"/>
                  <a:pt x="16603" y="725245"/>
                </a:cubicBezTo>
                <a:cubicBezTo>
                  <a:pt x="6725" y="658923"/>
                  <a:pt x="6725" y="616590"/>
                  <a:pt x="16603" y="555912"/>
                </a:cubicBezTo>
                <a:cubicBezTo>
                  <a:pt x="26481" y="495234"/>
                  <a:pt x="74459" y="447962"/>
                  <a:pt x="75870" y="361179"/>
                </a:cubicBezTo>
                <a:cubicBezTo>
                  <a:pt x="77281" y="274396"/>
                  <a:pt x="13781" y="54967"/>
                  <a:pt x="3903" y="140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56B751D-AE04-4B65-867A-E5CEBA1BFF47}"/>
              </a:ext>
            </a:extLst>
          </p:cNvPr>
          <p:cNvSpPr/>
          <p:nvPr/>
        </p:nvSpPr>
        <p:spPr>
          <a:xfrm>
            <a:off x="3344036" y="4334273"/>
            <a:ext cx="278426" cy="648394"/>
          </a:xfrm>
          <a:custGeom>
            <a:avLst/>
            <a:gdLst>
              <a:gd name="connsiteX0" fmla="*/ 297 w 278426"/>
              <a:gd name="connsiteY0" fmla="*/ 660 h 648394"/>
              <a:gd name="connsiteX1" fmla="*/ 211964 w 278426"/>
              <a:gd name="connsiteY1" fmla="*/ 407060 h 648394"/>
              <a:gd name="connsiteX2" fmla="*/ 271231 w 278426"/>
              <a:gd name="connsiteY2" fmla="*/ 648360 h 648394"/>
              <a:gd name="connsiteX3" fmla="*/ 254297 w 278426"/>
              <a:gd name="connsiteY3" fmla="*/ 423994 h 648394"/>
              <a:gd name="connsiteX4" fmla="*/ 262764 w 278426"/>
              <a:gd name="connsiteY4" fmla="*/ 313927 h 648394"/>
              <a:gd name="connsiteX5" fmla="*/ 297 w 278426"/>
              <a:gd name="connsiteY5" fmla="*/ 660 h 6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426" h="648394">
                <a:moveTo>
                  <a:pt x="297" y="660"/>
                </a:moveTo>
                <a:cubicBezTo>
                  <a:pt x="-8170" y="16182"/>
                  <a:pt x="166808" y="299110"/>
                  <a:pt x="211964" y="407060"/>
                </a:cubicBezTo>
                <a:cubicBezTo>
                  <a:pt x="257120" y="515010"/>
                  <a:pt x="264176" y="645538"/>
                  <a:pt x="271231" y="648360"/>
                </a:cubicBezTo>
                <a:cubicBezTo>
                  <a:pt x="278286" y="651182"/>
                  <a:pt x="255708" y="479733"/>
                  <a:pt x="254297" y="423994"/>
                </a:cubicBezTo>
                <a:cubicBezTo>
                  <a:pt x="252886" y="368255"/>
                  <a:pt x="302981" y="380249"/>
                  <a:pt x="262764" y="313927"/>
                </a:cubicBezTo>
                <a:cubicBezTo>
                  <a:pt x="222547" y="247605"/>
                  <a:pt x="8764" y="-14862"/>
                  <a:pt x="297" y="6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0C80683-2427-471D-AB7B-A79825BB6BA0}"/>
              </a:ext>
            </a:extLst>
          </p:cNvPr>
          <p:cNvSpPr/>
          <p:nvPr/>
        </p:nvSpPr>
        <p:spPr>
          <a:xfrm>
            <a:off x="4119230" y="4632243"/>
            <a:ext cx="372830" cy="678459"/>
          </a:xfrm>
          <a:custGeom>
            <a:avLst/>
            <a:gdLst>
              <a:gd name="connsiteX0" fmla="*/ 372337 w 372830"/>
              <a:gd name="connsiteY0" fmla="*/ 3257 h 678459"/>
              <a:gd name="connsiteX1" fmla="*/ 42137 w 372830"/>
              <a:gd name="connsiteY1" fmla="*/ 532424 h 678459"/>
              <a:gd name="connsiteX2" fmla="*/ 4037 w 372830"/>
              <a:gd name="connsiteY2" fmla="*/ 676357 h 678459"/>
              <a:gd name="connsiteX3" fmla="*/ 37903 w 372830"/>
              <a:gd name="connsiteY3" fmla="*/ 456224 h 678459"/>
              <a:gd name="connsiteX4" fmla="*/ 114103 w 372830"/>
              <a:gd name="connsiteY4" fmla="*/ 316524 h 678459"/>
              <a:gd name="connsiteX5" fmla="*/ 372337 w 372830"/>
              <a:gd name="connsiteY5" fmla="*/ 3257 h 67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830" h="678459">
                <a:moveTo>
                  <a:pt x="372337" y="3257"/>
                </a:moveTo>
                <a:cubicBezTo>
                  <a:pt x="360343" y="39240"/>
                  <a:pt x="103520" y="420241"/>
                  <a:pt x="42137" y="532424"/>
                </a:cubicBezTo>
                <a:cubicBezTo>
                  <a:pt x="-19246" y="644607"/>
                  <a:pt x="4743" y="689057"/>
                  <a:pt x="4037" y="676357"/>
                </a:cubicBezTo>
                <a:cubicBezTo>
                  <a:pt x="3331" y="663657"/>
                  <a:pt x="19559" y="516196"/>
                  <a:pt x="37903" y="456224"/>
                </a:cubicBezTo>
                <a:cubicBezTo>
                  <a:pt x="56247" y="396252"/>
                  <a:pt x="54131" y="393430"/>
                  <a:pt x="114103" y="316524"/>
                </a:cubicBezTo>
                <a:cubicBezTo>
                  <a:pt x="174075" y="239618"/>
                  <a:pt x="384331" y="-32726"/>
                  <a:pt x="372337" y="32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0D98044-033A-4FE7-8055-215D5657E38B}"/>
              </a:ext>
            </a:extLst>
          </p:cNvPr>
          <p:cNvSpPr/>
          <p:nvPr/>
        </p:nvSpPr>
        <p:spPr>
          <a:xfrm>
            <a:off x="3268033" y="4503733"/>
            <a:ext cx="262138" cy="723754"/>
          </a:xfrm>
          <a:custGeom>
            <a:avLst/>
            <a:gdLst>
              <a:gd name="connsiteX0" fmla="*/ 100 w 262138"/>
              <a:gd name="connsiteY0" fmla="*/ 534 h 723754"/>
              <a:gd name="connsiteX1" fmla="*/ 237167 w 262138"/>
              <a:gd name="connsiteY1" fmla="*/ 301100 h 723754"/>
              <a:gd name="connsiteX2" fmla="*/ 254100 w 262138"/>
              <a:gd name="connsiteY2" fmla="*/ 720200 h 723754"/>
              <a:gd name="connsiteX3" fmla="*/ 228700 w 262138"/>
              <a:gd name="connsiteY3" fmla="*/ 495834 h 723754"/>
              <a:gd name="connsiteX4" fmla="*/ 207534 w 262138"/>
              <a:gd name="connsiteY4" fmla="*/ 373067 h 723754"/>
              <a:gd name="connsiteX5" fmla="*/ 100 w 262138"/>
              <a:gd name="connsiteY5" fmla="*/ 534 h 72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138" h="723754">
                <a:moveTo>
                  <a:pt x="100" y="534"/>
                </a:moveTo>
                <a:cubicBezTo>
                  <a:pt x="5039" y="-11461"/>
                  <a:pt x="194834" y="181156"/>
                  <a:pt x="237167" y="301100"/>
                </a:cubicBezTo>
                <a:cubicBezTo>
                  <a:pt x="279500" y="421044"/>
                  <a:pt x="255511" y="687744"/>
                  <a:pt x="254100" y="720200"/>
                </a:cubicBezTo>
                <a:cubicBezTo>
                  <a:pt x="252689" y="752656"/>
                  <a:pt x="236461" y="553689"/>
                  <a:pt x="228700" y="495834"/>
                </a:cubicBezTo>
                <a:cubicBezTo>
                  <a:pt x="220939" y="437979"/>
                  <a:pt x="241401" y="454206"/>
                  <a:pt x="207534" y="373067"/>
                </a:cubicBezTo>
                <a:cubicBezTo>
                  <a:pt x="173667" y="291928"/>
                  <a:pt x="-4839" y="12529"/>
                  <a:pt x="100" y="5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B89B3854-5A25-4340-AD6A-35F68BE241E5}"/>
              </a:ext>
            </a:extLst>
          </p:cNvPr>
          <p:cNvSpPr/>
          <p:nvPr/>
        </p:nvSpPr>
        <p:spPr>
          <a:xfrm>
            <a:off x="2717800" y="4931833"/>
            <a:ext cx="601750" cy="208600"/>
          </a:xfrm>
          <a:custGeom>
            <a:avLst/>
            <a:gdLst>
              <a:gd name="connsiteX0" fmla="*/ 0 w 601750"/>
              <a:gd name="connsiteY0" fmla="*/ 0 h 208600"/>
              <a:gd name="connsiteX1" fmla="*/ 533400 w 601750"/>
              <a:gd name="connsiteY1" fmla="*/ 93134 h 208600"/>
              <a:gd name="connsiteX2" fmla="*/ 596900 w 601750"/>
              <a:gd name="connsiteY2" fmla="*/ 207434 h 208600"/>
              <a:gd name="connsiteX3" fmla="*/ 554567 w 601750"/>
              <a:gd name="connsiteY3" fmla="*/ 148167 h 208600"/>
              <a:gd name="connsiteX4" fmla="*/ 317500 w 601750"/>
              <a:gd name="connsiteY4" fmla="*/ 80434 h 208600"/>
              <a:gd name="connsiteX5" fmla="*/ 0 w 601750"/>
              <a:gd name="connsiteY5" fmla="*/ 0 h 20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750" h="208600">
                <a:moveTo>
                  <a:pt x="0" y="0"/>
                </a:moveTo>
                <a:cubicBezTo>
                  <a:pt x="216958" y="29281"/>
                  <a:pt x="433917" y="58562"/>
                  <a:pt x="533400" y="93134"/>
                </a:cubicBezTo>
                <a:cubicBezTo>
                  <a:pt x="632883" y="127706"/>
                  <a:pt x="593372" y="198262"/>
                  <a:pt x="596900" y="207434"/>
                </a:cubicBezTo>
                <a:cubicBezTo>
                  <a:pt x="600428" y="216606"/>
                  <a:pt x="601134" y="169334"/>
                  <a:pt x="554567" y="148167"/>
                </a:cubicBezTo>
                <a:cubicBezTo>
                  <a:pt x="508000" y="127000"/>
                  <a:pt x="317500" y="80434"/>
                  <a:pt x="317500" y="804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4053B627-2FA9-46EB-861D-0954EBA1898B}"/>
              </a:ext>
            </a:extLst>
          </p:cNvPr>
          <p:cNvSpPr/>
          <p:nvPr/>
        </p:nvSpPr>
        <p:spPr>
          <a:xfrm>
            <a:off x="3641342" y="5127500"/>
            <a:ext cx="185218" cy="684107"/>
          </a:xfrm>
          <a:custGeom>
            <a:avLst/>
            <a:gdLst>
              <a:gd name="connsiteX0" fmla="*/ 51183 w 185218"/>
              <a:gd name="connsiteY0" fmla="*/ 125 h 684107"/>
              <a:gd name="connsiteX1" fmla="*/ 184533 w 185218"/>
              <a:gd name="connsiteY1" fmla="*/ 371600 h 684107"/>
              <a:gd name="connsiteX2" fmla="*/ 98808 w 185218"/>
              <a:gd name="connsiteY2" fmla="*/ 501775 h 684107"/>
              <a:gd name="connsiteX3" fmla="*/ 383 w 185218"/>
              <a:gd name="connsiteY3" fmla="*/ 682750 h 684107"/>
              <a:gd name="connsiteX4" fmla="*/ 136908 w 185218"/>
              <a:gd name="connsiteY4" fmla="*/ 400175 h 684107"/>
              <a:gd name="connsiteX5" fmla="*/ 152783 w 185218"/>
              <a:gd name="connsiteY5" fmla="*/ 330325 h 684107"/>
              <a:gd name="connsiteX6" fmla="*/ 51183 w 185218"/>
              <a:gd name="connsiteY6" fmla="*/ 125 h 6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18" h="684107">
                <a:moveTo>
                  <a:pt x="51183" y="125"/>
                </a:moveTo>
                <a:cubicBezTo>
                  <a:pt x="56475" y="7004"/>
                  <a:pt x="176596" y="287992"/>
                  <a:pt x="184533" y="371600"/>
                </a:cubicBezTo>
                <a:cubicBezTo>
                  <a:pt x="192471" y="455208"/>
                  <a:pt x="129500" y="449917"/>
                  <a:pt x="98808" y="501775"/>
                </a:cubicBezTo>
                <a:cubicBezTo>
                  <a:pt x="68116" y="553633"/>
                  <a:pt x="-5967" y="699683"/>
                  <a:pt x="383" y="682750"/>
                </a:cubicBezTo>
                <a:cubicBezTo>
                  <a:pt x="6733" y="665817"/>
                  <a:pt x="111508" y="458912"/>
                  <a:pt x="136908" y="400175"/>
                </a:cubicBezTo>
                <a:cubicBezTo>
                  <a:pt x="162308" y="341438"/>
                  <a:pt x="164425" y="390121"/>
                  <a:pt x="152783" y="330325"/>
                </a:cubicBezTo>
                <a:cubicBezTo>
                  <a:pt x="141141" y="270529"/>
                  <a:pt x="45891" y="-6754"/>
                  <a:pt x="5118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676C9333-A211-4640-B542-B7BED364A2CC}"/>
              </a:ext>
            </a:extLst>
          </p:cNvPr>
          <p:cNvSpPr/>
          <p:nvPr/>
        </p:nvSpPr>
        <p:spPr>
          <a:xfrm>
            <a:off x="3818814" y="5381467"/>
            <a:ext cx="191261" cy="674111"/>
          </a:xfrm>
          <a:custGeom>
            <a:avLst/>
            <a:gdLst>
              <a:gd name="connsiteX0" fmla="*/ 191211 w 191261"/>
              <a:gd name="connsiteY0" fmla="*/ 158 h 674111"/>
              <a:gd name="connsiteX1" fmla="*/ 41986 w 191261"/>
              <a:gd name="connsiteY1" fmla="*/ 460533 h 674111"/>
              <a:gd name="connsiteX2" fmla="*/ 162636 w 191261"/>
              <a:gd name="connsiteY2" fmla="*/ 673258 h 674111"/>
              <a:gd name="connsiteX3" fmla="*/ 13411 w 191261"/>
              <a:gd name="connsiteY3" fmla="*/ 530383 h 674111"/>
              <a:gd name="connsiteX4" fmla="*/ 22936 w 191261"/>
              <a:gd name="connsiteY4" fmla="*/ 409733 h 674111"/>
              <a:gd name="connsiteX5" fmla="*/ 191211 w 191261"/>
              <a:gd name="connsiteY5" fmla="*/ 158 h 67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61" h="674111">
                <a:moveTo>
                  <a:pt x="191211" y="158"/>
                </a:moveTo>
                <a:cubicBezTo>
                  <a:pt x="194386" y="8625"/>
                  <a:pt x="46748" y="348350"/>
                  <a:pt x="41986" y="460533"/>
                </a:cubicBezTo>
                <a:cubicBezTo>
                  <a:pt x="37223" y="572716"/>
                  <a:pt x="167398" y="661616"/>
                  <a:pt x="162636" y="673258"/>
                </a:cubicBezTo>
                <a:cubicBezTo>
                  <a:pt x="157874" y="684900"/>
                  <a:pt x="36694" y="574304"/>
                  <a:pt x="13411" y="530383"/>
                </a:cubicBezTo>
                <a:cubicBezTo>
                  <a:pt x="-9872" y="486462"/>
                  <a:pt x="-347" y="494400"/>
                  <a:pt x="22936" y="409733"/>
                </a:cubicBezTo>
                <a:cubicBezTo>
                  <a:pt x="46219" y="325066"/>
                  <a:pt x="188036" y="-8309"/>
                  <a:pt x="19121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6ED0CD5-A93F-49A0-BF07-273CA0282F8B}"/>
              </a:ext>
            </a:extLst>
          </p:cNvPr>
          <p:cNvSpPr/>
          <p:nvPr/>
        </p:nvSpPr>
        <p:spPr>
          <a:xfrm>
            <a:off x="4092065" y="5832469"/>
            <a:ext cx="127592" cy="273077"/>
          </a:xfrm>
          <a:custGeom>
            <a:avLst/>
            <a:gdLst>
              <a:gd name="connsiteX0" fmla="*/ 510 w 127592"/>
              <a:gd name="connsiteY0" fmla="*/ 6 h 273077"/>
              <a:gd name="connsiteX1" fmla="*/ 79885 w 127592"/>
              <a:gd name="connsiteY1" fmla="*/ 180981 h 273077"/>
              <a:gd name="connsiteX2" fmla="*/ 510 w 127592"/>
              <a:gd name="connsiteY2" fmla="*/ 273056 h 273077"/>
              <a:gd name="connsiteX3" fmla="*/ 127510 w 127592"/>
              <a:gd name="connsiteY3" fmla="*/ 187331 h 273077"/>
              <a:gd name="connsiteX4" fmla="*/ 510 w 127592"/>
              <a:gd name="connsiteY4" fmla="*/ 6 h 2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2" h="273077">
                <a:moveTo>
                  <a:pt x="510" y="6"/>
                </a:moveTo>
                <a:cubicBezTo>
                  <a:pt x="-7427" y="-1052"/>
                  <a:pt x="79885" y="135473"/>
                  <a:pt x="79885" y="180981"/>
                </a:cubicBezTo>
                <a:cubicBezTo>
                  <a:pt x="79885" y="226489"/>
                  <a:pt x="-7427" y="271998"/>
                  <a:pt x="510" y="273056"/>
                </a:cubicBezTo>
                <a:cubicBezTo>
                  <a:pt x="8447" y="274114"/>
                  <a:pt x="131214" y="236544"/>
                  <a:pt x="127510" y="187331"/>
                </a:cubicBezTo>
                <a:cubicBezTo>
                  <a:pt x="123806" y="138119"/>
                  <a:pt x="8447" y="1064"/>
                  <a:pt x="51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F859763-335E-46CB-B92C-4DBEE50D8A8F}"/>
              </a:ext>
            </a:extLst>
          </p:cNvPr>
          <p:cNvSpPr/>
          <p:nvPr/>
        </p:nvSpPr>
        <p:spPr>
          <a:xfrm>
            <a:off x="3118655" y="5611880"/>
            <a:ext cx="327283" cy="273995"/>
          </a:xfrm>
          <a:custGeom>
            <a:avLst/>
            <a:gdLst>
              <a:gd name="connsiteX0" fmla="*/ 1312 w 327283"/>
              <a:gd name="connsiteY0" fmla="*/ 1520 h 273995"/>
              <a:gd name="connsiteX1" fmla="*/ 236262 w 327283"/>
              <a:gd name="connsiteY1" fmla="*/ 126403 h 273995"/>
              <a:gd name="connsiteX2" fmla="*/ 327278 w 327283"/>
              <a:gd name="connsiteY2" fmla="*/ 272453 h 273995"/>
              <a:gd name="connsiteX3" fmla="*/ 240495 w 327283"/>
              <a:gd name="connsiteY3" fmla="*/ 200487 h 273995"/>
              <a:gd name="connsiteX4" fmla="*/ 191812 w 327283"/>
              <a:gd name="connsiteY4" fmla="*/ 158153 h 273995"/>
              <a:gd name="connsiteX5" fmla="*/ 143128 w 327283"/>
              <a:gd name="connsiteY5" fmla="*/ 62903 h 273995"/>
              <a:gd name="connsiteX6" fmla="*/ 1312 w 327283"/>
              <a:gd name="connsiteY6" fmla="*/ 1520 h 2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83" h="273995">
                <a:moveTo>
                  <a:pt x="1312" y="1520"/>
                </a:moveTo>
                <a:cubicBezTo>
                  <a:pt x="16834" y="12103"/>
                  <a:pt x="181934" y="81248"/>
                  <a:pt x="236262" y="126403"/>
                </a:cubicBezTo>
                <a:cubicBezTo>
                  <a:pt x="290590" y="171558"/>
                  <a:pt x="326573" y="260106"/>
                  <a:pt x="327278" y="272453"/>
                </a:cubicBezTo>
                <a:cubicBezTo>
                  <a:pt x="327983" y="284800"/>
                  <a:pt x="263073" y="219537"/>
                  <a:pt x="240495" y="200487"/>
                </a:cubicBezTo>
                <a:cubicBezTo>
                  <a:pt x="217917" y="181437"/>
                  <a:pt x="208040" y="181084"/>
                  <a:pt x="191812" y="158153"/>
                </a:cubicBezTo>
                <a:cubicBezTo>
                  <a:pt x="175584" y="135222"/>
                  <a:pt x="173820" y="87597"/>
                  <a:pt x="143128" y="62903"/>
                </a:cubicBezTo>
                <a:cubicBezTo>
                  <a:pt x="112436" y="38209"/>
                  <a:pt x="-14210" y="-9063"/>
                  <a:pt x="1312" y="1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16457D9F-4586-45FC-AEF4-173DD70B3DD7}"/>
              </a:ext>
            </a:extLst>
          </p:cNvPr>
          <p:cNvSpPr/>
          <p:nvPr/>
        </p:nvSpPr>
        <p:spPr>
          <a:xfrm>
            <a:off x="3079279" y="6089641"/>
            <a:ext cx="337462" cy="155764"/>
          </a:xfrm>
          <a:custGeom>
            <a:avLst/>
            <a:gdLst>
              <a:gd name="connsiteX0" fmla="*/ 337021 w 337462"/>
              <a:gd name="connsiteY0" fmla="*/ 155584 h 155764"/>
              <a:gd name="connsiteX1" fmla="*/ 187796 w 337462"/>
              <a:gd name="connsiteY1" fmla="*/ 3184 h 155764"/>
              <a:gd name="connsiteX2" fmla="*/ 471 w 337462"/>
              <a:gd name="connsiteY2" fmla="*/ 50809 h 155764"/>
              <a:gd name="connsiteX3" fmla="*/ 140171 w 337462"/>
              <a:gd name="connsiteY3" fmla="*/ 34934 h 155764"/>
              <a:gd name="connsiteX4" fmla="*/ 337021 w 337462"/>
              <a:gd name="connsiteY4" fmla="*/ 155584 h 15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62" h="155764">
                <a:moveTo>
                  <a:pt x="337021" y="155584"/>
                </a:moveTo>
                <a:cubicBezTo>
                  <a:pt x="344958" y="150292"/>
                  <a:pt x="243887" y="20646"/>
                  <a:pt x="187796" y="3184"/>
                </a:cubicBezTo>
                <a:cubicBezTo>
                  <a:pt x="131705" y="-14278"/>
                  <a:pt x="8408" y="45517"/>
                  <a:pt x="471" y="50809"/>
                </a:cubicBezTo>
                <a:cubicBezTo>
                  <a:pt x="-7466" y="56101"/>
                  <a:pt x="86725" y="21705"/>
                  <a:pt x="140171" y="34934"/>
                </a:cubicBezTo>
                <a:cubicBezTo>
                  <a:pt x="193617" y="48163"/>
                  <a:pt x="329084" y="160876"/>
                  <a:pt x="337021" y="155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1E2EE55-72E2-4F25-980A-9622AD04ED63}"/>
              </a:ext>
            </a:extLst>
          </p:cNvPr>
          <p:cNvSpPr/>
          <p:nvPr/>
        </p:nvSpPr>
        <p:spPr>
          <a:xfrm>
            <a:off x="2255442" y="5968986"/>
            <a:ext cx="983634" cy="334887"/>
          </a:xfrm>
          <a:custGeom>
            <a:avLst/>
            <a:gdLst>
              <a:gd name="connsiteX0" fmla="*/ 979883 w 983634"/>
              <a:gd name="connsiteY0" fmla="*/ 333389 h 334887"/>
              <a:gd name="connsiteX1" fmla="*/ 573483 w 983634"/>
              <a:gd name="connsiteY1" fmla="*/ 241314 h 334887"/>
              <a:gd name="connsiteX2" fmla="*/ 236933 w 983634"/>
              <a:gd name="connsiteY2" fmla="*/ 165114 h 334887"/>
              <a:gd name="connsiteX3" fmla="*/ 1983 w 983634"/>
              <a:gd name="connsiteY3" fmla="*/ 14 h 334887"/>
              <a:gd name="connsiteX4" fmla="*/ 367108 w 983634"/>
              <a:gd name="connsiteY4" fmla="*/ 174639 h 334887"/>
              <a:gd name="connsiteX5" fmla="*/ 751283 w 983634"/>
              <a:gd name="connsiteY5" fmla="*/ 288939 h 334887"/>
              <a:gd name="connsiteX6" fmla="*/ 979883 w 983634"/>
              <a:gd name="connsiteY6" fmla="*/ 333389 h 3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3634" h="334887">
                <a:moveTo>
                  <a:pt x="979883" y="333389"/>
                </a:moveTo>
                <a:cubicBezTo>
                  <a:pt x="950250" y="325452"/>
                  <a:pt x="573483" y="241314"/>
                  <a:pt x="573483" y="241314"/>
                </a:cubicBezTo>
                <a:cubicBezTo>
                  <a:pt x="449658" y="213268"/>
                  <a:pt x="332183" y="205331"/>
                  <a:pt x="236933" y="165114"/>
                </a:cubicBezTo>
                <a:cubicBezTo>
                  <a:pt x="141683" y="124897"/>
                  <a:pt x="-19713" y="-1573"/>
                  <a:pt x="1983" y="14"/>
                </a:cubicBezTo>
                <a:cubicBezTo>
                  <a:pt x="23679" y="1601"/>
                  <a:pt x="242225" y="126485"/>
                  <a:pt x="367108" y="174639"/>
                </a:cubicBezTo>
                <a:cubicBezTo>
                  <a:pt x="491991" y="222793"/>
                  <a:pt x="645450" y="261422"/>
                  <a:pt x="751283" y="288939"/>
                </a:cubicBezTo>
                <a:cubicBezTo>
                  <a:pt x="857116" y="316456"/>
                  <a:pt x="1009516" y="341326"/>
                  <a:pt x="979883" y="33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9321E71F-37E9-4354-B46B-CC348E9987F3}"/>
              </a:ext>
            </a:extLst>
          </p:cNvPr>
          <p:cNvSpPr/>
          <p:nvPr/>
        </p:nvSpPr>
        <p:spPr>
          <a:xfrm>
            <a:off x="1836484" y="6327647"/>
            <a:ext cx="1446746" cy="289080"/>
          </a:xfrm>
          <a:custGeom>
            <a:avLst/>
            <a:gdLst>
              <a:gd name="connsiteX0" fmla="*/ 1446466 w 1446746"/>
              <a:gd name="connsiteY0" fmla="*/ 19178 h 289080"/>
              <a:gd name="connsiteX1" fmla="*/ 703516 w 1446746"/>
              <a:gd name="connsiteY1" fmla="*/ 22353 h 289080"/>
              <a:gd name="connsiteX2" fmla="*/ 8191 w 1446746"/>
              <a:gd name="connsiteY2" fmla="*/ 285878 h 289080"/>
              <a:gd name="connsiteX3" fmla="*/ 351091 w 1446746"/>
              <a:gd name="connsiteY3" fmla="*/ 162053 h 289080"/>
              <a:gd name="connsiteX4" fmla="*/ 786066 w 1446746"/>
              <a:gd name="connsiteY4" fmla="*/ 63628 h 289080"/>
              <a:gd name="connsiteX5" fmla="*/ 1446466 w 1446746"/>
              <a:gd name="connsiteY5" fmla="*/ 19178 h 28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6746" h="289080">
                <a:moveTo>
                  <a:pt x="1446466" y="19178"/>
                </a:moveTo>
                <a:cubicBezTo>
                  <a:pt x="1432708" y="12299"/>
                  <a:pt x="943228" y="-22097"/>
                  <a:pt x="703516" y="22353"/>
                </a:cubicBezTo>
                <a:cubicBezTo>
                  <a:pt x="463804" y="66803"/>
                  <a:pt x="66928" y="262595"/>
                  <a:pt x="8191" y="285878"/>
                </a:cubicBezTo>
                <a:cubicBezTo>
                  <a:pt x="-50546" y="309161"/>
                  <a:pt x="221445" y="199095"/>
                  <a:pt x="351091" y="162053"/>
                </a:cubicBezTo>
                <a:cubicBezTo>
                  <a:pt x="480737" y="125011"/>
                  <a:pt x="607208" y="87970"/>
                  <a:pt x="786066" y="63628"/>
                </a:cubicBezTo>
                <a:cubicBezTo>
                  <a:pt x="964924" y="39286"/>
                  <a:pt x="1460224" y="26057"/>
                  <a:pt x="1446466" y="1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21187B83-17DF-47AB-9196-CC413080C95A}"/>
              </a:ext>
            </a:extLst>
          </p:cNvPr>
          <p:cNvSpPr/>
          <p:nvPr/>
        </p:nvSpPr>
        <p:spPr>
          <a:xfrm>
            <a:off x="1983507" y="6343833"/>
            <a:ext cx="1191413" cy="840921"/>
          </a:xfrm>
          <a:custGeom>
            <a:avLst/>
            <a:gdLst>
              <a:gd name="connsiteX0" fmla="*/ 1140693 w 1191413"/>
              <a:gd name="connsiteY0" fmla="*/ 28392 h 840921"/>
              <a:gd name="connsiteX1" fmla="*/ 1077193 w 1191413"/>
              <a:gd name="connsiteY1" fmla="*/ 28392 h 840921"/>
              <a:gd name="connsiteX2" fmla="*/ 312018 w 1191413"/>
              <a:gd name="connsiteY2" fmla="*/ 326842 h 840921"/>
              <a:gd name="connsiteX3" fmla="*/ 4043 w 1191413"/>
              <a:gd name="connsiteY3" fmla="*/ 838017 h 840921"/>
              <a:gd name="connsiteX4" fmla="*/ 146918 w 1191413"/>
              <a:gd name="connsiteY4" fmla="*/ 523692 h 840921"/>
              <a:gd name="connsiteX5" fmla="*/ 305668 w 1191413"/>
              <a:gd name="connsiteY5" fmla="*/ 279217 h 840921"/>
              <a:gd name="connsiteX6" fmla="*/ 616818 w 1191413"/>
              <a:gd name="connsiteY6" fmla="*/ 171267 h 840921"/>
              <a:gd name="connsiteX7" fmla="*/ 1140693 w 1191413"/>
              <a:gd name="connsiteY7" fmla="*/ 28392 h 8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413" h="840921">
                <a:moveTo>
                  <a:pt x="1140693" y="28392"/>
                </a:moveTo>
                <a:cubicBezTo>
                  <a:pt x="1217422" y="4580"/>
                  <a:pt x="1215305" y="-21350"/>
                  <a:pt x="1077193" y="28392"/>
                </a:cubicBezTo>
                <a:cubicBezTo>
                  <a:pt x="939081" y="78134"/>
                  <a:pt x="490876" y="191905"/>
                  <a:pt x="312018" y="326842"/>
                </a:cubicBezTo>
                <a:cubicBezTo>
                  <a:pt x="133160" y="461780"/>
                  <a:pt x="31560" y="805209"/>
                  <a:pt x="4043" y="838017"/>
                </a:cubicBezTo>
                <a:cubicBezTo>
                  <a:pt x="-23474" y="870825"/>
                  <a:pt x="96647" y="616825"/>
                  <a:pt x="146918" y="523692"/>
                </a:cubicBezTo>
                <a:cubicBezTo>
                  <a:pt x="197189" y="430559"/>
                  <a:pt x="227351" y="337954"/>
                  <a:pt x="305668" y="279217"/>
                </a:cubicBezTo>
                <a:cubicBezTo>
                  <a:pt x="383985" y="220480"/>
                  <a:pt x="473414" y="212013"/>
                  <a:pt x="616818" y="171267"/>
                </a:cubicBezTo>
                <a:cubicBezTo>
                  <a:pt x="760222" y="130521"/>
                  <a:pt x="1063964" y="52204"/>
                  <a:pt x="1140693" y="28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41EE0AFC-2666-40D1-A895-C37C20524539}"/>
              </a:ext>
            </a:extLst>
          </p:cNvPr>
          <p:cNvSpPr/>
          <p:nvPr/>
        </p:nvSpPr>
        <p:spPr>
          <a:xfrm>
            <a:off x="2230533" y="6435725"/>
            <a:ext cx="722330" cy="1061222"/>
          </a:xfrm>
          <a:custGeom>
            <a:avLst/>
            <a:gdLst>
              <a:gd name="connsiteX0" fmla="*/ 722217 w 722330"/>
              <a:gd name="connsiteY0" fmla="*/ 0 h 1061222"/>
              <a:gd name="connsiteX1" fmla="*/ 201517 w 722330"/>
              <a:gd name="connsiteY1" fmla="*/ 419100 h 1061222"/>
              <a:gd name="connsiteX2" fmla="*/ 7842 w 722330"/>
              <a:gd name="connsiteY2" fmla="*/ 1054100 h 1061222"/>
              <a:gd name="connsiteX3" fmla="*/ 49117 w 722330"/>
              <a:gd name="connsiteY3" fmla="*/ 739775 h 1061222"/>
              <a:gd name="connsiteX4" fmla="*/ 153892 w 722330"/>
              <a:gd name="connsiteY4" fmla="*/ 415925 h 1061222"/>
              <a:gd name="connsiteX5" fmla="*/ 722217 w 722330"/>
              <a:gd name="connsiteY5" fmla="*/ 0 h 10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330" h="1061222">
                <a:moveTo>
                  <a:pt x="722217" y="0"/>
                </a:moveTo>
                <a:cubicBezTo>
                  <a:pt x="730155" y="529"/>
                  <a:pt x="320579" y="243417"/>
                  <a:pt x="201517" y="419100"/>
                </a:cubicBezTo>
                <a:cubicBezTo>
                  <a:pt x="82455" y="594783"/>
                  <a:pt x="33242" y="1000654"/>
                  <a:pt x="7842" y="1054100"/>
                </a:cubicBezTo>
                <a:cubicBezTo>
                  <a:pt x="-17558" y="1107546"/>
                  <a:pt x="24775" y="846137"/>
                  <a:pt x="49117" y="739775"/>
                </a:cubicBezTo>
                <a:cubicBezTo>
                  <a:pt x="73459" y="633413"/>
                  <a:pt x="38005" y="542396"/>
                  <a:pt x="153892" y="415925"/>
                </a:cubicBezTo>
                <a:cubicBezTo>
                  <a:pt x="269779" y="289454"/>
                  <a:pt x="714279" y="-529"/>
                  <a:pt x="722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4B396D8-6A85-4773-B3B8-DEA6B8DE0A31}"/>
              </a:ext>
            </a:extLst>
          </p:cNvPr>
          <p:cNvSpPr/>
          <p:nvPr/>
        </p:nvSpPr>
        <p:spPr>
          <a:xfrm>
            <a:off x="2244249" y="4754041"/>
            <a:ext cx="1430459" cy="1999170"/>
          </a:xfrm>
          <a:custGeom>
            <a:avLst/>
            <a:gdLst>
              <a:gd name="connsiteX0" fmla="*/ 327501 w 1430459"/>
              <a:gd name="connsiteY0" fmla="*/ 84659 h 1999170"/>
              <a:gd name="connsiteX1" fmla="*/ 308451 w 1430459"/>
              <a:gd name="connsiteY1" fmla="*/ 576784 h 1999170"/>
              <a:gd name="connsiteX2" fmla="*/ 479901 w 1430459"/>
              <a:gd name="connsiteY2" fmla="*/ 960959 h 1999170"/>
              <a:gd name="connsiteX3" fmla="*/ 851376 w 1430459"/>
              <a:gd name="connsiteY3" fmla="*/ 1322909 h 1999170"/>
              <a:gd name="connsiteX4" fmla="*/ 1029176 w 1430459"/>
              <a:gd name="connsiteY4" fmla="*/ 1783284 h 1999170"/>
              <a:gd name="connsiteX5" fmla="*/ 1429226 w 1430459"/>
              <a:gd name="connsiteY5" fmla="*/ 1938859 h 1999170"/>
              <a:gd name="connsiteX6" fmla="*/ 886301 w 1430459"/>
              <a:gd name="connsiteY6" fmla="*/ 1983309 h 1999170"/>
              <a:gd name="connsiteX7" fmla="*/ 464026 w 1430459"/>
              <a:gd name="connsiteY7" fmla="*/ 1681684 h 1999170"/>
              <a:gd name="connsiteX8" fmla="*/ 476 w 1430459"/>
              <a:gd name="connsiteY8" fmla="*/ 592659 h 1999170"/>
              <a:gd name="connsiteX9" fmla="*/ 375126 w 1430459"/>
              <a:gd name="connsiteY9" fmla="*/ 46559 h 1999170"/>
              <a:gd name="connsiteX10" fmla="*/ 327501 w 1430459"/>
              <a:gd name="connsiteY10" fmla="*/ 84659 h 19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459" h="1999170">
                <a:moveTo>
                  <a:pt x="327501" y="84659"/>
                </a:moveTo>
                <a:cubicBezTo>
                  <a:pt x="316389" y="173030"/>
                  <a:pt x="283051" y="430734"/>
                  <a:pt x="308451" y="576784"/>
                </a:cubicBezTo>
                <a:cubicBezTo>
                  <a:pt x="333851" y="722834"/>
                  <a:pt x="389413" y="836605"/>
                  <a:pt x="479901" y="960959"/>
                </a:cubicBezTo>
                <a:cubicBezTo>
                  <a:pt x="570389" y="1085313"/>
                  <a:pt x="759830" y="1185855"/>
                  <a:pt x="851376" y="1322909"/>
                </a:cubicBezTo>
                <a:cubicBezTo>
                  <a:pt x="942922" y="1459963"/>
                  <a:pt x="932868" y="1680626"/>
                  <a:pt x="1029176" y="1783284"/>
                </a:cubicBezTo>
                <a:cubicBezTo>
                  <a:pt x="1125484" y="1885942"/>
                  <a:pt x="1453038" y="1905522"/>
                  <a:pt x="1429226" y="1938859"/>
                </a:cubicBezTo>
                <a:cubicBezTo>
                  <a:pt x="1405414" y="1972196"/>
                  <a:pt x="1047168" y="2026172"/>
                  <a:pt x="886301" y="1983309"/>
                </a:cubicBezTo>
                <a:cubicBezTo>
                  <a:pt x="725434" y="1940447"/>
                  <a:pt x="611663" y="1913459"/>
                  <a:pt x="464026" y="1681684"/>
                </a:cubicBezTo>
                <a:cubicBezTo>
                  <a:pt x="316389" y="1449909"/>
                  <a:pt x="15293" y="865180"/>
                  <a:pt x="476" y="592659"/>
                </a:cubicBezTo>
                <a:cubicBezTo>
                  <a:pt x="-14341" y="320138"/>
                  <a:pt x="320622" y="126463"/>
                  <a:pt x="375126" y="46559"/>
                </a:cubicBezTo>
                <a:cubicBezTo>
                  <a:pt x="429630" y="-33345"/>
                  <a:pt x="338613" y="-3712"/>
                  <a:pt x="327501" y="8465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B8E48646-D8BE-4818-BD3C-E4558B325A1A}"/>
              </a:ext>
            </a:extLst>
          </p:cNvPr>
          <p:cNvSpPr/>
          <p:nvPr/>
        </p:nvSpPr>
        <p:spPr>
          <a:xfrm>
            <a:off x="3231414" y="6406862"/>
            <a:ext cx="534182" cy="205887"/>
          </a:xfrm>
          <a:custGeom>
            <a:avLst/>
            <a:gdLst>
              <a:gd name="connsiteX0" fmla="*/ 534136 w 534182"/>
              <a:gd name="connsiteY0" fmla="*/ 288 h 205887"/>
              <a:gd name="connsiteX1" fmla="*/ 429361 w 534182"/>
              <a:gd name="connsiteY1" fmla="*/ 159038 h 205887"/>
              <a:gd name="connsiteX2" fmla="*/ 318236 w 534182"/>
              <a:gd name="connsiteY2" fmla="*/ 171738 h 205887"/>
              <a:gd name="connsiteX3" fmla="*/ 736 w 534182"/>
              <a:gd name="connsiteY3" fmla="*/ 127288 h 205887"/>
              <a:gd name="connsiteX4" fmla="*/ 416661 w 534182"/>
              <a:gd name="connsiteY4" fmla="*/ 203488 h 205887"/>
              <a:gd name="connsiteX5" fmla="*/ 534136 w 534182"/>
              <a:gd name="connsiteY5" fmla="*/ 288 h 20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182" h="205887">
                <a:moveTo>
                  <a:pt x="534136" y="288"/>
                </a:moveTo>
                <a:cubicBezTo>
                  <a:pt x="536253" y="-7120"/>
                  <a:pt x="465344" y="130463"/>
                  <a:pt x="429361" y="159038"/>
                </a:cubicBezTo>
                <a:cubicBezTo>
                  <a:pt x="393378" y="187613"/>
                  <a:pt x="389673" y="177030"/>
                  <a:pt x="318236" y="171738"/>
                </a:cubicBezTo>
                <a:cubicBezTo>
                  <a:pt x="246799" y="166446"/>
                  <a:pt x="-15668" y="121996"/>
                  <a:pt x="736" y="127288"/>
                </a:cubicBezTo>
                <a:cubicBezTo>
                  <a:pt x="17140" y="132580"/>
                  <a:pt x="328819" y="221480"/>
                  <a:pt x="416661" y="203488"/>
                </a:cubicBezTo>
                <a:cubicBezTo>
                  <a:pt x="504503" y="185496"/>
                  <a:pt x="532019" y="7696"/>
                  <a:pt x="534136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22F2F74E-B19F-4AAF-A07B-21DC3460D741}"/>
              </a:ext>
            </a:extLst>
          </p:cNvPr>
          <p:cNvSpPr/>
          <p:nvPr/>
        </p:nvSpPr>
        <p:spPr>
          <a:xfrm>
            <a:off x="3237032" y="5160422"/>
            <a:ext cx="432507" cy="890262"/>
          </a:xfrm>
          <a:custGeom>
            <a:avLst/>
            <a:gdLst>
              <a:gd name="connsiteX0" fmla="*/ 1468 w 432507"/>
              <a:gd name="connsiteY0" fmla="*/ 11 h 890262"/>
              <a:gd name="connsiteX1" fmla="*/ 416335 w 432507"/>
              <a:gd name="connsiteY1" fmla="*/ 279411 h 890262"/>
              <a:gd name="connsiteX2" fmla="*/ 342251 w 432507"/>
              <a:gd name="connsiteY2" fmla="*/ 495311 h 890262"/>
              <a:gd name="connsiteX3" fmla="*/ 287218 w 432507"/>
              <a:gd name="connsiteY3" fmla="*/ 630778 h 890262"/>
              <a:gd name="connsiteX4" fmla="*/ 393051 w 432507"/>
              <a:gd name="connsiteY4" fmla="*/ 882661 h 890262"/>
              <a:gd name="connsiteX5" fmla="*/ 329551 w 432507"/>
              <a:gd name="connsiteY5" fmla="*/ 829745 h 890262"/>
              <a:gd name="connsiteX6" fmla="*/ 285101 w 432507"/>
              <a:gd name="connsiteY6" fmla="*/ 882661 h 890262"/>
              <a:gd name="connsiteX7" fmla="*/ 253351 w 432507"/>
              <a:gd name="connsiteY7" fmla="*/ 670995 h 890262"/>
              <a:gd name="connsiteX8" fmla="*/ 236418 w 432507"/>
              <a:gd name="connsiteY8" fmla="*/ 486845 h 890262"/>
              <a:gd name="connsiteX9" fmla="*/ 276635 w 432507"/>
              <a:gd name="connsiteY9" fmla="*/ 289995 h 890262"/>
              <a:gd name="connsiteX10" fmla="*/ 1468 w 432507"/>
              <a:gd name="connsiteY10" fmla="*/ 11 h 89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507" h="890262">
                <a:moveTo>
                  <a:pt x="1468" y="11"/>
                </a:moveTo>
                <a:cubicBezTo>
                  <a:pt x="24751" y="-1753"/>
                  <a:pt x="359538" y="196861"/>
                  <a:pt x="416335" y="279411"/>
                </a:cubicBezTo>
                <a:cubicBezTo>
                  <a:pt x="473132" y="361961"/>
                  <a:pt x="363770" y="436750"/>
                  <a:pt x="342251" y="495311"/>
                </a:cubicBezTo>
                <a:cubicBezTo>
                  <a:pt x="320732" y="553872"/>
                  <a:pt x="278751" y="566220"/>
                  <a:pt x="287218" y="630778"/>
                </a:cubicBezTo>
                <a:cubicBezTo>
                  <a:pt x="295685" y="695336"/>
                  <a:pt x="385996" y="849500"/>
                  <a:pt x="393051" y="882661"/>
                </a:cubicBezTo>
                <a:cubicBezTo>
                  <a:pt x="400107" y="915822"/>
                  <a:pt x="347543" y="829745"/>
                  <a:pt x="329551" y="829745"/>
                </a:cubicBezTo>
                <a:cubicBezTo>
                  <a:pt x="311559" y="829745"/>
                  <a:pt x="297801" y="909119"/>
                  <a:pt x="285101" y="882661"/>
                </a:cubicBezTo>
                <a:cubicBezTo>
                  <a:pt x="272401" y="856203"/>
                  <a:pt x="261465" y="736964"/>
                  <a:pt x="253351" y="670995"/>
                </a:cubicBezTo>
                <a:cubicBezTo>
                  <a:pt x="245237" y="605026"/>
                  <a:pt x="232537" y="550345"/>
                  <a:pt x="236418" y="486845"/>
                </a:cubicBezTo>
                <a:cubicBezTo>
                  <a:pt x="240299" y="423345"/>
                  <a:pt x="314382" y="367606"/>
                  <a:pt x="276635" y="289995"/>
                </a:cubicBezTo>
                <a:cubicBezTo>
                  <a:pt x="238888" y="212384"/>
                  <a:pt x="-21815" y="1775"/>
                  <a:pt x="1468" y="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AB5081D8-1E19-41BD-922E-29E271083837}"/>
              </a:ext>
            </a:extLst>
          </p:cNvPr>
          <p:cNvSpPr/>
          <p:nvPr/>
        </p:nvSpPr>
        <p:spPr>
          <a:xfrm>
            <a:off x="4343095" y="3463438"/>
            <a:ext cx="515194" cy="631222"/>
          </a:xfrm>
          <a:custGeom>
            <a:avLst/>
            <a:gdLst>
              <a:gd name="connsiteX0" fmla="*/ 514655 w 515194"/>
              <a:gd name="connsiteY0" fmla="*/ 487 h 631222"/>
              <a:gd name="connsiteX1" fmla="*/ 159055 w 515194"/>
              <a:gd name="connsiteY1" fmla="*/ 371962 h 631222"/>
              <a:gd name="connsiteX2" fmla="*/ 187630 w 515194"/>
              <a:gd name="connsiteY2" fmla="*/ 629137 h 631222"/>
              <a:gd name="connsiteX3" fmla="*/ 203505 w 515194"/>
              <a:gd name="connsiteY3" fmla="*/ 489437 h 631222"/>
              <a:gd name="connsiteX4" fmla="*/ 16180 w 515194"/>
              <a:gd name="connsiteY4" fmla="*/ 416412 h 631222"/>
              <a:gd name="connsiteX5" fmla="*/ 66980 w 515194"/>
              <a:gd name="connsiteY5" fmla="*/ 295762 h 631222"/>
              <a:gd name="connsiteX6" fmla="*/ 514655 w 515194"/>
              <a:gd name="connsiteY6" fmla="*/ 487 h 63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194" h="631222">
                <a:moveTo>
                  <a:pt x="514655" y="487"/>
                </a:moveTo>
                <a:cubicBezTo>
                  <a:pt x="530001" y="13187"/>
                  <a:pt x="213559" y="267187"/>
                  <a:pt x="159055" y="371962"/>
                </a:cubicBezTo>
                <a:cubicBezTo>
                  <a:pt x="104551" y="476737"/>
                  <a:pt x="180222" y="609558"/>
                  <a:pt x="187630" y="629137"/>
                </a:cubicBezTo>
                <a:cubicBezTo>
                  <a:pt x="195038" y="648716"/>
                  <a:pt x="232080" y="524891"/>
                  <a:pt x="203505" y="489437"/>
                </a:cubicBezTo>
                <a:cubicBezTo>
                  <a:pt x="174930" y="453983"/>
                  <a:pt x="38934" y="448691"/>
                  <a:pt x="16180" y="416412"/>
                </a:cubicBezTo>
                <a:cubicBezTo>
                  <a:pt x="-6574" y="384133"/>
                  <a:pt x="-17157" y="364554"/>
                  <a:pt x="66980" y="295762"/>
                </a:cubicBezTo>
                <a:cubicBezTo>
                  <a:pt x="151117" y="226970"/>
                  <a:pt x="499309" y="-12213"/>
                  <a:pt x="514655" y="48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0498A623-8FF1-4E2F-BCAD-11840183E8AE}"/>
              </a:ext>
            </a:extLst>
          </p:cNvPr>
          <p:cNvSpPr/>
          <p:nvPr/>
        </p:nvSpPr>
        <p:spPr>
          <a:xfrm>
            <a:off x="4036046" y="5739603"/>
            <a:ext cx="1904814" cy="1148164"/>
          </a:xfrm>
          <a:custGeom>
            <a:avLst/>
            <a:gdLst>
              <a:gd name="connsiteX0" fmla="*/ 1903321 w 1904814"/>
              <a:gd name="connsiteY0" fmla="*/ 797 h 1148164"/>
              <a:gd name="connsiteX1" fmla="*/ 1475754 w 1904814"/>
              <a:gd name="connsiteY1" fmla="*/ 652730 h 1148164"/>
              <a:gd name="connsiteX2" fmla="*/ 1120154 w 1904814"/>
              <a:gd name="connsiteY2" fmla="*/ 910964 h 1148164"/>
              <a:gd name="connsiteX3" fmla="*/ 823821 w 1904814"/>
              <a:gd name="connsiteY3" fmla="*/ 1059130 h 1148164"/>
              <a:gd name="connsiteX4" fmla="*/ 2554 w 1904814"/>
              <a:gd name="connsiteY4" fmla="*/ 1148030 h 1148164"/>
              <a:gd name="connsiteX5" fmla="*/ 578287 w 1904814"/>
              <a:gd name="connsiteY5" fmla="*/ 1076064 h 1148164"/>
              <a:gd name="connsiteX6" fmla="*/ 929654 w 1904814"/>
              <a:gd name="connsiteY6" fmla="*/ 953297 h 1148164"/>
              <a:gd name="connsiteX7" fmla="*/ 1319121 w 1904814"/>
              <a:gd name="connsiteY7" fmla="*/ 796664 h 1148164"/>
              <a:gd name="connsiteX8" fmla="*/ 1903321 w 1904814"/>
              <a:gd name="connsiteY8" fmla="*/ 797 h 114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814" h="1148164">
                <a:moveTo>
                  <a:pt x="1903321" y="797"/>
                </a:moveTo>
                <a:cubicBezTo>
                  <a:pt x="1929427" y="-23192"/>
                  <a:pt x="1606282" y="501036"/>
                  <a:pt x="1475754" y="652730"/>
                </a:cubicBezTo>
                <a:cubicBezTo>
                  <a:pt x="1345226" y="804425"/>
                  <a:pt x="1228809" y="843231"/>
                  <a:pt x="1120154" y="910964"/>
                </a:cubicBezTo>
                <a:cubicBezTo>
                  <a:pt x="1011499" y="978697"/>
                  <a:pt x="1010088" y="1019619"/>
                  <a:pt x="823821" y="1059130"/>
                </a:cubicBezTo>
                <a:cubicBezTo>
                  <a:pt x="637554" y="1098641"/>
                  <a:pt x="43476" y="1145208"/>
                  <a:pt x="2554" y="1148030"/>
                </a:cubicBezTo>
                <a:cubicBezTo>
                  <a:pt x="-38368" y="1150852"/>
                  <a:pt x="423770" y="1108519"/>
                  <a:pt x="578287" y="1076064"/>
                </a:cubicBezTo>
                <a:cubicBezTo>
                  <a:pt x="732804" y="1043609"/>
                  <a:pt x="806182" y="999864"/>
                  <a:pt x="929654" y="953297"/>
                </a:cubicBezTo>
                <a:cubicBezTo>
                  <a:pt x="1053126" y="906730"/>
                  <a:pt x="1151199" y="960353"/>
                  <a:pt x="1319121" y="796664"/>
                </a:cubicBezTo>
                <a:cubicBezTo>
                  <a:pt x="1487043" y="632975"/>
                  <a:pt x="1877215" y="24786"/>
                  <a:pt x="190332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FE4AD110-D644-403D-8480-E54AB9BA03F4}"/>
              </a:ext>
            </a:extLst>
          </p:cNvPr>
          <p:cNvSpPr/>
          <p:nvPr/>
        </p:nvSpPr>
        <p:spPr>
          <a:xfrm>
            <a:off x="4082759" y="5503703"/>
            <a:ext cx="647325" cy="511434"/>
          </a:xfrm>
          <a:custGeom>
            <a:avLst/>
            <a:gdLst>
              <a:gd name="connsiteX0" fmla="*/ 291 w 647325"/>
              <a:gd name="connsiteY0" fmla="*/ 1747 h 511434"/>
              <a:gd name="connsiteX1" fmla="*/ 327316 w 647325"/>
              <a:gd name="connsiteY1" fmla="*/ 147797 h 511434"/>
              <a:gd name="connsiteX2" fmla="*/ 622591 w 647325"/>
              <a:gd name="connsiteY2" fmla="*/ 398622 h 511434"/>
              <a:gd name="connsiteX3" fmla="*/ 616241 w 647325"/>
              <a:gd name="connsiteY3" fmla="*/ 500222 h 511434"/>
              <a:gd name="connsiteX4" fmla="*/ 495591 w 647325"/>
              <a:gd name="connsiteY4" fmla="*/ 493872 h 511434"/>
              <a:gd name="connsiteX5" fmla="*/ 327316 w 647325"/>
              <a:gd name="connsiteY5" fmla="*/ 366872 h 511434"/>
              <a:gd name="connsiteX6" fmla="*/ 270166 w 647325"/>
              <a:gd name="connsiteY6" fmla="*/ 243047 h 511434"/>
              <a:gd name="connsiteX7" fmla="*/ 291 w 647325"/>
              <a:gd name="connsiteY7" fmla="*/ 1747 h 51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325" h="511434">
                <a:moveTo>
                  <a:pt x="291" y="1747"/>
                </a:moveTo>
                <a:cubicBezTo>
                  <a:pt x="9816" y="-14128"/>
                  <a:pt x="223599" y="81651"/>
                  <a:pt x="327316" y="147797"/>
                </a:cubicBezTo>
                <a:cubicBezTo>
                  <a:pt x="431033" y="213943"/>
                  <a:pt x="574437" y="339885"/>
                  <a:pt x="622591" y="398622"/>
                </a:cubicBezTo>
                <a:cubicBezTo>
                  <a:pt x="670745" y="457359"/>
                  <a:pt x="637408" y="484347"/>
                  <a:pt x="616241" y="500222"/>
                </a:cubicBezTo>
                <a:cubicBezTo>
                  <a:pt x="595074" y="516097"/>
                  <a:pt x="543745" y="516097"/>
                  <a:pt x="495591" y="493872"/>
                </a:cubicBezTo>
                <a:cubicBezTo>
                  <a:pt x="447437" y="471647"/>
                  <a:pt x="364887" y="408676"/>
                  <a:pt x="327316" y="366872"/>
                </a:cubicBezTo>
                <a:cubicBezTo>
                  <a:pt x="289745" y="325068"/>
                  <a:pt x="322553" y="302314"/>
                  <a:pt x="270166" y="243047"/>
                </a:cubicBezTo>
                <a:cubicBezTo>
                  <a:pt x="217779" y="183780"/>
                  <a:pt x="-9234" y="17622"/>
                  <a:pt x="291" y="17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393A5DB5-4136-47C4-BAF3-13931BD26371}"/>
              </a:ext>
            </a:extLst>
          </p:cNvPr>
          <p:cNvSpPr/>
          <p:nvPr/>
        </p:nvSpPr>
        <p:spPr>
          <a:xfrm>
            <a:off x="3890658" y="4605379"/>
            <a:ext cx="239054" cy="735115"/>
          </a:xfrm>
          <a:custGeom>
            <a:avLst/>
            <a:gdLst>
              <a:gd name="connsiteX0" fmla="*/ 230492 w 239054"/>
              <a:gd name="connsiteY0" fmla="*/ 1546 h 735115"/>
              <a:gd name="connsiteX1" fmla="*/ 5067 w 239054"/>
              <a:gd name="connsiteY1" fmla="*/ 312696 h 735115"/>
              <a:gd name="connsiteX2" fmla="*/ 78092 w 239054"/>
              <a:gd name="connsiteY2" fmla="*/ 528596 h 735115"/>
              <a:gd name="connsiteX3" fmla="*/ 132067 w 239054"/>
              <a:gd name="connsiteY3" fmla="*/ 734971 h 735115"/>
              <a:gd name="connsiteX4" fmla="*/ 93967 w 239054"/>
              <a:gd name="connsiteY4" fmla="*/ 496846 h 735115"/>
              <a:gd name="connsiteX5" fmla="*/ 182867 w 239054"/>
              <a:gd name="connsiteY5" fmla="*/ 204746 h 735115"/>
              <a:gd name="connsiteX6" fmla="*/ 230492 w 239054"/>
              <a:gd name="connsiteY6" fmla="*/ 1546 h 7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4" h="735115">
                <a:moveTo>
                  <a:pt x="230492" y="1546"/>
                </a:moveTo>
                <a:cubicBezTo>
                  <a:pt x="200859" y="19538"/>
                  <a:pt x="30467" y="224854"/>
                  <a:pt x="5067" y="312696"/>
                </a:cubicBezTo>
                <a:cubicBezTo>
                  <a:pt x="-20333" y="400538"/>
                  <a:pt x="56925" y="458217"/>
                  <a:pt x="78092" y="528596"/>
                </a:cubicBezTo>
                <a:cubicBezTo>
                  <a:pt x="99259" y="598975"/>
                  <a:pt x="129421" y="740263"/>
                  <a:pt x="132067" y="734971"/>
                </a:cubicBezTo>
                <a:cubicBezTo>
                  <a:pt x="134713" y="729679"/>
                  <a:pt x="85500" y="585217"/>
                  <a:pt x="93967" y="496846"/>
                </a:cubicBezTo>
                <a:cubicBezTo>
                  <a:pt x="102434" y="408475"/>
                  <a:pt x="160642" y="282533"/>
                  <a:pt x="182867" y="204746"/>
                </a:cubicBezTo>
                <a:cubicBezTo>
                  <a:pt x="205092" y="126959"/>
                  <a:pt x="260125" y="-16446"/>
                  <a:pt x="230492" y="15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BB978A5-BFE9-42CA-81B4-EE5411C40AB6}"/>
              </a:ext>
            </a:extLst>
          </p:cNvPr>
          <p:cNvSpPr/>
          <p:nvPr/>
        </p:nvSpPr>
        <p:spPr>
          <a:xfrm>
            <a:off x="4764304" y="4218518"/>
            <a:ext cx="327096" cy="306064"/>
          </a:xfrm>
          <a:custGeom>
            <a:avLst/>
            <a:gdLst>
              <a:gd name="connsiteX0" fmla="*/ 313 w 327096"/>
              <a:gd name="connsiteY0" fmla="*/ 19049 h 306064"/>
              <a:gd name="connsiteX1" fmla="*/ 256429 w 327096"/>
              <a:gd name="connsiteY1" fmla="*/ 25399 h 306064"/>
              <a:gd name="connsiteX2" fmla="*/ 36296 w 327096"/>
              <a:gd name="connsiteY2" fmla="*/ 300565 h 306064"/>
              <a:gd name="connsiteX3" fmla="*/ 140013 w 327096"/>
              <a:gd name="connsiteY3" fmla="*/ 201082 h 306064"/>
              <a:gd name="connsiteX4" fmla="*/ 218329 w 327096"/>
              <a:gd name="connsiteY4" fmla="*/ 101599 h 306064"/>
              <a:gd name="connsiteX5" fmla="*/ 319929 w 327096"/>
              <a:gd name="connsiteY5" fmla="*/ 4232 h 306064"/>
              <a:gd name="connsiteX6" fmla="*/ 313 w 327096"/>
              <a:gd name="connsiteY6" fmla="*/ 19049 h 30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096" h="306064">
                <a:moveTo>
                  <a:pt x="313" y="19049"/>
                </a:moveTo>
                <a:cubicBezTo>
                  <a:pt x="-10270" y="22577"/>
                  <a:pt x="250432" y="-21520"/>
                  <a:pt x="256429" y="25399"/>
                </a:cubicBezTo>
                <a:cubicBezTo>
                  <a:pt x="262426" y="72318"/>
                  <a:pt x="55699" y="271285"/>
                  <a:pt x="36296" y="300565"/>
                </a:cubicBezTo>
                <a:cubicBezTo>
                  <a:pt x="16893" y="329846"/>
                  <a:pt x="109674" y="234243"/>
                  <a:pt x="140013" y="201082"/>
                </a:cubicBezTo>
                <a:cubicBezTo>
                  <a:pt x="170352" y="167921"/>
                  <a:pt x="188343" y="134407"/>
                  <a:pt x="218329" y="101599"/>
                </a:cubicBezTo>
                <a:cubicBezTo>
                  <a:pt x="248315" y="68791"/>
                  <a:pt x="355559" y="18343"/>
                  <a:pt x="319929" y="4232"/>
                </a:cubicBezTo>
                <a:cubicBezTo>
                  <a:pt x="284299" y="-9879"/>
                  <a:pt x="10896" y="15521"/>
                  <a:pt x="313" y="19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6FBC21BF-AD3B-41E5-A0FA-F5DFBEBAD974}"/>
              </a:ext>
            </a:extLst>
          </p:cNvPr>
          <p:cNvSpPr/>
          <p:nvPr/>
        </p:nvSpPr>
        <p:spPr>
          <a:xfrm>
            <a:off x="4533352" y="3149811"/>
            <a:ext cx="783158" cy="1411200"/>
          </a:xfrm>
          <a:custGeom>
            <a:avLst/>
            <a:gdLst>
              <a:gd name="connsiteX0" fmla="*/ 548 w 783158"/>
              <a:gd name="connsiteY0" fmla="*/ 799889 h 1411200"/>
              <a:gd name="connsiteX1" fmla="*/ 378373 w 783158"/>
              <a:gd name="connsiteY1" fmla="*/ 298239 h 1411200"/>
              <a:gd name="connsiteX2" fmla="*/ 641898 w 783158"/>
              <a:gd name="connsiteY2" fmla="*/ 2964 h 1411200"/>
              <a:gd name="connsiteX3" fmla="*/ 781598 w 783158"/>
              <a:gd name="connsiteY3" fmla="*/ 472864 h 1411200"/>
              <a:gd name="connsiteX4" fmla="*/ 556173 w 783158"/>
              <a:gd name="connsiteY4" fmla="*/ 730039 h 1411200"/>
              <a:gd name="connsiteX5" fmla="*/ 626023 w 783158"/>
              <a:gd name="connsiteY5" fmla="*/ 876089 h 1411200"/>
              <a:gd name="connsiteX6" fmla="*/ 660948 w 783158"/>
              <a:gd name="connsiteY6" fmla="*/ 968164 h 1411200"/>
              <a:gd name="connsiteX7" fmla="*/ 616498 w 783158"/>
              <a:gd name="connsiteY7" fmla="*/ 1409489 h 1411200"/>
              <a:gd name="connsiteX8" fmla="*/ 362498 w 783158"/>
              <a:gd name="connsiteY8" fmla="*/ 1104689 h 1411200"/>
              <a:gd name="connsiteX9" fmla="*/ 511723 w 783158"/>
              <a:gd name="connsiteY9" fmla="*/ 701464 h 1411200"/>
              <a:gd name="connsiteX10" fmla="*/ 298998 w 783158"/>
              <a:gd name="connsiteY10" fmla="*/ 533189 h 1411200"/>
              <a:gd name="connsiteX11" fmla="*/ 548 w 783158"/>
              <a:gd name="connsiteY11" fmla="*/ 799889 h 14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158" h="1411200">
                <a:moveTo>
                  <a:pt x="548" y="799889"/>
                </a:moveTo>
                <a:cubicBezTo>
                  <a:pt x="13777" y="760731"/>
                  <a:pt x="271481" y="431060"/>
                  <a:pt x="378373" y="298239"/>
                </a:cubicBezTo>
                <a:cubicBezTo>
                  <a:pt x="485265" y="165418"/>
                  <a:pt x="574694" y="-26140"/>
                  <a:pt x="641898" y="2964"/>
                </a:cubicBezTo>
                <a:cubicBezTo>
                  <a:pt x="709102" y="32068"/>
                  <a:pt x="795886" y="351685"/>
                  <a:pt x="781598" y="472864"/>
                </a:cubicBezTo>
                <a:cubicBezTo>
                  <a:pt x="767310" y="594043"/>
                  <a:pt x="582102" y="662835"/>
                  <a:pt x="556173" y="730039"/>
                </a:cubicBezTo>
                <a:cubicBezTo>
                  <a:pt x="530244" y="797243"/>
                  <a:pt x="608561" y="836402"/>
                  <a:pt x="626023" y="876089"/>
                </a:cubicBezTo>
                <a:cubicBezTo>
                  <a:pt x="643486" y="915777"/>
                  <a:pt x="662535" y="879264"/>
                  <a:pt x="660948" y="968164"/>
                </a:cubicBezTo>
                <a:cubicBezTo>
                  <a:pt x="659361" y="1057064"/>
                  <a:pt x="666240" y="1386735"/>
                  <a:pt x="616498" y="1409489"/>
                </a:cubicBezTo>
                <a:cubicBezTo>
                  <a:pt x="566756" y="1432243"/>
                  <a:pt x="379961" y="1222693"/>
                  <a:pt x="362498" y="1104689"/>
                </a:cubicBezTo>
                <a:cubicBezTo>
                  <a:pt x="345036" y="986685"/>
                  <a:pt x="522306" y="796714"/>
                  <a:pt x="511723" y="701464"/>
                </a:cubicBezTo>
                <a:cubicBezTo>
                  <a:pt x="501140" y="606214"/>
                  <a:pt x="381019" y="517843"/>
                  <a:pt x="298998" y="533189"/>
                </a:cubicBezTo>
                <a:cubicBezTo>
                  <a:pt x="216977" y="548535"/>
                  <a:pt x="-12681" y="839047"/>
                  <a:pt x="548" y="79988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EA0373A3-E94D-43EF-BCE2-752E553E1362}"/>
              </a:ext>
            </a:extLst>
          </p:cNvPr>
          <p:cNvSpPr/>
          <p:nvPr/>
        </p:nvSpPr>
        <p:spPr>
          <a:xfrm>
            <a:off x="2314546" y="3404828"/>
            <a:ext cx="747330" cy="1011777"/>
          </a:xfrm>
          <a:custGeom>
            <a:avLst/>
            <a:gdLst>
              <a:gd name="connsiteX0" fmla="*/ 733454 w 747330"/>
              <a:gd name="connsiteY0" fmla="*/ 589322 h 1011777"/>
              <a:gd name="connsiteX1" fmla="*/ 355629 w 747330"/>
              <a:gd name="connsiteY1" fmla="*/ 217847 h 1011777"/>
              <a:gd name="connsiteX2" fmla="*/ 12729 w 747330"/>
              <a:gd name="connsiteY2" fmla="*/ 1947 h 1011777"/>
              <a:gd name="connsiteX3" fmla="*/ 92104 w 747330"/>
              <a:gd name="connsiteY3" fmla="*/ 141647 h 1011777"/>
              <a:gd name="connsiteX4" fmla="*/ 269904 w 747330"/>
              <a:gd name="connsiteY4" fmla="*/ 617897 h 1011777"/>
              <a:gd name="connsiteX5" fmla="*/ 298479 w 747330"/>
              <a:gd name="connsiteY5" fmla="*/ 932222 h 1011777"/>
              <a:gd name="connsiteX6" fmla="*/ 336579 w 747330"/>
              <a:gd name="connsiteY6" fmla="*/ 1011597 h 1011777"/>
              <a:gd name="connsiteX7" fmla="*/ 393729 w 747330"/>
              <a:gd name="connsiteY7" fmla="*/ 954447 h 1011777"/>
              <a:gd name="connsiteX8" fmla="*/ 641379 w 747330"/>
              <a:gd name="connsiteY8" fmla="*/ 973497 h 1011777"/>
              <a:gd name="connsiteX9" fmla="*/ 612804 w 747330"/>
              <a:gd name="connsiteY9" fmla="*/ 798872 h 1011777"/>
              <a:gd name="connsiteX10" fmla="*/ 657254 w 747330"/>
              <a:gd name="connsiteY10" fmla="*/ 754422 h 1011777"/>
              <a:gd name="connsiteX11" fmla="*/ 733454 w 747330"/>
              <a:gd name="connsiteY11" fmla="*/ 589322 h 101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330" h="1011777">
                <a:moveTo>
                  <a:pt x="733454" y="589322"/>
                </a:moveTo>
                <a:cubicBezTo>
                  <a:pt x="683183" y="499893"/>
                  <a:pt x="475750" y="315743"/>
                  <a:pt x="355629" y="217847"/>
                </a:cubicBezTo>
                <a:cubicBezTo>
                  <a:pt x="235508" y="119951"/>
                  <a:pt x="56650" y="14647"/>
                  <a:pt x="12729" y="1947"/>
                </a:cubicBezTo>
                <a:cubicBezTo>
                  <a:pt x="-31192" y="-10753"/>
                  <a:pt x="49241" y="38989"/>
                  <a:pt x="92104" y="141647"/>
                </a:cubicBezTo>
                <a:cubicBezTo>
                  <a:pt x="134966" y="244305"/>
                  <a:pt x="235508" y="486135"/>
                  <a:pt x="269904" y="617897"/>
                </a:cubicBezTo>
                <a:cubicBezTo>
                  <a:pt x="304300" y="749659"/>
                  <a:pt x="287366" y="866605"/>
                  <a:pt x="298479" y="932222"/>
                </a:cubicBezTo>
                <a:cubicBezTo>
                  <a:pt x="309592" y="997839"/>
                  <a:pt x="320704" y="1007893"/>
                  <a:pt x="336579" y="1011597"/>
                </a:cubicBezTo>
                <a:cubicBezTo>
                  <a:pt x="352454" y="1015301"/>
                  <a:pt x="342929" y="960797"/>
                  <a:pt x="393729" y="954447"/>
                </a:cubicBezTo>
                <a:cubicBezTo>
                  <a:pt x="444529" y="948097"/>
                  <a:pt x="604866" y="999426"/>
                  <a:pt x="641379" y="973497"/>
                </a:cubicBezTo>
                <a:cubicBezTo>
                  <a:pt x="677892" y="947568"/>
                  <a:pt x="610158" y="835384"/>
                  <a:pt x="612804" y="798872"/>
                </a:cubicBezTo>
                <a:cubicBezTo>
                  <a:pt x="615450" y="762360"/>
                  <a:pt x="631325" y="787759"/>
                  <a:pt x="657254" y="754422"/>
                </a:cubicBezTo>
                <a:cubicBezTo>
                  <a:pt x="683183" y="721085"/>
                  <a:pt x="783725" y="678751"/>
                  <a:pt x="733454" y="58932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C4B9FA29-1421-4757-A06C-2F586EEF3A13}"/>
              </a:ext>
            </a:extLst>
          </p:cNvPr>
          <p:cNvSpPr/>
          <p:nvPr/>
        </p:nvSpPr>
        <p:spPr>
          <a:xfrm>
            <a:off x="3536243" y="6038314"/>
            <a:ext cx="470611" cy="343813"/>
          </a:xfrm>
          <a:custGeom>
            <a:avLst/>
            <a:gdLst>
              <a:gd name="connsiteX0" fmla="*/ 13407 w 470611"/>
              <a:gd name="connsiteY0" fmla="*/ 536 h 343813"/>
              <a:gd name="connsiteX1" fmla="*/ 343607 w 470611"/>
              <a:gd name="connsiteY1" fmla="*/ 130711 h 343813"/>
              <a:gd name="connsiteX2" fmla="*/ 470607 w 470611"/>
              <a:gd name="connsiteY2" fmla="*/ 118011 h 343813"/>
              <a:gd name="connsiteX3" fmla="*/ 340432 w 470611"/>
              <a:gd name="connsiteY3" fmla="*/ 210086 h 343813"/>
              <a:gd name="connsiteX4" fmla="*/ 343607 w 470611"/>
              <a:gd name="connsiteY4" fmla="*/ 337086 h 343813"/>
              <a:gd name="connsiteX5" fmla="*/ 203907 w 470611"/>
              <a:gd name="connsiteY5" fmla="*/ 311686 h 343813"/>
              <a:gd name="connsiteX6" fmla="*/ 76907 w 470611"/>
              <a:gd name="connsiteY6" fmla="*/ 187861 h 343813"/>
              <a:gd name="connsiteX7" fmla="*/ 13407 w 470611"/>
              <a:gd name="connsiteY7" fmla="*/ 536 h 34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11" h="343813">
                <a:moveTo>
                  <a:pt x="13407" y="536"/>
                </a:moveTo>
                <a:cubicBezTo>
                  <a:pt x="57857" y="-8989"/>
                  <a:pt x="267407" y="111132"/>
                  <a:pt x="343607" y="130711"/>
                </a:cubicBezTo>
                <a:cubicBezTo>
                  <a:pt x="419807" y="150290"/>
                  <a:pt x="471136" y="104782"/>
                  <a:pt x="470607" y="118011"/>
                </a:cubicBezTo>
                <a:cubicBezTo>
                  <a:pt x="470078" y="131240"/>
                  <a:pt x="361599" y="173574"/>
                  <a:pt x="340432" y="210086"/>
                </a:cubicBezTo>
                <a:cubicBezTo>
                  <a:pt x="319265" y="246598"/>
                  <a:pt x="366361" y="320153"/>
                  <a:pt x="343607" y="337086"/>
                </a:cubicBezTo>
                <a:cubicBezTo>
                  <a:pt x="320853" y="354019"/>
                  <a:pt x="248357" y="336557"/>
                  <a:pt x="203907" y="311686"/>
                </a:cubicBezTo>
                <a:cubicBezTo>
                  <a:pt x="159457" y="286815"/>
                  <a:pt x="107069" y="233369"/>
                  <a:pt x="76907" y="187861"/>
                </a:cubicBezTo>
                <a:cubicBezTo>
                  <a:pt x="46745" y="142353"/>
                  <a:pt x="-31043" y="10061"/>
                  <a:pt x="13407" y="53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A388F0A3-AB1F-4DD5-BC85-54F8C86B486C}"/>
              </a:ext>
            </a:extLst>
          </p:cNvPr>
          <p:cNvSpPr/>
          <p:nvPr/>
        </p:nvSpPr>
        <p:spPr>
          <a:xfrm>
            <a:off x="3488179" y="6416674"/>
            <a:ext cx="665390" cy="184337"/>
          </a:xfrm>
          <a:custGeom>
            <a:avLst/>
            <a:gdLst>
              <a:gd name="connsiteX0" fmla="*/ 318646 w 665390"/>
              <a:gd name="connsiteY0" fmla="*/ 1 h 184337"/>
              <a:gd name="connsiteX1" fmla="*/ 121796 w 665390"/>
              <a:gd name="connsiteY1" fmla="*/ 168276 h 184337"/>
              <a:gd name="connsiteX2" fmla="*/ 13846 w 665390"/>
              <a:gd name="connsiteY2" fmla="*/ 171451 h 184337"/>
              <a:gd name="connsiteX3" fmla="*/ 436121 w 665390"/>
              <a:gd name="connsiteY3" fmla="*/ 174626 h 184337"/>
              <a:gd name="connsiteX4" fmla="*/ 664721 w 665390"/>
              <a:gd name="connsiteY4" fmla="*/ 184151 h 184337"/>
              <a:gd name="connsiteX5" fmla="*/ 499621 w 665390"/>
              <a:gd name="connsiteY5" fmla="*/ 165101 h 184337"/>
              <a:gd name="connsiteX6" fmla="*/ 318646 w 665390"/>
              <a:gd name="connsiteY6" fmla="*/ 1 h 18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390" h="184337">
                <a:moveTo>
                  <a:pt x="318646" y="1"/>
                </a:moveTo>
                <a:cubicBezTo>
                  <a:pt x="255675" y="530"/>
                  <a:pt x="172596" y="139701"/>
                  <a:pt x="121796" y="168276"/>
                </a:cubicBezTo>
                <a:cubicBezTo>
                  <a:pt x="70996" y="196851"/>
                  <a:pt x="-38541" y="170393"/>
                  <a:pt x="13846" y="171451"/>
                </a:cubicBezTo>
                <a:cubicBezTo>
                  <a:pt x="66233" y="172509"/>
                  <a:pt x="327642" y="172509"/>
                  <a:pt x="436121" y="174626"/>
                </a:cubicBezTo>
                <a:cubicBezTo>
                  <a:pt x="544600" y="176743"/>
                  <a:pt x="654138" y="185739"/>
                  <a:pt x="664721" y="184151"/>
                </a:cubicBezTo>
                <a:cubicBezTo>
                  <a:pt x="675304" y="182564"/>
                  <a:pt x="557829" y="189972"/>
                  <a:pt x="499621" y="165101"/>
                </a:cubicBezTo>
                <a:cubicBezTo>
                  <a:pt x="441413" y="140230"/>
                  <a:pt x="381617" y="-528"/>
                  <a:pt x="318646" y="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F1A0C4E-8EF2-4038-B3E2-430898508A24}"/>
              </a:ext>
            </a:extLst>
          </p:cNvPr>
          <p:cNvSpPr/>
          <p:nvPr/>
        </p:nvSpPr>
        <p:spPr>
          <a:xfrm>
            <a:off x="6080566" y="5389986"/>
            <a:ext cx="2647487" cy="1526923"/>
          </a:xfrm>
          <a:custGeom>
            <a:avLst/>
            <a:gdLst>
              <a:gd name="connsiteX0" fmla="*/ 45914 w 2647487"/>
              <a:gd name="connsiteY0" fmla="*/ 20214 h 1526923"/>
              <a:gd name="connsiteX1" fmla="*/ 142434 w 2647487"/>
              <a:gd name="connsiteY1" fmla="*/ 30374 h 1526923"/>
              <a:gd name="connsiteX2" fmla="*/ 614874 w 2647487"/>
              <a:gd name="connsiteY2" fmla="*/ 71014 h 1526923"/>
              <a:gd name="connsiteX3" fmla="*/ 975554 w 2647487"/>
              <a:gd name="connsiteY3" fmla="*/ 198014 h 1526923"/>
              <a:gd name="connsiteX4" fmla="*/ 1249874 w 2647487"/>
              <a:gd name="connsiteY4" fmla="*/ 284374 h 1526923"/>
              <a:gd name="connsiteX5" fmla="*/ 1701994 w 2647487"/>
              <a:gd name="connsiteY5" fmla="*/ 426614 h 1526923"/>
              <a:gd name="connsiteX6" fmla="*/ 2062674 w 2647487"/>
              <a:gd name="connsiteY6" fmla="*/ 472334 h 1526923"/>
              <a:gd name="connsiteX7" fmla="*/ 2362394 w 2647487"/>
              <a:gd name="connsiteY7" fmla="*/ 634894 h 1526923"/>
              <a:gd name="connsiteX8" fmla="*/ 2509714 w 2647487"/>
              <a:gd name="connsiteY8" fmla="*/ 888894 h 1526923"/>
              <a:gd name="connsiteX9" fmla="*/ 2646874 w 2647487"/>
              <a:gd name="connsiteY9" fmla="*/ 1127654 h 1526923"/>
              <a:gd name="connsiteX10" fmla="*/ 2453834 w 2647487"/>
              <a:gd name="connsiteY10" fmla="*/ 1523894 h 1526923"/>
              <a:gd name="connsiteX11" fmla="*/ 2606234 w 2647487"/>
              <a:gd name="connsiteY11" fmla="*/ 1290214 h 1526923"/>
              <a:gd name="connsiteX12" fmla="*/ 2494474 w 2647487"/>
              <a:gd name="connsiteY12" fmla="*/ 924454 h 1526923"/>
              <a:gd name="connsiteX13" fmla="*/ 1778194 w 2647487"/>
              <a:gd name="connsiteY13" fmla="*/ 563774 h 1526923"/>
              <a:gd name="connsiteX14" fmla="*/ 1006034 w 2647487"/>
              <a:gd name="connsiteY14" fmla="*/ 335174 h 1526923"/>
              <a:gd name="connsiteX15" fmla="*/ 45914 w 2647487"/>
              <a:gd name="connsiteY15" fmla="*/ 20214 h 152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7487" h="1526923">
                <a:moveTo>
                  <a:pt x="45914" y="20214"/>
                </a:moveTo>
                <a:cubicBezTo>
                  <a:pt x="-98019" y="-30586"/>
                  <a:pt x="142434" y="30374"/>
                  <a:pt x="142434" y="30374"/>
                </a:cubicBezTo>
                <a:cubicBezTo>
                  <a:pt x="237261" y="38841"/>
                  <a:pt x="476021" y="43074"/>
                  <a:pt x="614874" y="71014"/>
                </a:cubicBezTo>
                <a:cubicBezTo>
                  <a:pt x="753727" y="98954"/>
                  <a:pt x="869721" y="162454"/>
                  <a:pt x="975554" y="198014"/>
                </a:cubicBezTo>
                <a:cubicBezTo>
                  <a:pt x="1081387" y="233574"/>
                  <a:pt x="1128801" y="246274"/>
                  <a:pt x="1249874" y="284374"/>
                </a:cubicBezTo>
                <a:cubicBezTo>
                  <a:pt x="1370947" y="322474"/>
                  <a:pt x="1566527" y="395287"/>
                  <a:pt x="1701994" y="426614"/>
                </a:cubicBezTo>
                <a:cubicBezTo>
                  <a:pt x="1837461" y="457941"/>
                  <a:pt x="1952607" y="437621"/>
                  <a:pt x="2062674" y="472334"/>
                </a:cubicBezTo>
                <a:cubicBezTo>
                  <a:pt x="2172741" y="507047"/>
                  <a:pt x="2287887" y="565467"/>
                  <a:pt x="2362394" y="634894"/>
                </a:cubicBezTo>
                <a:cubicBezTo>
                  <a:pt x="2436901" y="704321"/>
                  <a:pt x="2462301" y="806767"/>
                  <a:pt x="2509714" y="888894"/>
                </a:cubicBezTo>
                <a:cubicBezTo>
                  <a:pt x="2557127" y="971021"/>
                  <a:pt x="2656187" y="1021821"/>
                  <a:pt x="2646874" y="1127654"/>
                </a:cubicBezTo>
                <a:cubicBezTo>
                  <a:pt x="2637561" y="1233487"/>
                  <a:pt x="2460607" y="1496801"/>
                  <a:pt x="2453834" y="1523894"/>
                </a:cubicBezTo>
                <a:cubicBezTo>
                  <a:pt x="2447061" y="1550987"/>
                  <a:pt x="2599461" y="1390121"/>
                  <a:pt x="2606234" y="1290214"/>
                </a:cubicBezTo>
                <a:cubicBezTo>
                  <a:pt x="2613007" y="1190307"/>
                  <a:pt x="2632481" y="1045527"/>
                  <a:pt x="2494474" y="924454"/>
                </a:cubicBezTo>
                <a:cubicBezTo>
                  <a:pt x="2356467" y="803381"/>
                  <a:pt x="2026267" y="661987"/>
                  <a:pt x="1778194" y="563774"/>
                </a:cubicBezTo>
                <a:cubicBezTo>
                  <a:pt x="1530121" y="465561"/>
                  <a:pt x="1292207" y="429154"/>
                  <a:pt x="1006034" y="335174"/>
                </a:cubicBezTo>
                <a:lnTo>
                  <a:pt x="45914" y="202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95093160-E801-48E3-BF83-6338C0E7F42A}"/>
              </a:ext>
            </a:extLst>
          </p:cNvPr>
          <p:cNvSpPr/>
          <p:nvPr/>
        </p:nvSpPr>
        <p:spPr>
          <a:xfrm>
            <a:off x="5465889" y="6864898"/>
            <a:ext cx="3405521" cy="2315097"/>
          </a:xfrm>
          <a:custGeom>
            <a:avLst/>
            <a:gdLst>
              <a:gd name="connsiteX0" fmla="*/ 3012631 w 3405521"/>
              <a:gd name="connsiteY0" fmla="*/ 28662 h 2315097"/>
              <a:gd name="connsiteX1" fmla="*/ 3271711 w 3405521"/>
              <a:gd name="connsiteY1" fmla="*/ 338542 h 2315097"/>
              <a:gd name="connsiteX2" fmla="*/ 3388551 w 3405521"/>
              <a:gd name="connsiteY2" fmla="*/ 724622 h 2315097"/>
              <a:gd name="connsiteX3" fmla="*/ 3393631 w 3405521"/>
              <a:gd name="connsiteY3" fmla="*/ 1019262 h 2315097"/>
              <a:gd name="connsiteX4" fmla="*/ 3281871 w 3405521"/>
              <a:gd name="connsiteY4" fmla="*/ 1405342 h 2315097"/>
              <a:gd name="connsiteX5" fmla="*/ 2946591 w 3405521"/>
              <a:gd name="connsiteY5" fmla="*/ 1649182 h 2315097"/>
              <a:gd name="connsiteX6" fmla="*/ 2174431 w 3405521"/>
              <a:gd name="connsiteY6" fmla="*/ 1893022 h 2315097"/>
              <a:gd name="connsiteX7" fmla="*/ 1717231 w 3405521"/>
              <a:gd name="connsiteY7" fmla="*/ 1928582 h 2315097"/>
              <a:gd name="connsiteX8" fmla="*/ 1585151 w 3405521"/>
              <a:gd name="connsiteY8" fmla="*/ 2116542 h 2315097"/>
              <a:gd name="connsiteX9" fmla="*/ 1158431 w 3405521"/>
              <a:gd name="connsiteY9" fmla="*/ 1994622 h 2315097"/>
              <a:gd name="connsiteX10" fmla="*/ 701231 w 3405521"/>
              <a:gd name="connsiteY10" fmla="*/ 2167342 h 2315097"/>
              <a:gd name="connsiteX11" fmla="*/ 106871 w 3405521"/>
              <a:gd name="connsiteY11" fmla="*/ 2304502 h 2315097"/>
              <a:gd name="connsiteX12" fmla="*/ 20511 w 3405521"/>
              <a:gd name="connsiteY12" fmla="*/ 2289262 h 2315097"/>
              <a:gd name="connsiteX13" fmla="*/ 345631 w 3405521"/>
              <a:gd name="connsiteY13" fmla="*/ 2157182 h 2315097"/>
              <a:gd name="connsiteX14" fmla="*/ 1219391 w 3405521"/>
              <a:gd name="connsiteY14" fmla="*/ 2040342 h 2315097"/>
              <a:gd name="connsiteX15" fmla="*/ 1569911 w 3405521"/>
              <a:gd name="connsiteY15" fmla="*/ 2035262 h 2315097"/>
              <a:gd name="connsiteX16" fmla="*/ 1961071 w 3405521"/>
              <a:gd name="connsiteY16" fmla="*/ 1847302 h 2315097"/>
              <a:gd name="connsiteX17" fmla="*/ 2631631 w 3405521"/>
              <a:gd name="connsiteY17" fmla="*/ 1699982 h 2315097"/>
              <a:gd name="connsiteX18" fmla="*/ 3149791 w 3405521"/>
              <a:gd name="connsiteY18" fmla="*/ 1456142 h 2315097"/>
              <a:gd name="connsiteX19" fmla="*/ 3286951 w 3405521"/>
              <a:gd name="connsiteY19" fmla="*/ 1090382 h 2315097"/>
              <a:gd name="connsiteX20" fmla="*/ 3012631 w 3405521"/>
              <a:gd name="connsiteY20" fmla="*/ 28662 h 231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5521" h="2315097">
                <a:moveTo>
                  <a:pt x="3012631" y="28662"/>
                </a:moveTo>
                <a:cubicBezTo>
                  <a:pt x="3010091" y="-96645"/>
                  <a:pt x="3209058" y="222549"/>
                  <a:pt x="3271711" y="338542"/>
                </a:cubicBezTo>
                <a:cubicBezTo>
                  <a:pt x="3334364" y="454535"/>
                  <a:pt x="3368231" y="611169"/>
                  <a:pt x="3388551" y="724622"/>
                </a:cubicBezTo>
                <a:cubicBezTo>
                  <a:pt x="3408871" y="838075"/>
                  <a:pt x="3411411" y="905809"/>
                  <a:pt x="3393631" y="1019262"/>
                </a:cubicBezTo>
                <a:cubicBezTo>
                  <a:pt x="3375851" y="1132715"/>
                  <a:pt x="3356378" y="1300355"/>
                  <a:pt x="3281871" y="1405342"/>
                </a:cubicBezTo>
                <a:cubicBezTo>
                  <a:pt x="3207364" y="1510329"/>
                  <a:pt x="3131164" y="1567902"/>
                  <a:pt x="2946591" y="1649182"/>
                </a:cubicBezTo>
                <a:cubicBezTo>
                  <a:pt x="2762018" y="1730462"/>
                  <a:pt x="2379324" y="1846455"/>
                  <a:pt x="2174431" y="1893022"/>
                </a:cubicBezTo>
                <a:cubicBezTo>
                  <a:pt x="1969538" y="1939589"/>
                  <a:pt x="1815444" y="1891329"/>
                  <a:pt x="1717231" y="1928582"/>
                </a:cubicBezTo>
                <a:cubicBezTo>
                  <a:pt x="1619018" y="1965835"/>
                  <a:pt x="1678284" y="2105535"/>
                  <a:pt x="1585151" y="2116542"/>
                </a:cubicBezTo>
                <a:cubicBezTo>
                  <a:pt x="1492018" y="2127549"/>
                  <a:pt x="1305751" y="1986155"/>
                  <a:pt x="1158431" y="1994622"/>
                </a:cubicBezTo>
                <a:cubicBezTo>
                  <a:pt x="1011111" y="2003089"/>
                  <a:pt x="876491" y="2115695"/>
                  <a:pt x="701231" y="2167342"/>
                </a:cubicBezTo>
                <a:cubicBezTo>
                  <a:pt x="525971" y="2218989"/>
                  <a:pt x="220324" y="2284182"/>
                  <a:pt x="106871" y="2304502"/>
                </a:cubicBezTo>
                <a:cubicBezTo>
                  <a:pt x="-6582" y="2324822"/>
                  <a:pt x="-19282" y="2313815"/>
                  <a:pt x="20511" y="2289262"/>
                </a:cubicBezTo>
                <a:cubicBezTo>
                  <a:pt x="60304" y="2264709"/>
                  <a:pt x="145818" y="2198669"/>
                  <a:pt x="345631" y="2157182"/>
                </a:cubicBezTo>
                <a:cubicBezTo>
                  <a:pt x="545444" y="2115695"/>
                  <a:pt x="1015344" y="2060662"/>
                  <a:pt x="1219391" y="2040342"/>
                </a:cubicBezTo>
                <a:cubicBezTo>
                  <a:pt x="1423438" y="2020022"/>
                  <a:pt x="1446298" y="2067435"/>
                  <a:pt x="1569911" y="2035262"/>
                </a:cubicBezTo>
                <a:cubicBezTo>
                  <a:pt x="1693524" y="2003089"/>
                  <a:pt x="1784118" y="1903182"/>
                  <a:pt x="1961071" y="1847302"/>
                </a:cubicBezTo>
                <a:cubicBezTo>
                  <a:pt x="2138024" y="1791422"/>
                  <a:pt x="2433511" y="1765175"/>
                  <a:pt x="2631631" y="1699982"/>
                </a:cubicBezTo>
                <a:cubicBezTo>
                  <a:pt x="2829751" y="1634789"/>
                  <a:pt x="3040571" y="1557742"/>
                  <a:pt x="3149791" y="1456142"/>
                </a:cubicBezTo>
                <a:cubicBezTo>
                  <a:pt x="3259011" y="1354542"/>
                  <a:pt x="3308118" y="1329989"/>
                  <a:pt x="3286951" y="1090382"/>
                </a:cubicBezTo>
                <a:cubicBezTo>
                  <a:pt x="3265784" y="850775"/>
                  <a:pt x="3015171" y="153969"/>
                  <a:pt x="3012631" y="28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0126EC60-2980-4EE3-B785-FB4F4AAA0B62}"/>
              </a:ext>
            </a:extLst>
          </p:cNvPr>
          <p:cNvSpPr/>
          <p:nvPr/>
        </p:nvSpPr>
        <p:spPr>
          <a:xfrm>
            <a:off x="2683749" y="6497954"/>
            <a:ext cx="182318" cy="552600"/>
          </a:xfrm>
          <a:custGeom>
            <a:avLst/>
            <a:gdLst>
              <a:gd name="connsiteX0" fmla="*/ 114484 w 182318"/>
              <a:gd name="connsiteY0" fmla="*/ 213 h 552600"/>
              <a:gd name="connsiteX1" fmla="*/ 110251 w 182318"/>
              <a:gd name="connsiteY1" fmla="*/ 355813 h 552600"/>
              <a:gd name="connsiteX2" fmla="*/ 184 w 182318"/>
              <a:gd name="connsiteY2" fmla="*/ 550546 h 552600"/>
              <a:gd name="connsiteX3" fmla="*/ 139884 w 182318"/>
              <a:gd name="connsiteY3" fmla="*/ 448946 h 552600"/>
              <a:gd name="connsiteX4" fmla="*/ 182218 w 182318"/>
              <a:gd name="connsiteY4" fmla="*/ 305013 h 552600"/>
              <a:gd name="connsiteX5" fmla="*/ 114484 w 182318"/>
              <a:gd name="connsiteY5" fmla="*/ 213 h 5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18" h="552600">
                <a:moveTo>
                  <a:pt x="114484" y="213"/>
                </a:moveTo>
                <a:cubicBezTo>
                  <a:pt x="102490" y="8680"/>
                  <a:pt x="129301" y="264091"/>
                  <a:pt x="110251" y="355813"/>
                </a:cubicBezTo>
                <a:cubicBezTo>
                  <a:pt x="91201" y="447535"/>
                  <a:pt x="-4755" y="535024"/>
                  <a:pt x="184" y="550546"/>
                </a:cubicBezTo>
                <a:cubicBezTo>
                  <a:pt x="5123" y="566068"/>
                  <a:pt x="109545" y="489868"/>
                  <a:pt x="139884" y="448946"/>
                </a:cubicBezTo>
                <a:cubicBezTo>
                  <a:pt x="170223" y="408024"/>
                  <a:pt x="183629" y="372746"/>
                  <a:pt x="182218" y="305013"/>
                </a:cubicBezTo>
                <a:cubicBezTo>
                  <a:pt x="180807" y="237280"/>
                  <a:pt x="126478" y="-8254"/>
                  <a:pt x="114484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0CC80A70-D5EB-4710-BEDF-3E7192694B9C}"/>
              </a:ext>
            </a:extLst>
          </p:cNvPr>
          <p:cNvSpPr/>
          <p:nvPr/>
        </p:nvSpPr>
        <p:spPr>
          <a:xfrm>
            <a:off x="2721110" y="7047963"/>
            <a:ext cx="119457" cy="551451"/>
          </a:xfrm>
          <a:custGeom>
            <a:avLst/>
            <a:gdLst>
              <a:gd name="connsiteX0" fmla="*/ 110990 w 119457"/>
              <a:gd name="connsiteY0" fmla="*/ 537 h 551451"/>
              <a:gd name="connsiteX1" fmla="*/ 923 w 119457"/>
              <a:gd name="connsiteY1" fmla="*/ 212204 h 551451"/>
              <a:gd name="connsiteX2" fmla="*/ 55957 w 119457"/>
              <a:gd name="connsiteY2" fmla="*/ 385770 h 551451"/>
              <a:gd name="connsiteX3" fmla="*/ 13623 w 119457"/>
              <a:gd name="connsiteY3" fmla="*/ 550870 h 551451"/>
              <a:gd name="connsiteX4" fmla="*/ 119457 w 119457"/>
              <a:gd name="connsiteY4" fmla="*/ 326504 h 551451"/>
              <a:gd name="connsiteX5" fmla="*/ 13623 w 119457"/>
              <a:gd name="connsiteY5" fmla="*/ 220670 h 551451"/>
              <a:gd name="connsiteX6" fmla="*/ 17857 w 119457"/>
              <a:gd name="connsiteY6" fmla="*/ 152937 h 551451"/>
              <a:gd name="connsiteX7" fmla="*/ 110990 w 119457"/>
              <a:gd name="connsiteY7" fmla="*/ 537 h 5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57" h="551451">
                <a:moveTo>
                  <a:pt x="110990" y="537"/>
                </a:moveTo>
                <a:cubicBezTo>
                  <a:pt x="108168" y="10415"/>
                  <a:pt x="10095" y="147999"/>
                  <a:pt x="923" y="212204"/>
                </a:cubicBezTo>
                <a:cubicBezTo>
                  <a:pt x="-8249" y="276409"/>
                  <a:pt x="53840" y="329326"/>
                  <a:pt x="55957" y="385770"/>
                </a:cubicBezTo>
                <a:cubicBezTo>
                  <a:pt x="58074" y="442214"/>
                  <a:pt x="3040" y="560748"/>
                  <a:pt x="13623" y="550870"/>
                </a:cubicBezTo>
                <a:cubicBezTo>
                  <a:pt x="24206" y="540992"/>
                  <a:pt x="119457" y="381537"/>
                  <a:pt x="119457" y="326504"/>
                </a:cubicBezTo>
                <a:cubicBezTo>
                  <a:pt x="119457" y="271471"/>
                  <a:pt x="30556" y="249598"/>
                  <a:pt x="13623" y="220670"/>
                </a:cubicBezTo>
                <a:cubicBezTo>
                  <a:pt x="-3310" y="191742"/>
                  <a:pt x="4451" y="186098"/>
                  <a:pt x="17857" y="152937"/>
                </a:cubicBezTo>
                <a:cubicBezTo>
                  <a:pt x="31263" y="119776"/>
                  <a:pt x="113812" y="-9341"/>
                  <a:pt x="110990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76F1255-CC9E-49E7-9486-651F8530EBA7}"/>
              </a:ext>
            </a:extLst>
          </p:cNvPr>
          <p:cNvSpPr/>
          <p:nvPr/>
        </p:nvSpPr>
        <p:spPr>
          <a:xfrm>
            <a:off x="2818392" y="7350844"/>
            <a:ext cx="592483" cy="932436"/>
          </a:xfrm>
          <a:custGeom>
            <a:avLst/>
            <a:gdLst>
              <a:gd name="connsiteX0" fmla="*/ 72975 w 592483"/>
              <a:gd name="connsiteY0" fmla="*/ 15156 h 932436"/>
              <a:gd name="connsiteX1" fmla="*/ 51808 w 592483"/>
              <a:gd name="connsiteY1" fmla="*/ 74423 h 932436"/>
              <a:gd name="connsiteX2" fmla="*/ 1008 w 592483"/>
              <a:gd name="connsiteY2" fmla="*/ 387689 h 932436"/>
              <a:gd name="connsiteX3" fmla="*/ 102608 w 592483"/>
              <a:gd name="connsiteY3" fmla="*/ 684023 h 932436"/>
              <a:gd name="connsiteX4" fmla="*/ 352375 w 592483"/>
              <a:gd name="connsiteY4" fmla="*/ 815256 h 932436"/>
              <a:gd name="connsiteX5" fmla="*/ 589441 w 592483"/>
              <a:gd name="connsiteY5" fmla="*/ 929556 h 932436"/>
              <a:gd name="connsiteX6" fmla="*/ 178808 w 592483"/>
              <a:gd name="connsiteY6" fmla="*/ 692489 h 932436"/>
              <a:gd name="connsiteX7" fmla="*/ 94141 w 592483"/>
              <a:gd name="connsiteY7" fmla="*/ 552789 h 932436"/>
              <a:gd name="connsiteX8" fmla="*/ 56041 w 592483"/>
              <a:gd name="connsiteY8" fmla="*/ 294556 h 932436"/>
              <a:gd name="connsiteX9" fmla="*/ 72975 w 592483"/>
              <a:gd name="connsiteY9" fmla="*/ 15156 h 93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483" h="932436">
                <a:moveTo>
                  <a:pt x="72975" y="15156"/>
                </a:moveTo>
                <a:cubicBezTo>
                  <a:pt x="72270" y="-21533"/>
                  <a:pt x="63802" y="12334"/>
                  <a:pt x="51808" y="74423"/>
                </a:cubicBezTo>
                <a:cubicBezTo>
                  <a:pt x="39814" y="136512"/>
                  <a:pt x="-7459" y="286089"/>
                  <a:pt x="1008" y="387689"/>
                </a:cubicBezTo>
                <a:cubicBezTo>
                  <a:pt x="9475" y="489289"/>
                  <a:pt x="44047" y="612762"/>
                  <a:pt x="102608" y="684023"/>
                </a:cubicBezTo>
                <a:cubicBezTo>
                  <a:pt x="161169" y="755284"/>
                  <a:pt x="271236" y="774334"/>
                  <a:pt x="352375" y="815256"/>
                </a:cubicBezTo>
                <a:cubicBezTo>
                  <a:pt x="433514" y="856178"/>
                  <a:pt x="618369" y="950017"/>
                  <a:pt x="589441" y="929556"/>
                </a:cubicBezTo>
                <a:cubicBezTo>
                  <a:pt x="560513" y="909095"/>
                  <a:pt x="261358" y="755284"/>
                  <a:pt x="178808" y="692489"/>
                </a:cubicBezTo>
                <a:cubicBezTo>
                  <a:pt x="96258" y="629695"/>
                  <a:pt x="114602" y="619111"/>
                  <a:pt x="94141" y="552789"/>
                </a:cubicBezTo>
                <a:cubicBezTo>
                  <a:pt x="73680" y="486467"/>
                  <a:pt x="62391" y="383456"/>
                  <a:pt x="56041" y="294556"/>
                </a:cubicBezTo>
                <a:cubicBezTo>
                  <a:pt x="49691" y="205656"/>
                  <a:pt x="73680" y="51845"/>
                  <a:pt x="72975" y="15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7FB5A189-A437-4DFA-9DA2-B7F161545BA3}"/>
              </a:ext>
            </a:extLst>
          </p:cNvPr>
          <p:cNvSpPr/>
          <p:nvPr/>
        </p:nvSpPr>
        <p:spPr>
          <a:xfrm>
            <a:off x="3571290" y="8239301"/>
            <a:ext cx="1324770" cy="336375"/>
          </a:xfrm>
          <a:custGeom>
            <a:avLst/>
            <a:gdLst>
              <a:gd name="connsiteX0" fmla="*/ 1315035 w 1324770"/>
              <a:gd name="connsiteY0" fmla="*/ 82374 h 336375"/>
              <a:gd name="connsiteX1" fmla="*/ 749885 w 1324770"/>
              <a:gd name="connsiteY1" fmla="*/ 2999 h 336375"/>
              <a:gd name="connsiteX2" fmla="*/ 226010 w 1324770"/>
              <a:gd name="connsiteY2" fmla="*/ 161749 h 336375"/>
              <a:gd name="connsiteX3" fmla="*/ 585 w 1324770"/>
              <a:gd name="connsiteY3" fmla="*/ 336374 h 336375"/>
              <a:gd name="connsiteX4" fmla="*/ 162510 w 1324770"/>
              <a:gd name="connsiteY4" fmla="*/ 158574 h 336375"/>
              <a:gd name="connsiteX5" fmla="*/ 219660 w 1324770"/>
              <a:gd name="connsiteY5" fmla="*/ 107774 h 336375"/>
              <a:gd name="connsiteX6" fmla="*/ 514935 w 1324770"/>
              <a:gd name="connsiteY6" fmla="*/ 12524 h 336375"/>
              <a:gd name="connsiteX7" fmla="*/ 1064210 w 1324770"/>
              <a:gd name="connsiteY7" fmla="*/ 9349 h 336375"/>
              <a:gd name="connsiteX8" fmla="*/ 1315035 w 1324770"/>
              <a:gd name="connsiteY8" fmla="*/ 82374 h 33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770" h="336375">
                <a:moveTo>
                  <a:pt x="1315035" y="82374"/>
                </a:moveTo>
                <a:cubicBezTo>
                  <a:pt x="1262648" y="81316"/>
                  <a:pt x="931389" y="-10230"/>
                  <a:pt x="749885" y="2999"/>
                </a:cubicBezTo>
                <a:cubicBezTo>
                  <a:pt x="568381" y="16228"/>
                  <a:pt x="350893" y="106187"/>
                  <a:pt x="226010" y="161749"/>
                </a:cubicBezTo>
                <a:cubicBezTo>
                  <a:pt x="101127" y="217311"/>
                  <a:pt x="11168" y="336903"/>
                  <a:pt x="585" y="336374"/>
                </a:cubicBezTo>
                <a:cubicBezTo>
                  <a:pt x="-9998" y="335845"/>
                  <a:pt x="125998" y="196674"/>
                  <a:pt x="162510" y="158574"/>
                </a:cubicBezTo>
                <a:cubicBezTo>
                  <a:pt x="199022" y="120474"/>
                  <a:pt x="160923" y="132116"/>
                  <a:pt x="219660" y="107774"/>
                </a:cubicBezTo>
                <a:cubicBezTo>
                  <a:pt x="278397" y="83432"/>
                  <a:pt x="374177" y="28928"/>
                  <a:pt x="514935" y="12524"/>
                </a:cubicBezTo>
                <a:cubicBezTo>
                  <a:pt x="655693" y="-3880"/>
                  <a:pt x="930860" y="-3351"/>
                  <a:pt x="1064210" y="9349"/>
                </a:cubicBezTo>
                <a:cubicBezTo>
                  <a:pt x="1197560" y="22049"/>
                  <a:pt x="1367422" y="83432"/>
                  <a:pt x="1315035" y="8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327DE2B0-C1CC-41A5-A519-15626BA4E505}"/>
              </a:ext>
            </a:extLst>
          </p:cNvPr>
          <p:cNvSpPr/>
          <p:nvPr/>
        </p:nvSpPr>
        <p:spPr>
          <a:xfrm>
            <a:off x="1742961" y="8158831"/>
            <a:ext cx="1492585" cy="610776"/>
          </a:xfrm>
          <a:custGeom>
            <a:avLst/>
            <a:gdLst>
              <a:gd name="connsiteX0" fmla="*/ 1489189 w 1492585"/>
              <a:gd name="connsiteY0" fmla="*/ 32669 h 610776"/>
              <a:gd name="connsiteX1" fmla="*/ 1085964 w 1492585"/>
              <a:gd name="connsiteY1" fmla="*/ 4094 h 610776"/>
              <a:gd name="connsiteX2" fmla="*/ 946264 w 1492585"/>
              <a:gd name="connsiteY2" fmla="*/ 137444 h 610776"/>
              <a:gd name="connsiteX3" fmla="*/ 508114 w 1492585"/>
              <a:gd name="connsiteY3" fmla="*/ 366044 h 610776"/>
              <a:gd name="connsiteX4" fmla="*/ 3289 w 1492585"/>
              <a:gd name="connsiteY4" fmla="*/ 607344 h 610776"/>
              <a:gd name="connsiteX5" fmla="*/ 314439 w 1492585"/>
              <a:gd name="connsiteY5" fmla="*/ 493044 h 610776"/>
              <a:gd name="connsiteX6" fmla="*/ 787514 w 1492585"/>
              <a:gd name="connsiteY6" fmla="*/ 283494 h 610776"/>
              <a:gd name="connsiteX7" fmla="*/ 1098664 w 1492585"/>
              <a:gd name="connsiteY7" fmla="*/ 58069 h 610776"/>
              <a:gd name="connsiteX8" fmla="*/ 1270114 w 1492585"/>
              <a:gd name="connsiteY8" fmla="*/ 16794 h 610776"/>
              <a:gd name="connsiteX9" fmla="*/ 1489189 w 1492585"/>
              <a:gd name="connsiteY9" fmla="*/ 32669 h 61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2585" h="610776">
                <a:moveTo>
                  <a:pt x="1489189" y="32669"/>
                </a:moveTo>
                <a:cubicBezTo>
                  <a:pt x="1458497" y="30552"/>
                  <a:pt x="1176451" y="-13369"/>
                  <a:pt x="1085964" y="4094"/>
                </a:cubicBezTo>
                <a:cubicBezTo>
                  <a:pt x="995476" y="21556"/>
                  <a:pt x="1042572" y="77119"/>
                  <a:pt x="946264" y="137444"/>
                </a:cubicBezTo>
                <a:cubicBezTo>
                  <a:pt x="849956" y="197769"/>
                  <a:pt x="665276" y="287727"/>
                  <a:pt x="508114" y="366044"/>
                </a:cubicBezTo>
                <a:cubicBezTo>
                  <a:pt x="350952" y="444361"/>
                  <a:pt x="35568" y="586177"/>
                  <a:pt x="3289" y="607344"/>
                </a:cubicBezTo>
                <a:cubicBezTo>
                  <a:pt x="-28990" y="628511"/>
                  <a:pt x="183735" y="547019"/>
                  <a:pt x="314439" y="493044"/>
                </a:cubicBezTo>
                <a:cubicBezTo>
                  <a:pt x="445143" y="439069"/>
                  <a:pt x="656810" y="355990"/>
                  <a:pt x="787514" y="283494"/>
                </a:cubicBezTo>
                <a:cubicBezTo>
                  <a:pt x="918218" y="210998"/>
                  <a:pt x="1018231" y="102519"/>
                  <a:pt x="1098664" y="58069"/>
                </a:cubicBezTo>
                <a:cubicBezTo>
                  <a:pt x="1179097" y="13619"/>
                  <a:pt x="1206085" y="27907"/>
                  <a:pt x="1270114" y="16794"/>
                </a:cubicBezTo>
                <a:cubicBezTo>
                  <a:pt x="1334143" y="5681"/>
                  <a:pt x="1519881" y="34786"/>
                  <a:pt x="1489189" y="3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AF2D1186-5AEB-40F2-907C-B942175AA29F}"/>
              </a:ext>
            </a:extLst>
          </p:cNvPr>
          <p:cNvSpPr/>
          <p:nvPr/>
        </p:nvSpPr>
        <p:spPr>
          <a:xfrm>
            <a:off x="1517289" y="8756540"/>
            <a:ext cx="309270" cy="252398"/>
          </a:xfrm>
          <a:custGeom>
            <a:avLst/>
            <a:gdLst>
              <a:gd name="connsiteX0" fmla="*/ 308336 w 309270"/>
              <a:gd name="connsiteY0" fmla="*/ 110 h 252398"/>
              <a:gd name="connsiteX1" fmla="*/ 168636 w 309270"/>
              <a:gd name="connsiteY1" fmla="*/ 104885 h 252398"/>
              <a:gd name="connsiteX2" fmla="*/ 361 w 309270"/>
              <a:gd name="connsiteY2" fmla="*/ 152510 h 252398"/>
              <a:gd name="connsiteX3" fmla="*/ 216261 w 309270"/>
              <a:gd name="connsiteY3" fmla="*/ 200135 h 252398"/>
              <a:gd name="connsiteX4" fmla="*/ 257536 w 309270"/>
              <a:gd name="connsiteY4" fmla="*/ 250935 h 252398"/>
              <a:gd name="connsiteX5" fmla="*/ 114661 w 309270"/>
              <a:gd name="connsiteY5" fmla="*/ 139810 h 252398"/>
              <a:gd name="connsiteX6" fmla="*/ 98786 w 309270"/>
              <a:gd name="connsiteY6" fmla="*/ 85835 h 252398"/>
              <a:gd name="connsiteX7" fmla="*/ 308336 w 309270"/>
              <a:gd name="connsiteY7" fmla="*/ 110 h 25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270" h="252398">
                <a:moveTo>
                  <a:pt x="308336" y="110"/>
                </a:moveTo>
                <a:cubicBezTo>
                  <a:pt x="319978" y="3285"/>
                  <a:pt x="219965" y="79485"/>
                  <a:pt x="168636" y="104885"/>
                </a:cubicBezTo>
                <a:cubicBezTo>
                  <a:pt x="117307" y="130285"/>
                  <a:pt x="-7576" y="136635"/>
                  <a:pt x="361" y="152510"/>
                </a:cubicBezTo>
                <a:cubicBezTo>
                  <a:pt x="8298" y="168385"/>
                  <a:pt x="173398" y="183731"/>
                  <a:pt x="216261" y="200135"/>
                </a:cubicBezTo>
                <a:cubicBezTo>
                  <a:pt x="259123" y="216539"/>
                  <a:pt x="274469" y="260989"/>
                  <a:pt x="257536" y="250935"/>
                </a:cubicBezTo>
                <a:cubicBezTo>
                  <a:pt x="240603" y="240881"/>
                  <a:pt x="141119" y="167327"/>
                  <a:pt x="114661" y="139810"/>
                </a:cubicBezTo>
                <a:cubicBezTo>
                  <a:pt x="88203" y="112293"/>
                  <a:pt x="60686" y="108589"/>
                  <a:pt x="98786" y="85835"/>
                </a:cubicBezTo>
                <a:cubicBezTo>
                  <a:pt x="136886" y="63081"/>
                  <a:pt x="296694" y="-3065"/>
                  <a:pt x="308336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41011548-C033-4E15-AA89-0FBACED0FE80}"/>
              </a:ext>
            </a:extLst>
          </p:cNvPr>
          <p:cNvSpPr/>
          <p:nvPr/>
        </p:nvSpPr>
        <p:spPr>
          <a:xfrm>
            <a:off x="1071671" y="8876544"/>
            <a:ext cx="557279" cy="251885"/>
          </a:xfrm>
          <a:custGeom>
            <a:avLst/>
            <a:gdLst>
              <a:gd name="connsiteX0" fmla="*/ 557104 w 557279"/>
              <a:gd name="connsiteY0" fmla="*/ 756 h 251885"/>
              <a:gd name="connsiteX1" fmla="*/ 261829 w 557279"/>
              <a:gd name="connsiteY1" fmla="*/ 76956 h 251885"/>
              <a:gd name="connsiteX2" fmla="*/ 430104 w 557279"/>
              <a:gd name="connsiteY2" fmla="*/ 251581 h 251885"/>
              <a:gd name="connsiteX3" fmla="*/ 236429 w 557279"/>
              <a:gd name="connsiteY3" fmla="*/ 118231 h 251885"/>
              <a:gd name="connsiteX4" fmla="*/ 96729 w 557279"/>
              <a:gd name="connsiteY4" fmla="*/ 80131 h 251885"/>
              <a:gd name="connsiteX5" fmla="*/ 7829 w 557279"/>
              <a:gd name="connsiteY5" fmla="*/ 111881 h 251885"/>
              <a:gd name="connsiteX6" fmla="*/ 299929 w 557279"/>
              <a:gd name="connsiteY6" fmla="*/ 42031 h 251885"/>
              <a:gd name="connsiteX7" fmla="*/ 557104 w 557279"/>
              <a:gd name="connsiteY7" fmla="*/ 756 h 25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279" h="251885">
                <a:moveTo>
                  <a:pt x="557104" y="756"/>
                </a:moveTo>
                <a:cubicBezTo>
                  <a:pt x="550754" y="6577"/>
                  <a:pt x="282996" y="35152"/>
                  <a:pt x="261829" y="76956"/>
                </a:cubicBezTo>
                <a:cubicBezTo>
                  <a:pt x="240662" y="118760"/>
                  <a:pt x="434337" y="244702"/>
                  <a:pt x="430104" y="251581"/>
                </a:cubicBezTo>
                <a:cubicBezTo>
                  <a:pt x="425871" y="258460"/>
                  <a:pt x="291991" y="146806"/>
                  <a:pt x="236429" y="118231"/>
                </a:cubicBezTo>
                <a:cubicBezTo>
                  <a:pt x="180866" y="89656"/>
                  <a:pt x="134829" y="81189"/>
                  <a:pt x="96729" y="80131"/>
                </a:cubicBezTo>
                <a:cubicBezTo>
                  <a:pt x="58629" y="79073"/>
                  <a:pt x="-26038" y="118231"/>
                  <a:pt x="7829" y="111881"/>
                </a:cubicBezTo>
                <a:cubicBezTo>
                  <a:pt x="41696" y="105531"/>
                  <a:pt x="204150" y="60023"/>
                  <a:pt x="299929" y="42031"/>
                </a:cubicBezTo>
                <a:cubicBezTo>
                  <a:pt x="395708" y="24039"/>
                  <a:pt x="563454" y="-5065"/>
                  <a:pt x="557104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57E429F6-0634-4E66-9E47-925EAAFC00EA}"/>
              </a:ext>
            </a:extLst>
          </p:cNvPr>
          <p:cNvSpPr/>
          <p:nvPr/>
        </p:nvSpPr>
        <p:spPr>
          <a:xfrm>
            <a:off x="633340" y="8978688"/>
            <a:ext cx="436642" cy="718792"/>
          </a:xfrm>
          <a:custGeom>
            <a:avLst/>
            <a:gdLst>
              <a:gd name="connsiteX0" fmla="*/ 436635 w 436642"/>
              <a:gd name="connsiteY0" fmla="*/ 212 h 718792"/>
              <a:gd name="connsiteX1" fmla="*/ 90560 w 436642"/>
              <a:gd name="connsiteY1" fmla="*/ 184362 h 718792"/>
              <a:gd name="connsiteX2" fmla="*/ 23885 w 436642"/>
              <a:gd name="connsiteY2" fmla="*/ 317712 h 718792"/>
              <a:gd name="connsiteX3" fmla="*/ 27060 w 436642"/>
              <a:gd name="connsiteY3" fmla="*/ 527262 h 718792"/>
              <a:gd name="connsiteX4" fmla="*/ 341385 w 436642"/>
              <a:gd name="connsiteY4" fmla="*/ 717762 h 718792"/>
              <a:gd name="connsiteX5" fmla="*/ 122310 w 436642"/>
              <a:gd name="connsiteY5" fmla="*/ 597112 h 718792"/>
              <a:gd name="connsiteX6" fmla="*/ 33410 w 436642"/>
              <a:gd name="connsiteY6" fmla="*/ 463762 h 718792"/>
              <a:gd name="connsiteX7" fmla="*/ 100085 w 436642"/>
              <a:gd name="connsiteY7" fmla="*/ 222462 h 718792"/>
              <a:gd name="connsiteX8" fmla="*/ 436635 w 436642"/>
              <a:gd name="connsiteY8" fmla="*/ 212 h 71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42" h="718792">
                <a:moveTo>
                  <a:pt x="436635" y="212"/>
                </a:moveTo>
                <a:cubicBezTo>
                  <a:pt x="435047" y="-6138"/>
                  <a:pt x="159352" y="131445"/>
                  <a:pt x="90560" y="184362"/>
                </a:cubicBezTo>
                <a:cubicBezTo>
                  <a:pt x="21768" y="237279"/>
                  <a:pt x="34468" y="260562"/>
                  <a:pt x="23885" y="317712"/>
                </a:cubicBezTo>
                <a:cubicBezTo>
                  <a:pt x="13302" y="374862"/>
                  <a:pt x="-25857" y="460587"/>
                  <a:pt x="27060" y="527262"/>
                </a:cubicBezTo>
                <a:cubicBezTo>
                  <a:pt x="79977" y="593937"/>
                  <a:pt x="325510" y="706120"/>
                  <a:pt x="341385" y="717762"/>
                </a:cubicBezTo>
                <a:cubicBezTo>
                  <a:pt x="357260" y="729404"/>
                  <a:pt x="173639" y="639445"/>
                  <a:pt x="122310" y="597112"/>
                </a:cubicBezTo>
                <a:cubicBezTo>
                  <a:pt x="70981" y="554779"/>
                  <a:pt x="37114" y="526204"/>
                  <a:pt x="33410" y="463762"/>
                </a:cubicBezTo>
                <a:cubicBezTo>
                  <a:pt x="29706" y="401320"/>
                  <a:pt x="26531" y="296545"/>
                  <a:pt x="100085" y="222462"/>
                </a:cubicBezTo>
                <a:cubicBezTo>
                  <a:pt x="173639" y="148379"/>
                  <a:pt x="438223" y="6562"/>
                  <a:pt x="436635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71C13993-17FB-4257-868D-624FACAE6129}"/>
              </a:ext>
            </a:extLst>
          </p:cNvPr>
          <p:cNvSpPr/>
          <p:nvPr/>
        </p:nvSpPr>
        <p:spPr>
          <a:xfrm>
            <a:off x="1200116" y="9209871"/>
            <a:ext cx="677248" cy="360040"/>
          </a:xfrm>
          <a:custGeom>
            <a:avLst/>
            <a:gdLst>
              <a:gd name="connsiteX0" fmla="*/ 676309 w 677248"/>
              <a:gd name="connsiteY0" fmla="*/ 804 h 360040"/>
              <a:gd name="connsiteX1" fmla="*/ 603284 w 677248"/>
              <a:gd name="connsiteY1" fmla="*/ 321479 h 360040"/>
              <a:gd name="connsiteX2" fmla="*/ 454059 w 677248"/>
              <a:gd name="connsiteY2" fmla="*/ 353229 h 360040"/>
              <a:gd name="connsiteX3" fmla="*/ 225459 w 677248"/>
              <a:gd name="connsiteY3" fmla="*/ 311954 h 360040"/>
              <a:gd name="connsiteX4" fmla="*/ 34 w 677248"/>
              <a:gd name="connsiteY4" fmla="*/ 111929 h 360040"/>
              <a:gd name="connsiteX5" fmla="*/ 241334 w 677248"/>
              <a:gd name="connsiteY5" fmla="*/ 277029 h 360040"/>
              <a:gd name="connsiteX6" fmla="*/ 431834 w 677248"/>
              <a:gd name="connsiteY6" fmla="*/ 318304 h 360040"/>
              <a:gd name="connsiteX7" fmla="*/ 555659 w 677248"/>
              <a:gd name="connsiteY7" fmla="*/ 232579 h 360040"/>
              <a:gd name="connsiteX8" fmla="*/ 676309 w 677248"/>
              <a:gd name="connsiteY8" fmla="*/ 804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248" h="360040">
                <a:moveTo>
                  <a:pt x="676309" y="804"/>
                </a:moveTo>
                <a:cubicBezTo>
                  <a:pt x="684247" y="15621"/>
                  <a:pt x="640326" y="262742"/>
                  <a:pt x="603284" y="321479"/>
                </a:cubicBezTo>
                <a:cubicBezTo>
                  <a:pt x="566242" y="380216"/>
                  <a:pt x="517030" y="354816"/>
                  <a:pt x="454059" y="353229"/>
                </a:cubicBezTo>
                <a:cubicBezTo>
                  <a:pt x="391088" y="351642"/>
                  <a:pt x="301130" y="352171"/>
                  <a:pt x="225459" y="311954"/>
                </a:cubicBezTo>
                <a:cubicBezTo>
                  <a:pt x="149788" y="271737"/>
                  <a:pt x="-2612" y="117750"/>
                  <a:pt x="34" y="111929"/>
                </a:cubicBezTo>
                <a:cubicBezTo>
                  <a:pt x="2680" y="106108"/>
                  <a:pt x="169367" y="242633"/>
                  <a:pt x="241334" y="277029"/>
                </a:cubicBezTo>
                <a:cubicBezTo>
                  <a:pt x="313301" y="311425"/>
                  <a:pt x="379446" y="325712"/>
                  <a:pt x="431834" y="318304"/>
                </a:cubicBezTo>
                <a:cubicBezTo>
                  <a:pt x="484221" y="310896"/>
                  <a:pt x="517030" y="284966"/>
                  <a:pt x="555659" y="232579"/>
                </a:cubicBezTo>
                <a:cubicBezTo>
                  <a:pt x="594288" y="180192"/>
                  <a:pt x="668371" y="-14013"/>
                  <a:pt x="676309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CB52B8CF-D114-4847-AB54-71603DA280F1}"/>
              </a:ext>
            </a:extLst>
          </p:cNvPr>
          <p:cNvSpPr/>
          <p:nvPr/>
        </p:nvSpPr>
        <p:spPr>
          <a:xfrm>
            <a:off x="1153355" y="9233542"/>
            <a:ext cx="316672" cy="333187"/>
          </a:xfrm>
          <a:custGeom>
            <a:avLst/>
            <a:gdLst>
              <a:gd name="connsiteX0" fmla="*/ 15045 w 316672"/>
              <a:gd name="connsiteY0" fmla="*/ 8883 h 333187"/>
              <a:gd name="connsiteX1" fmla="*/ 186495 w 316672"/>
              <a:gd name="connsiteY1" fmla="*/ 240658 h 333187"/>
              <a:gd name="connsiteX2" fmla="*/ 316670 w 316672"/>
              <a:gd name="connsiteY2" fmla="*/ 329558 h 333187"/>
              <a:gd name="connsiteX3" fmla="*/ 183320 w 316672"/>
              <a:gd name="connsiteY3" fmla="*/ 307333 h 333187"/>
              <a:gd name="connsiteX4" fmla="*/ 24570 w 316672"/>
              <a:gd name="connsiteY4" fmla="*/ 227958 h 333187"/>
              <a:gd name="connsiteX5" fmla="*/ 8695 w 316672"/>
              <a:gd name="connsiteY5" fmla="*/ 62858 h 333187"/>
              <a:gd name="connsiteX6" fmla="*/ 15045 w 316672"/>
              <a:gd name="connsiteY6" fmla="*/ 8883 h 33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672" h="333187">
                <a:moveTo>
                  <a:pt x="15045" y="8883"/>
                </a:moveTo>
                <a:cubicBezTo>
                  <a:pt x="44678" y="38516"/>
                  <a:pt x="136224" y="187212"/>
                  <a:pt x="186495" y="240658"/>
                </a:cubicBezTo>
                <a:cubicBezTo>
                  <a:pt x="236766" y="294104"/>
                  <a:pt x="317199" y="318446"/>
                  <a:pt x="316670" y="329558"/>
                </a:cubicBezTo>
                <a:cubicBezTo>
                  <a:pt x="316141" y="340670"/>
                  <a:pt x="232003" y="324266"/>
                  <a:pt x="183320" y="307333"/>
                </a:cubicBezTo>
                <a:cubicBezTo>
                  <a:pt x="134637" y="290400"/>
                  <a:pt x="53674" y="268704"/>
                  <a:pt x="24570" y="227958"/>
                </a:cubicBezTo>
                <a:cubicBezTo>
                  <a:pt x="-4534" y="187212"/>
                  <a:pt x="8695" y="95137"/>
                  <a:pt x="8695" y="62858"/>
                </a:cubicBezTo>
                <a:cubicBezTo>
                  <a:pt x="8695" y="30579"/>
                  <a:pt x="-14588" y="-20750"/>
                  <a:pt x="15045" y="8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DDA0659-5F92-4046-A717-955C710027C1}"/>
              </a:ext>
            </a:extLst>
          </p:cNvPr>
          <p:cNvSpPr/>
          <p:nvPr/>
        </p:nvSpPr>
        <p:spPr>
          <a:xfrm>
            <a:off x="828879" y="9294233"/>
            <a:ext cx="573073" cy="414932"/>
          </a:xfrm>
          <a:custGeom>
            <a:avLst/>
            <a:gdLst>
              <a:gd name="connsiteX0" fmla="*/ 12496 w 573073"/>
              <a:gd name="connsiteY0" fmla="*/ 8517 h 414932"/>
              <a:gd name="connsiteX1" fmla="*/ 31546 w 573073"/>
              <a:gd name="connsiteY1" fmla="*/ 56142 h 414932"/>
              <a:gd name="connsiteX2" fmla="*/ 231571 w 573073"/>
              <a:gd name="connsiteY2" fmla="*/ 322842 h 414932"/>
              <a:gd name="connsiteX3" fmla="*/ 542721 w 573073"/>
              <a:gd name="connsiteY3" fmla="*/ 376817 h 414932"/>
              <a:gd name="connsiteX4" fmla="*/ 552246 w 573073"/>
              <a:gd name="connsiteY4" fmla="*/ 316492 h 414932"/>
              <a:gd name="connsiteX5" fmla="*/ 463346 w 573073"/>
              <a:gd name="connsiteY5" fmla="*/ 414917 h 414932"/>
              <a:gd name="connsiteX6" fmla="*/ 282371 w 573073"/>
              <a:gd name="connsiteY6" fmla="*/ 322842 h 414932"/>
              <a:gd name="connsiteX7" fmla="*/ 152196 w 573073"/>
              <a:gd name="connsiteY7" fmla="*/ 176792 h 414932"/>
              <a:gd name="connsiteX8" fmla="*/ 12496 w 573073"/>
              <a:gd name="connsiteY8" fmla="*/ 8517 h 4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073" h="414932">
                <a:moveTo>
                  <a:pt x="12496" y="8517"/>
                </a:moveTo>
                <a:cubicBezTo>
                  <a:pt x="-7612" y="-11591"/>
                  <a:pt x="-4966" y="3755"/>
                  <a:pt x="31546" y="56142"/>
                </a:cubicBezTo>
                <a:cubicBezTo>
                  <a:pt x="68058" y="108529"/>
                  <a:pt x="146375" y="269396"/>
                  <a:pt x="231571" y="322842"/>
                </a:cubicBezTo>
                <a:cubicBezTo>
                  <a:pt x="316767" y="376288"/>
                  <a:pt x="489275" y="377875"/>
                  <a:pt x="542721" y="376817"/>
                </a:cubicBezTo>
                <a:cubicBezTo>
                  <a:pt x="596167" y="375759"/>
                  <a:pt x="565475" y="310142"/>
                  <a:pt x="552246" y="316492"/>
                </a:cubicBezTo>
                <a:cubicBezTo>
                  <a:pt x="539017" y="322842"/>
                  <a:pt x="508325" y="413859"/>
                  <a:pt x="463346" y="414917"/>
                </a:cubicBezTo>
                <a:cubicBezTo>
                  <a:pt x="418367" y="415975"/>
                  <a:pt x="334229" y="362529"/>
                  <a:pt x="282371" y="322842"/>
                </a:cubicBezTo>
                <a:cubicBezTo>
                  <a:pt x="230513" y="283155"/>
                  <a:pt x="200350" y="226005"/>
                  <a:pt x="152196" y="176792"/>
                </a:cubicBezTo>
                <a:cubicBezTo>
                  <a:pt x="104042" y="127580"/>
                  <a:pt x="32604" y="28625"/>
                  <a:pt x="12496" y="8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9B29EAA0-535B-416F-BDD8-B18F33AA31A0}"/>
              </a:ext>
            </a:extLst>
          </p:cNvPr>
          <p:cNvSpPr/>
          <p:nvPr/>
        </p:nvSpPr>
        <p:spPr>
          <a:xfrm>
            <a:off x="1770942" y="9340838"/>
            <a:ext cx="305513" cy="381375"/>
          </a:xfrm>
          <a:custGeom>
            <a:avLst/>
            <a:gdLst>
              <a:gd name="connsiteX0" fmla="*/ 305508 w 305513"/>
              <a:gd name="connsiteY0" fmla="*/ 12 h 381375"/>
              <a:gd name="connsiteX1" fmla="*/ 127708 w 305513"/>
              <a:gd name="connsiteY1" fmla="*/ 209562 h 381375"/>
              <a:gd name="connsiteX2" fmla="*/ 200733 w 305513"/>
              <a:gd name="connsiteY2" fmla="*/ 381012 h 381375"/>
              <a:gd name="connsiteX3" fmla="*/ 134058 w 305513"/>
              <a:gd name="connsiteY3" fmla="*/ 250837 h 381375"/>
              <a:gd name="connsiteX4" fmla="*/ 708 w 305513"/>
              <a:gd name="connsiteY4" fmla="*/ 114312 h 381375"/>
              <a:gd name="connsiteX5" fmla="*/ 83258 w 305513"/>
              <a:gd name="connsiteY5" fmla="*/ 273062 h 381375"/>
              <a:gd name="connsiteX6" fmla="*/ 127708 w 305513"/>
              <a:gd name="connsiteY6" fmla="*/ 304812 h 381375"/>
              <a:gd name="connsiteX7" fmla="*/ 134058 w 305513"/>
              <a:gd name="connsiteY7" fmla="*/ 200037 h 381375"/>
              <a:gd name="connsiteX8" fmla="*/ 305508 w 305513"/>
              <a:gd name="connsiteY8" fmla="*/ 12 h 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13" h="381375">
                <a:moveTo>
                  <a:pt x="305508" y="12"/>
                </a:moveTo>
                <a:cubicBezTo>
                  <a:pt x="304450" y="1600"/>
                  <a:pt x="145170" y="146062"/>
                  <a:pt x="127708" y="209562"/>
                </a:cubicBezTo>
                <a:cubicBezTo>
                  <a:pt x="110246" y="273062"/>
                  <a:pt x="199675" y="374133"/>
                  <a:pt x="200733" y="381012"/>
                </a:cubicBezTo>
                <a:cubicBezTo>
                  <a:pt x="201791" y="387891"/>
                  <a:pt x="167395" y="295287"/>
                  <a:pt x="134058" y="250837"/>
                </a:cubicBezTo>
                <a:cubicBezTo>
                  <a:pt x="100721" y="206387"/>
                  <a:pt x="9175" y="110608"/>
                  <a:pt x="708" y="114312"/>
                </a:cubicBezTo>
                <a:cubicBezTo>
                  <a:pt x="-7759" y="118016"/>
                  <a:pt x="62091" y="241312"/>
                  <a:pt x="83258" y="273062"/>
                </a:cubicBezTo>
                <a:cubicBezTo>
                  <a:pt x="104425" y="304812"/>
                  <a:pt x="119241" y="316983"/>
                  <a:pt x="127708" y="304812"/>
                </a:cubicBezTo>
                <a:cubicBezTo>
                  <a:pt x="136175" y="292641"/>
                  <a:pt x="104954" y="248720"/>
                  <a:pt x="134058" y="200037"/>
                </a:cubicBezTo>
                <a:cubicBezTo>
                  <a:pt x="163162" y="151354"/>
                  <a:pt x="306566" y="-1576"/>
                  <a:pt x="30550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2DC9448B-2523-4B43-830C-740E56839D2C}"/>
              </a:ext>
            </a:extLst>
          </p:cNvPr>
          <p:cNvSpPr/>
          <p:nvPr/>
        </p:nvSpPr>
        <p:spPr>
          <a:xfrm>
            <a:off x="1979443" y="9088924"/>
            <a:ext cx="465912" cy="745679"/>
          </a:xfrm>
          <a:custGeom>
            <a:avLst/>
            <a:gdLst>
              <a:gd name="connsiteX0" fmla="*/ 465307 w 465912"/>
              <a:gd name="connsiteY0" fmla="*/ 1101 h 745679"/>
              <a:gd name="connsiteX1" fmla="*/ 236707 w 465912"/>
              <a:gd name="connsiteY1" fmla="*/ 385276 h 745679"/>
              <a:gd name="connsiteX2" fmla="*/ 258932 w 465912"/>
              <a:gd name="connsiteY2" fmla="*/ 607526 h 745679"/>
              <a:gd name="connsiteX3" fmla="*/ 395457 w 465912"/>
              <a:gd name="connsiteY3" fmla="*/ 734526 h 745679"/>
              <a:gd name="connsiteX4" fmla="*/ 204957 w 465912"/>
              <a:gd name="connsiteY4" fmla="*/ 731351 h 745679"/>
              <a:gd name="connsiteX5" fmla="*/ 1757 w 465912"/>
              <a:gd name="connsiteY5" fmla="*/ 664676 h 745679"/>
              <a:gd name="connsiteX6" fmla="*/ 325607 w 465912"/>
              <a:gd name="connsiteY6" fmla="*/ 674201 h 745679"/>
              <a:gd name="connsiteX7" fmla="*/ 157332 w 465912"/>
              <a:gd name="connsiteY7" fmla="*/ 515451 h 745679"/>
              <a:gd name="connsiteX8" fmla="*/ 465307 w 465912"/>
              <a:gd name="connsiteY8" fmla="*/ 1101 h 74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12" h="745679">
                <a:moveTo>
                  <a:pt x="465307" y="1101"/>
                </a:moveTo>
                <a:cubicBezTo>
                  <a:pt x="478536" y="-20595"/>
                  <a:pt x="271103" y="284205"/>
                  <a:pt x="236707" y="385276"/>
                </a:cubicBezTo>
                <a:cubicBezTo>
                  <a:pt x="202311" y="486347"/>
                  <a:pt x="232474" y="549318"/>
                  <a:pt x="258932" y="607526"/>
                </a:cubicBezTo>
                <a:cubicBezTo>
                  <a:pt x="285390" y="665734"/>
                  <a:pt x="404453" y="713889"/>
                  <a:pt x="395457" y="734526"/>
                </a:cubicBezTo>
                <a:cubicBezTo>
                  <a:pt x="386461" y="755164"/>
                  <a:pt x="270574" y="742993"/>
                  <a:pt x="204957" y="731351"/>
                </a:cubicBezTo>
                <a:cubicBezTo>
                  <a:pt x="139340" y="719709"/>
                  <a:pt x="-18351" y="674201"/>
                  <a:pt x="1757" y="664676"/>
                </a:cubicBezTo>
                <a:cubicBezTo>
                  <a:pt x="21865" y="655151"/>
                  <a:pt x="299678" y="699072"/>
                  <a:pt x="325607" y="674201"/>
                </a:cubicBezTo>
                <a:cubicBezTo>
                  <a:pt x="351536" y="649330"/>
                  <a:pt x="132990" y="626047"/>
                  <a:pt x="157332" y="515451"/>
                </a:cubicBezTo>
                <a:cubicBezTo>
                  <a:pt x="181674" y="404855"/>
                  <a:pt x="452078" y="22797"/>
                  <a:pt x="465307" y="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576BD9AE-A048-4E4A-8F30-2F8FC88FB456}"/>
              </a:ext>
            </a:extLst>
          </p:cNvPr>
          <p:cNvSpPr/>
          <p:nvPr/>
        </p:nvSpPr>
        <p:spPr>
          <a:xfrm>
            <a:off x="2495591" y="9347199"/>
            <a:ext cx="363261" cy="451747"/>
          </a:xfrm>
          <a:custGeom>
            <a:avLst/>
            <a:gdLst>
              <a:gd name="connsiteX0" fmla="*/ 361909 w 363261"/>
              <a:gd name="connsiteY0" fmla="*/ 1 h 451747"/>
              <a:gd name="connsiteX1" fmla="*/ 3134 w 363261"/>
              <a:gd name="connsiteY1" fmla="*/ 228601 h 451747"/>
              <a:gd name="connsiteX2" fmla="*/ 190459 w 363261"/>
              <a:gd name="connsiteY2" fmla="*/ 368301 h 451747"/>
              <a:gd name="connsiteX3" fmla="*/ 247609 w 363261"/>
              <a:gd name="connsiteY3" fmla="*/ 422276 h 451747"/>
              <a:gd name="connsiteX4" fmla="*/ 263484 w 363261"/>
              <a:gd name="connsiteY4" fmla="*/ 444501 h 451747"/>
              <a:gd name="connsiteX5" fmla="*/ 95209 w 363261"/>
              <a:gd name="connsiteY5" fmla="*/ 295276 h 451747"/>
              <a:gd name="connsiteX6" fmla="*/ 123784 w 363261"/>
              <a:gd name="connsiteY6" fmla="*/ 225426 h 451747"/>
              <a:gd name="connsiteX7" fmla="*/ 361909 w 363261"/>
              <a:gd name="connsiteY7" fmla="*/ 1 h 45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261" h="451747">
                <a:moveTo>
                  <a:pt x="361909" y="1"/>
                </a:moveTo>
                <a:cubicBezTo>
                  <a:pt x="341801" y="530"/>
                  <a:pt x="31709" y="167218"/>
                  <a:pt x="3134" y="228601"/>
                </a:cubicBezTo>
                <a:cubicBezTo>
                  <a:pt x="-25441" y="289984"/>
                  <a:pt x="149713" y="336022"/>
                  <a:pt x="190459" y="368301"/>
                </a:cubicBezTo>
                <a:cubicBezTo>
                  <a:pt x="231205" y="400580"/>
                  <a:pt x="235438" y="409576"/>
                  <a:pt x="247609" y="422276"/>
                </a:cubicBezTo>
                <a:cubicBezTo>
                  <a:pt x="259780" y="434976"/>
                  <a:pt x="288884" y="465668"/>
                  <a:pt x="263484" y="444501"/>
                </a:cubicBezTo>
                <a:cubicBezTo>
                  <a:pt x="238084" y="423334"/>
                  <a:pt x="118492" y="331789"/>
                  <a:pt x="95209" y="295276"/>
                </a:cubicBezTo>
                <a:cubicBezTo>
                  <a:pt x="71926" y="258764"/>
                  <a:pt x="75630" y="271463"/>
                  <a:pt x="123784" y="225426"/>
                </a:cubicBezTo>
                <a:cubicBezTo>
                  <a:pt x="171938" y="179389"/>
                  <a:pt x="382017" y="-528"/>
                  <a:pt x="36190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75D04824-4F5E-47D7-9824-186A3D9CB29D}"/>
              </a:ext>
            </a:extLst>
          </p:cNvPr>
          <p:cNvSpPr/>
          <p:nvPr/>
        </p:nvSpPr>
        <p:spPr>
          <a:xfrm>
            <a:off x="2347635" y="9488104"/>
            <a:ext cx="1325996" cy="320846"/>
          </a:xfrm>
          <a:custGeom>
            <a:avLst/>
            <a:gdLst>
              <a:gd name="connsiteX0" fmla="*/ 1865 w 1325996"/>
              <a:gd name="connsiteY0" fmla="*/ 300421 h 320846"/>
              <a:gd name="connsiteX1" fmla="*/ 414615 w 1325996"/>
              <a:gd name="connsiteY1" fmla="*/ 290896 h 320846"/>
              <a:gd name="connsiteX2" fmla="*/ 1316315 w 1325996"/>
              <a:gd name="connsiteY2" fmla="*/ 8321 h 320846"/>
              <a:gd name="connsiteX3" fmla="*/ 871815 w 1325996"/>
              <a:gd name="connsiteY3" fmla="*/ 84521 h 320846"/>
              <a:gd name="connsiteX4" fmla="*/ 560665 w 1325996"/>
              <a:gd name="connsiteY4" fmla="*/ 182946 h 320846"/>
              <a:gd name="connsiteX5" fmla="*/ 1865 w 1325996"/>
              <a:gd name="connsiteY5" fmla="*/ 300421 h 3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996" h="320846">
                <a:moveTo>
                  <a:pt x="1865" y="300421"/>
                </a:moveTo>
                <a:cubicBezTo>
                  <a:pt x="-22477" y="318413"/>
                  <a:pt x="195540" y="339579"/>
                  <a:pt x="414615" y="290896"/>
                </a:cubicBezTo>
                <a:cubicBezTo>
                  <a:pt x="633690" y="242213"/>
                  <a:pt x="1240115" y="42717"/>
                  <a:pt x="1316315" y="8321"/>
                </a:cubicBezTo>
                <a:cubicBezTo>
                  <a:pt x="1392515" y="-26075"/>
                  <a:pt x="997757" y="55417"/>
                  <a:pt x="871815" y="84521"/>
                </a:cubicBezTo>
                <a:cubicBezTo>
                  <a:pt x="745873" y="113625"/>
                  <a:pt x="698777" y="144846"/>
                  <a:pt x="560665" y="182946"/>
                </a:cubicBezTo>
                <a:cubicBezTo>
                  <a:pt x="422553" y="221046"/>
                  <a:pt x="26207" y="282429"/>
                  <a:pt x="1865" y="300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89958513-3A8B-4327-BA9B-6C4B21483086}"/>
              </a:ext>
            </a:extLst>
          </p:cNvPr>
          <p:cNvSpPr/>
          <p:nvPr/>
        </p:nvSpPr>
        <p:spPr>
          <a:xfrm>
            <a:off x="3540629" y="8641748"/>
            <a:ext cx="1641790" cy="863276"/>
          </a:xfrm>
          <a:custGeom>
            <a:avLst/>
            <a:gdLst>
              <a:gd name="connsiteX0" fmla="*/ 1280291 w 1641790"/>
              <a:gd name="connsiteY0" fmla="*/ 24732 h 863276"/>
              <a:gd name="connsiteX1" fmla="*/ 1407291 w 1641790"/>
              <a:gd name="connsiteY1" fmla="*/ 106012 h 863276"/>
              <a:gd name="connsiteX2" fmla="*/ 1630811 w 1641790"/>
              <a:gd name="connsiteY2" fmla="*/ 471772 h 863276"/>
              <a:gd name="connsiteX3" fmla="*/ 1432691 w 1641790"/>
              <a:gd name="connsiteY3" fmla="*/ 553052 h 863276"/>
              <a:gd name="connsiteX4" fmla="*/ 131 w 1641790"/>
              <a:gd name="connsiteY4" fmla="*/ 862932 h 863276"/>
              <a:gd name="connsiteX5" fmla="*/ 1519051 w 1641790"/>
              <a:gd name="connsiteY5" fmla="*/ 487012 h 863276"/>
              <a:gd name="connsiteX6" fmla="*/ 1280291 w 1641790"/>
              <a:gd name="connsiteY6" fmla="*/ 24732 h 86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790" h="863276">
                <a:moveTo>
                  <a:pt x="1280291" y="24732"/>
                </a:moveTo>
                <a:cubicBezTo>
                  <a:pt x="1261664" y="-38768"/>
                  <a:pt x="1348871" y="31505"/>
                  <a:pt x="1407291" y="106012"/>
                </a:cubicBezTo>
                <a:cubicBezTo>
                  <a:pt x="1465711" y="180519"/>
                  <a:pt x="1626578" y="397265"/>
                  <a:pt x="1630811" y="471772"/>
                </a:cubicBezTo>
                <a:cubicBezTo>
                  <a:pt x="1635044" y="546279"/>
                  <a:pt x="1704471" y="487859"/>
                  <a:pt x="1432691" y="553052"/>
                </a:cubicBezTo>
                <a:cubicBezTo>
                  <a:pt x="1160911" y="618245"/>
                  <a:pt x="-14262" y="873939"/>
                  <a:pt x="131" y="862932"/>
                </a:cubicBezTo>
                <a:cubicBezTo>
                  <a:pt x="14524" y="851925"/>
                  <a:pt x="1304844" y="625019"/>
                  <a:pt x="1519051" y="487012"/>
                </a:cubicBezTo>
                <a:cubicBezTo>
                  <a:pt x="1733258" y="349005"/>
                  <a:pt x="1298918" y="88232"/>
                  <a:pt x="1280291" y="24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84086F94-BDE7-48C9-83FA-52B7AFE3F24C}"/>
              </a:ext>
            </a:extLst>
          </p:cNvPr>
          <p:cNvSpPr/>
          <p:nvPr/>
        </p:nvSpPr>
        <p:spPr>
          <a:xfrm>
            <a:off x="3551621" y="9154669"/>
            <a:ext cx="1537975" cy="382431"/>
          </a:xfrm>
          <a:custGeom>
            <a:avLst/>
            <a:gdLst>
              <a:gd name="connsiteX0" fmla="*/ 70419 w 1537975"/>
              <a:gd name="connsiteY0" fmla="*/ 375411 h 382431"/>
              <a:gd name="connsiteX1" fmla="*/ 1442019 w 1537975"/>
              <a:gd name="connsiteY1" fmla="*/ 35051 h 382431"/>
              <a:gd name="connsiteX2" fmla="*/ 1299779 w 1537975"/>
              <a:gd name="connsiteY2" fmla="*/ 35051 h 382431"/>
              <a:gd name="connsiteX3" fmla="*/ 314259 w 1537975"/>
              <a:gd name="connsiteY3" fmla="*/ 248411 h 382431"/>
              <a:gd name="connsiteX4" fmla="*/ 70419 w 1537975"/>
              <a:gd name="connsiteY4" fmla="*/ 375411 h 38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975" h="382431">
                <a:moveTo>
                  <a:pt x="70419" y="375411"/>
                </a:moveTo>
                <a:cubicBezTo>
                  <a:pt x="258379" y="339851"/>
                  <a:pt x="1237126" y="91778"/>
                  <a:pt x="1442019" y="35051"/>
                </a:cubicBezTo>
                <a:cubicBezTo>
                  <a:pt x="1646912" y="-21676"/>
                  <a:pt x="1487739" y="-509"/>
                  <a:pt x="1299779" y="35051"/>
                </a:cubicBezTo>
                <a:cubicBezTo>
                  <a:pt x="1111819" y="70611"/>
                  <a:pt x="520846" y="194224"/>
                  <a:pt x="314259" y="248411"/>
                </a:cubicBezTo>
                <a:cubicBezTo>
                  <a:pt x="107672" y="302598"/>
                  <a:pt x="-117541" y="410971"/>
                  <a:pt x="70419" y="375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B4658974-2ABA-4566-BD83-BC3CBD2ECA8F}"/>
              </a:ext>
            </a:extLst>
          </p:cNvPr>
          <p:cNvSpPr/>
          <p:nvPr/>
        </p:nvSpPr>
        <p:spPr>
          <a:xfrm>
            <a:off x="5076078" y="8545949"/>
            <a:ext cx="428530" cy="692379"/>
          </a:xfrm>
          <a:custGeom>
            <a:avLst/>
            <a:gdLst>
              <a:gd name="connsiteX0" fmla="*/ 3922 w 428530"/>
              <a:gd name="connsiteY0" fmla="*/ 1151 h 692379"/>
              <a:gd name="connsiteX1" fmla="*/ 338355 w 428530"/>
              <a:gd name="connsiteY1" fmla="*/ 411784 h 692379"/>
              <a:gd name="connsiteX2" fmla="*/ 423022 w 428530"/>
              <a:gd name="connsiteY2" fmla="*/ 682718 h 692379"/>
              <a:gd name="connsiteX3" fmla="*/ 219822 w 428530"/>
              <a:gd name="connsiteY3" fmla="*/ 631918 h 692379"/>
              <a:gd name="connsiteX4" fmla="*/ 291789 w 428530"/>
              <a:gd name="connsiteY4" fmla="*/ 631918 h 692379"/>
              <a:gd name="connsiteX5" fmla="*/ 380689 w 428530"/>
              <a:gd name="connsiteY5" fmla="*/ 568418 h 692379"/>
              <a:gd name="connsiteX6" fmla="*/ 169022 w 428530"/>
              <a:gd name="connsiteY6" fmla="*/ 297484 h 692379"/>
              <a:gd name="connsiteX7" fmla="*/ 3922 w 428530"/>
              <a:gd name="connsiteY7" fmla="*/ 1151 h 6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0" h="692379">
                <a:moveTo>
                  <a:pt x="3922" y="1151"/>
                </a:moveTo>
                <a:cubicBezTo>
                  <a:pt x="32144" y="20201"/>
                  <a:pt x="268505" y="298190"/>
                  <a:pt x="338355" y="411784"/>
                </a:cubicBezTo>
                <a:cubicBezTo>
                  <a:pt x="408205" y="525378"/>
                  <a:pt x="442778" y="646029"/>
                  <a:pt x="423022" y="682718"/>
                </a:cubicBezTo>
                <a:cubicBezTo>
                  <a:pt x="403267" y="719407"/>
                  <a:pt x="241694" y="640385"/>
                  <a:pt x="219822" y="631918"/>
                </a:cubicBezTo>
                <a:cubicBezTo>
                  <a:pt x="197950" y="623451"/>
                  <a:pt x="264978" y="642501"/>
                  <a:pt x="291789" y="631918"/>
                </a:cubicBezTo>
                <a:cubicBezTo>
                  <a:pt x="318600" y="621335"/>
                  <a:pt x="401150" y="624157"/>
                  <a:pt x="380689" y="568418"/>
                </a:cubicBezTo>
                <a:cubicBezTo>
                  <a:pt x="360228" y="512679"/>
                  <a:pt x="231111" y="390617"/>
                  <a:pt x="169022" y="297484"/>
                </a:cubicBezTo>
                <a:cubicBezTo>
                  <a:pt x="106933" y="204351"/>
                  <a:pt x="-24300" y="-17899"/>
                  <a:pt x="3922" y="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6969A2D-697B-4097-AC8F-F5A0DFAFC850}"/>
              </a:ext>
            </a:extLst>
          </p:cNvPr>
          <p:cNvSpPr/>
          <p:nvPr/>
        </p:nvSpPr>
        <p:spPr>
          <a:xfrm>
            <a:off x="6012944" y="6396854"/>
            <a:ext cx="1313965" cy="2230000"/>
          </a:xfrm>
          <a:custGeom>
            <a:avLst/>
            <a:gdLst>
              <a:gd name="connsiteX0" fmla="*/ 730756 w 1313965"/>
              <a:gd name="connsiteY0" fmla="*/ 80146 h 2230000"/>
              <a:gd name="connsiteX1" fmla="*/ 806956 w 1313965"/>
              <a:gd name="connsiteY1" fmla="*/ 905646 h 2230000"/>
              <a:gd name="connsiteX2" fmla="*/ 1289556 w 1313965"/>
              <a:gd name="connsiteY2" fmla="*/ 2048646 h 2230000"/>
              <a:gd name="connsiteX3" fmla="*/ 1232406 w 1313965"/>
              <a:gd name="connsiteY3" fmla="*/ 2207396 h 2230000"/>
              <a:gd name="connsiteX4" fmla="*/ 1143506 w 1313965"/>
              <a:gd name="connsiteY4" fmla="*/ 1839096 h 2230000"/>
              <a:gd name="connsiteX5" fmla="*/ 6856 w 1313965"/>
              <a:gd name="connsiteY5" fmla="*/ 988196 h 2230000"/>
              <a:gd name="connsiteX6" fmla="*/ 679956 w 1313965"/>
              <a:gd name="connsiteY6" fmla="*/ 1362846 h 2230000"/>
              <a:gd name="connsiteX7" fmla="*/ 921256 w 1313965"/>
              <a:gd name="connsiteY7" fmla="*/ 1413646 h 2230000"/>
              <a:gd name="connsiteX8" fmla="*/ 387856 w 1313965"/>
              <a:gd name="connsiteY8" fmla="*/ 784996 h 2230000"/>
              <a:gd name="connsiteX9" fmla="*/ 356106 w 1313965"/>
              <a:gd name="connsiteY9" fmla="*/ 607196 h 2230000"/>
              <a:gd name="connsiteX10" fmla="*/ 699006 w 1313965"/>
              <a:gd name="connsiteY10" fmla="*/ 931046 h 2230000"/>
              <a:gd name="connsiteX11" fmla="*/ 622806 w 1313965"/>
              <a:gd name="connsiteY11" fmla="*/ 569096 h 2230000"/>
              <a:gd name="connsiteX12" fmla="*/ 781556 w 1313965"/>
              <a:gd name="connsiteY12" fmla="*/ 86496 h 2230000"/>
              <a:gd name="connsiteX13" fmla="*/ 730756 w 1313965"/>
              <a:gd name="connsiteY13" fmla="*/ 80146 h 22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3965" h="2230000">
                <a:moveTo>
                  <a:pt x="730756" y="80146"/>
                </a:moveTo>
                <a:cubicBezTo>
                  <a:pt x="734989" y="216671"/>
                  <a:pt x="713823" y="577563"/>
                  <a:pt x="806956" y="905646"/>
                </a:cubicBezTo>
                <a:cubicBezTo>
                  <a:pt x="900089" y="1233729"/>
                  <a:pt x="1218648" y="1831688"/>
                  <a:pt x="1289556" y="2048646"/>
                </a:cubicBezTo>
                <a:cubicBezTo>
                  <a:pt x="1360464" y="2265604"/>
                  <a:pt x="1256748" y="2242321"/>
                  <a:pt x="1232406" y="2207396"/>
                </a:cubicBezTo>
                <a:cubicBezTo>
                  <a:pt x="1208064" y="2172471"/>
                  <a:pt x="1347764" y="2042296"/>
                  <a:pt x="1143506" y="1839096"/>
                </a:cubicBezTo>
                <a:cubicBezTo>
                  <a:pt x="939248" y="1635896"/>
                  <a:pt x="84114" y="1067571"/>
                  <a:pt x="6856" y="988196"/>
                </a:cubicBezTo>
                <a:cubicBezTo>
                  <a:pt x="-70402" y="908821"/>
                  <a:pt x="527556" y="1291938"/>
                  <a:pt x="679956" y="1362846"/>
                </a:cubicBezTo>
                <a:cubicBezTo>
                  <a:pt x="832356" y="1433754"/>
                  <a:pt x="969939" y="1509954"/>
                  <a:pt x="921256" y="1413646"/>
                </a:cubicBezTo>
                <a:cubicBezTo>
                  <a:pt x="872573" y="1317338"/>
                  <a:pt x="482048" y="919404"/>
                  <a:pt x="387856" y="784996"/>
                </a:cubicBezTo>
                <a:cubicBezTo>
                  <a:pt x="293664" y="650588"/>
                  <a:pt x="304248" y="582854"/>
                  <a:pt x="356106" y="607196"/>
                </a:cubicBezTo>
                <a:cubicBezTo>
                  <a:pt x="407964" y="631538"/>
                  <a:pt x="654556" y="937396"/>
                  <a:pt x="699006" y="931046"/>
                </a:cubicBezTo>
                <a:cubicBezTo>
                  <a:pt x="743456" y="924696"/>
                  <a:pt x="609048" y="709854"/>
                  <a:pt x="622806" y="569096"/>
                </a:cubicBezTo>
                <a:cubicBezTo>
                  <a:pt x="636564" y="428338"/>
                  <a:pt x="763564" y="166929"/>
                  <a:pt x="781556" y="86496"/>
                </a:cubicBezTo>
                <a:cubicBezTo>
                  <a:pt x="799548" y="6063"/>
                  <a:pt x="726523" y="-56379"/>
                  <a:pt x="730756" y="801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B892D317-A5D8-4CA4-857B-BFF9511EAF92}"/>
              </a:ext>
            </a:extLst>
          </p:cNvPr>
          <p:cNvSpPr/>
          <p:nvPr/>
        </p:nvSpPr>
        <p:spPr>
          <a:xfrm>
            <a:off x="2711445" y="6573401"/>
            <a:ext cx="2273707" cy="1592721"/>
          </a:xfrm>
          <a:custGeom>
            <a:avLst/>
            <a:gdLst>
              <a:gd name="connsiteX0" fmla="*/ 177805 w 2273707"/>
              <a:gd name="connsiteY0" fmla="*/ 24249 h 1592721"/>
              <a:gd name="connsiteX1" fmla="*/ 1352555 w 2273707"/>
              <a:gd name="connsiteY1" fmla="*/ 354449 h 1592721"/>
              <a:gd name="connsiteX2" fmla="*/ 2273305 w 2273707"/>
              <a:gd name="connsiteY2" fmla="*/ 202049 h 1592721"/>
              <a:gd name="connsiteX3" fmla="*/ 1244605 w 2273707"/>
              <a:gd name="connsiteY3" fmla="*/ 443349 h 1592721"/>
              <a:gd name="connsiteX4" fmla="*/ 304805 w 2273707"/>
              <a:gd name="connsiteY4" fmla="*/ 716399 h 1592721"/>
              <a:gd name="connsiteX5" fmla="*/ 247655 w 2273707"/>
              <a:gd name="connsiteY5" fmla="*/ 1040249 h 1592721"/>
              <a:gd name="connsiteX6" fmla="*/ 438155 w 2273707"/>
              <a:gd name="connsiteY6" fmla="*/ 1592699 h 1592721"/>
              <a:gd name="connsiteX7" fmla="*/ 222255 w 2273707"/>
              <a:gd name="connsiteY7" fmla="*/ 1059299 h 1592721"/>
              <a:gd name="connsiteX8" fmla="*/ 5 w 2273707"/>
              <a:gd name="connsiteY8" fmla="*/ 341749 h 1592721"/>
              <a:gd name="connsiteX9" fmla="*/ 228605 w 2273707"/>
              <a:gd name="connsiteY9" fmla="*/ 55999 h 1592721"/>
              <a:gd name="connsiteX10" fmla="*/ 177805 w 2273707"/>
              <a:gd name="connsiteY10" fmla="*/ 24249 h 159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707" h="1592721">
                <a:moveTo>
                  <a:pt x="177805" y="24249"/>
                </a:moveTo>
                <a:cubicBezTo>
                  <a:pt x="365130" y="73991"/>
                  <a:pt x="1003305" y="324816"/>
                  <a:pt x="1352555" y="354449"/>
                </a:cubicBezTo>
                <a:cubicBezTo>
                  <a:pt x="1701805" y="384082"/>
                  <a:pt x="2291297" y="187232"/>
                  <a:pt x="2273305" y="202049"/>
                </a:cubicBezTo>
                <a:cubicBezTo>
                  <a:pt x="2255313" y="216866"/>
                  <a:pt x="1572688" y="357624"/>
                  <a:pt x="1244605" y="443349"/>
                </a:cubicBezTo>
                <a:cubicBezTo>
                  <a:pt x="916522" y="529074"/>
                  <a:pt x="470963" y="616916"/>
                  <a:pt x="304805" y="716399"/>
                </a:cubicBezTo>
                <a:cubicBezTo>
                  <a:pt x="138647" y="815882"/>
                  <a:pt x="225430" y="894199"/>
                  <a:pt x="247655" y="1040249"/>
                </a:cubicBezTo>
                <a:cubicBezTo>
                  <a:pt x="269880" y="1186299"/>
                  <a:pt x="442388" y="1589524"/>
                  <a:pt x="438155" y="1592699"/>
                </a:cubicBezTo>
                <a:cubicBezTo>
                  <a:pt x="433922" y="1595874"/>
                  <a:pt x="295280" y="1267791"/>
                  <a:pt x="222255" y="1059299"/>
                </a:cubicBezTo>
                <a:cubicBezTo>
                  <a:pt x="149230" y="850807"/>
                  <a:pt x="-1053" y="508966"/>
                  <a:pt x="5" y="341749"/>
                </a:cubicBezTo>
                <a:cubicBezTo>
                  <a:pt x="1063" y="174532"/>
                  <a:pt x="196855" y="102566"/>
                  <a:pt x="228605" y="55999"/>
                </a:cubicBezTo>
                <a:cubicBezTo>
                  <a:pt x="260355" y="9432"/>
                  <a:pt x="-9520" y="-25493"/>
                  <a:pt x="177805" y="242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5AEF75C-5C20-4A71-9B65-A34BC6BFB7A7}"/>
              </a:ext>
            </a:extLst>
          </p:cNvPr>
          <p:cNvSpPr/>
          <p:nvPr/>
        </p:nvSpPr>
        <p:spPr>
          <a:xfrm>
            <a:off x="3635023" y="7091339"/>
            <a:ext cx="832275" cy="441183"/>
          </a:xfrm>
          <a:custGeom>
            <a:avLst/>
            <a:gdLst>
              <a:gd name="connsiteX0" fmla="*/ 829027 w 832275"/>
              <a:gd name="connsiteY0" fmla="*/ 1611 h 441183"/>
              <a:gd name="connsiteX1" fmla="*/ 60677 w 832275"/>
              <a:gd name="connsiteY1" fmla="*/ 261961 h 441183"/>
              <a:gd name="connsiteX2" fmla="*/ 79727 w 832275"/>
              <a:gd name="connsiteY2" fmla="*/ 439761 h 441183"/>
              <a:gd name="connsiteX3" fmla="*/ 327377 w 832275"/>
              <a:gd name="connsiteY3" fmla="*/ 166711 h 441183"/>
              <a:gd name="connsiteX4" fmla="*/ 829027 w 832275"/>
              <a:gd name="connsiteY4" fmla="*/ 1611 h 44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275" h="441183">
                <a:moveTo>
                  <a:pt x="829027" y="1611"/>
                </a:moveTo>
                <a:cubicBezTo>
                  <a:pt x="784577" y="17486"/>
                  <a:pt x="185560" y="188936"/>
                  <a:pt x="60677" y="261961"/>
                </a:cubicBezTo>
                <a:cubicBezTo>
                  <a:pt x="-64206" y="334986"/>
                  <a:pt x="35277" y="455636"/>
                  <a:pt x="79727" y="439761"/>
                </a:cubicBezTo>
                <a:cubicBezTo>
                  <a:pt x="124177" y="423886"/>
                  <a:pt x="205669" y="242911"/>
                  <a:pt x="327377" y="166711"/>
                </a:cubicBezTo>
                <a:cubicBezTo>
                  <a:pt x="449085" y="90511"/>
                  <a:pt x="873477" y="-14264"/>
                  <a:pt x="829027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0EA9BA81-C04C-4351-9F15-1E0B28FABE2C}"/>
              </a:ext>
            </a:extLst>
          </p:cNvPr>
          <p:cNvSpPr/>
          <p:nvPr/>
        </p:nvSpPr>
        <p:spPr>
          <a:xfrm>
            <a:off x="3306980" y="7235061"/>
            <a:ext cx="351058" cy="753419"/>
          </a:xfrm>
          <a:custGeom>
            <a:avLst/>
            <a:gdLst>
              <a:gd name="connsiteX0" fmla="*/ 350620 w 351058"/>
              <a:gd name="connsiteY0" fmla="*/ 3939 h 753419"/>
              <a:gd name="connsiteX1" fmla="*/ 58520 w 351058"/>
              <a:gd name="connsiteY1" fmla="*/ 226189 h 753419"/>
              <a:gd name="connsiteX2" fmla="*/ 198220 w 351058"/>
              <a:gd name="connsiteY2" fmla="*/ 753239 h 753419"/>
              <a:gd name="connsiteX3" fmla="*/ 1370 w 351058"/>
              <a:gd name="connsiteY3" fmla="*/ 283339 h 753419"/>
              <a:gd name="connsiteX4" fmla="*/ 122020 w 351058"/>
              <a:gd name="connsiteY4" fmla="*/ 99189 h 753419"/>
              <a:gd name="connsiteX5" fmla="*/ 350620 w 351058"/>
              <a:gd name="connsiteY5" fmla="*/ 3939 h 75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058" h="753419">
                <a:moveTo>
                  <a:pt x="350620" y="3939"/>
                </a:moveTo>
                <a:cubicBezTo>
                  <a:pt x="340037" y="25106"/>
                  <a:pt x="83920" y="101306"/>
                  <a:pt x="58520" y="226189"/>
                </a:cubicBezTo>
                <a:cubicBezTo>
                  <a:pt x="33120" y="351072"/>
                  <a:pt x="207745" y="743714"/>
                  <a:pt x="198220" y="753239"/>
                </a:cubicBezTo>
                <a:cubicBezTo>
                  <a:pt x="188695" y="762764"/>
                  <a:pt x="14070" y="392347"/>
                  <a:pt x="1370" y="283339"/>
                </a:cubicBezTo>
                <a:cubicBezTo>
                  <a:pt x="-11330" y="174331"/>
                  <a:pt x="66987" y="146814"/>
                  <a:pt x="122020" y="99189"/>
                </a:cubicBezTo>
                <a:cubicBezTo>
                  <a:pt x="177053" y="51564"/>
                  <a:pt x="361203" y="-17228"/>
                  <a:pt x="350620" y="3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40AE1BB-466C-44E1-85D0-F61BCB36AACD}"/>
              </a:ext>
            </a:extLst>
          </p:cNvPr>
          <p:cNvSpPr/>
          <p:nvPr/>
        </p:nvSpPr>
        <p:spPr>
          <a:xfrm>
            <a:off x="4721790" y="7253651"/>
            <a:ext cx="849646" cy="1074178"/>
          </a:xfrm>
          <a:custGeom>
            <a:avLst/>
            <a:gdLst>
              <a:gd name="connsiteX0" fmla="*/ 34360 w 849646"/>
              <a:gd name="connsiteY0" fmla="*/ 74249 h 1074178"/>
              <a:gd name="connsiteX1" fmla="*/ 104210 w 849646"/>
              <a:gd name="connsiteY1" fmla="*/ 137749 h 1074178"/>
              <a:gd name="connsiteX2" fmla="*/ 561410 w 849646"/>
              <a:gd name="connsiteY2" fmla="*/ 1007699 h 1074178"/>
              <a:gd name="connsiteX3" fmla="*/ 828110 w 849646"/>
              <a:gd name="connsiteY3" fmla="*/ 956899 h 1074178"/>
              <a:gd name="connsiteX4" fmla="*/ 821760 w 849646"/>
              <a:gd name="connsiteY4" fmla="*/ 499699 h 1074178"/>
              <a:gd name="connsiteX5" fmla="*/ 726510 w 849646"/>
              <a:gd name="connsiteY5" fmla="*/ 442549 h 1074178"/>
              <a:gd name="connsiteX6" fmla="*/ 777310 w 849646"/>
              <a:gd name="connsiteY6" fmla="*/ 887049 h 1074178"/>
              <a:gd name="connsiteX7" fmla="*/ 548710 w 849646"/>
              <a:gd name="connsiteY7" fmla="*/ 855299 h 1074178"/>
              <a:gd name="connsiteX8" fmla="*/ 34360 w 849646"/>
              <a:gd name="connsiteY8" fmla="*/ 74249 h 107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646" h="1074178">
                <a:moveTo>
                  <a:pt x="34360" y="74249"/>
                </a:moveTo>
                <a:cubicBezTo>
                  <a:pt x="-39723" y="-45343"/>
                  <a:pt x="16368" y="-17826"/>
                  <a:pt x="104210" y="137749"/>
                </a:cubicBezTo>
                <a:cubicBezTo>
                  <a:pt x="192052" y="293324"/>
                  <a:pt x="440760" y="871174"/>
                  <a:pt x="561410" y="1007699"/>
                </a:cubicBezTo>
                <a:cubicBezTo>
                  <a:pt x="682060" y="1144224"/>
                  <a:pt x="784718" y="1041566"/>
                  <a:pt x="828110" y="956899"/>
                </a:cubicBezTo>
                <a:cubicBezTo>
                  <a:pt x="871502" y="872232"/>
                  <a:pt x="838693" y="585424"/>
                  <a:pt x="821760" y="499699"/>
                </a:cubicBezTo>
                <a:cubicBezTo>
                  <a:pt x="804827" y="413974"/>
                  <a:pt x="733918" y="377991"/>
                  <a:pt x="726510" y="442549"/>
                </a:cubicBezTo>
                <a:cubicBezTo>
                  <a:pt x="719102" y="507107"/>
                  <a:pt x="806943" y="818257"/>
                  <a:pt x="777310" y="887049"/>
                </a:cubicBezTo>
                <a:cubicBezTo>
                  <a:pt x="747677" y="955841"/>
                  <a:pt x="670418" y="990766"/>
                  <a:pt x="548710" y="855299"/>
                </a:cubicBezTo>
                <a:cubicBezTo>
                  <a:pt x="427002" y="719832"/>
                  <a:pt x="108443" y="193841"/>
                  <a:pt x="34360" y="74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C6696030-41EC-43DE-B93C-3897E55FB096}"/>
              </a:ext>
            </a:extLst>
          </p:cNvPr>
          <p:cNvSpPr/>
          <p:nvPr/>
        </p:nvSpPr>
        <p:spPr>
          <a:xfrm>
            <a:off x="2908891" y="7352735"/>
            <a:ext cx="1517105" cy="963479"/>
          </a:xfrm>
          <a:custGeom>
            <a:avLst/>
            <a:gdLst>
              <a:gd name="connsiteX0" fmla="*/ 75609 w 1517105"/>
              <a:gd name="connsiteY0" fmla="*/ 565 h 963479"/>
              <a:gd name="connsiteX1" fmla="*/ 386759 w 1517105"/>
              <a:gd name="connsiteY1" fmla="*/ 781615 h 963479"/>
              <a:gd name="connsiteX2" fmla="*/ 882059 w 1517105"/>
              <a:gd name="connsiteY2" fmla="*/ 908615 h 963479"/>
              <a:gd name="connsiteX3" fmla="*/ 1517059 w 1517105"/>
              <a:gd name="connsiteY3" fmla="*/ 838765 h 963479"/>
              <a:gd name="connsiteX4" fmla="*/ 850309 w 1517105"/>
              <a:gd name="connsiteY4" fmla="*/ 959415 h 963479"/>
              <a:gd name="connsiteX5" fmla="*/ 69259 w 1517105"/>
              <a:gd name="connsiteY5" fmla="*/ 660965 h 963479"/>
              <a:gd name="connsiteX6" fmla="*/ 75609 w 1517105"/>
              <a:gd name="connsiteY6" fmla="*/ 565 h 96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105" h="963479">
                <a:moveTo>
                  <a:pt x="75609" y="565"/>
                </a:moveTo>
                <a:cubicBezTo>
                  <a:pt x="128526" y="20673"/>
                  <a:pt x="252351" y="630274"/>
                  <a:pt x="386759" y="781615"/>
                </a:cubicBezTo>
                <a:cubicBezTo>
                  <a:pt x="521167" y="932956"/>
                  <a:pt x="693676" y="899090"/>
                  <a:pt x="882059" y="908615"/>
                </a:cubicBezTo>
                <a:cubicBezTo>
                  <a:pt x="1070442" y="918140"/>
                  <a:pt x="1522351" y="830298"/>
                  <a:pt x="1517059" y="838765"/>
                </a:cubicBezTo>
                <a:cubicBezTo>
                  <a:pt x="1511767" y="847232"/>
                  <a:pt x="1091609" y="989048"/>
                  <a:pt x="850309" y="959415"/>
                </a:cubicBezTo>
                <a:cubicBezTo>
                  <a:pt x="609009" y="929782"/>
                  <a:pt x="199434" y="819715"/>
                  <a:pt x="69259" y="660965"/>
                </a:cubicBezTo>
                <a:cubicBezTo>
                  <a:pt x="-60916" y="502215"/>
                  <a:pt x="22692" y="-19543"/>
                  <a:pt x="75609" y="5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36B07D0B-2E73-42DE-9C2E-93FAAA1ECDC6}"/>
              </a:ext>
            </a:extLst>
          </p:cNvPr>
          <p:cNvSpPr/>
          <p:nvPr/>
        </p:nvSpPr>
        <p:spPr>
          <a:xfrm>
            <a:off x="3987546" y="7234950"/>
            <a:ext cx="670767" cy="664482"/>
          </a:xfrm>
          <a:custGeom>
            <a:avLst/>
            <a:gdLst>
              <a:gd name="connsiteX0" fmla="*/ 559054 w 670767"/>
              <a:gd name="connsiteY0" fmla="*/ 54850 h 664482"/>
              <a:gd name="connsiteX1" fmla="*/ 76454 w 670767"/>
              <a:gd name="connsiteY1" fmla="*/ 353300 h 664482"/>
              <a:gd name="connsiteX2" fmla="*/ 108204 w 670767"/>
              <a:gd name="connsiteY2" fmla="*/ 664450 h 664482"/>
              <a:gd name="connsiteX3" fmla="*/ 25654 w 670767"/>
              <a:gd name="connsiteY3" fmla="*/ 372350 h 664482"/>
              <a:gd name="connsiteX4" fmla="*/ 57404 w 670767"/>
              <a:gd name="connsiteY4" fmla="*/ 264400 h 664482"/>
              <a:gd name="connsiteX5" fmla="*/ 628904 w 670767"/>
              <a:gd name="connsiteY5" fmla="*/ 16750 h 664482"/>
              <a:gd name="connsiteX6" fmla="*/ 559054 w 670767"/>
              <a:gd name="connsiteY6" fmla="*/ 54850 h 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67" h="664482">
                <a:moveTo>
                  <a:pt x="559054" y="54850"/>
                </a:moveTo>
                <a:cubicBezTo>
                  <a:pt x="466979" y="110942"/>
                  <a:pt x="151596" y="251700"/>
                  <a:pt x="76454" y="353300"/>
                </a:cubicBezTo>
                <a:cubicBezTo>
                  <a:pt x="1312" y="454900"/>
                  <a:pt x="116671" y="661275"/>
                  <a:pt x="108204" y="664450"/>
                </a:cubicBezTo>
                <a:cubicBezTo>
                  <a:pt x="99737" y="667625"/>
                  <a:pt x="34121" y="439025"/>
                  <a:pt x="25654" y="372350"/>
                </a:cubicBezTo>
                <a:cubicBezTo>
                  <a:pt x="17187" y="305675"/>
                  <a:pt x="-43138" y="323667"/>
                  <a:pt x="57404" y="264400"/>
                </a:cubicBezTo>
                <a:cubicBezTo>
                  <a:pt x="157946" y="205133"/>
                  <a:pt x="540004" y="48500"/>
                  <a:pt x="628904" y="16750"/>
                </a:cubicBezTo>
                <a:cubicBezTo>
                  <a:pt x="717804" y="-15000"/>
                  <a:pt x="651129" y="-1242"/>
                  <a:pt x="559054" y="5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59A763E2-DE1C-4DED-AF62-8DDB1056FADF}"/>
              </a:ext>
            </a:extLst>
          </p:cNvPr>
          <p:cNvSpPr/>
          <p:nvPr/>
        </p:nvSpPr>
        <p:spPr>
          <a:xfrm>
            <a:off x="2066587" y="8399961"/>
            <a:ext cx="1756532" cy="1007422"/>
          </a:xfrm>
          <a:custGeom>
            <a:avLst/>
            <a:gdLst>
              <a:gd name="connsiteX0" fmla="*/ 1756113 w 1756532"/>
              <a:gd name="connsiteY0" fmla="*/ 1089 h 1007422"/>
              <a:gd name="connsiteX1" fmla="*/ 892513 w 1756532"/>
              <a:gd name="connsiteY1" fmla="*/ 267789 h 1007422"/>
              <a:gd name="connsiteX2" fmla="*/ 594063 w 1756532"/>
              <a:gd name="connsiteY2" fmla="*/ 534489 h 1007422"/>
              <a:gd name="connsiteX3" fmla="*/ 200363 w 1756532"/>
              <a:gd name="connsiteY3" fmla="*/ 604339 h 1007422"/>
              <a:gd name="connsiteX4" fmla="*/ 54313 w 1756532"/>
              <a:gd name="connsiteY4" fmla="*/ 864689 h 1007422"/>
              <a:gd name="connsiteX5" fmla="*/ 3513 w 1756532"/>
              <a:gd name="connsiteY5" fmla="*/ 1004389 h 1007422"/>
              <a:gd name="connsiteX6" fmla="*/ 60663 w 1756532"/>
              <a:gd name="connsiteY6" fmla="*/ 737689 h 1007422"/>
              <a:gd name="connsiteX7" fmla="*/ 505163 w 1756532"/>
              <a:gd name="connsiteY7" fmla="*/ 458289 h 1007422"/>
              <a:gd name="connsiteX8" fmla="*/ 1000463 w 1756532"/>
              <a:gd name="connsiteY8" fmla="*/ 185239 h 1007422"/>
              <a:gd name="connsiteX9" fmla="*/ 1756113 w 1756532"/>
              <a:gd name="connsiteY9" fmla="*/ 1089 h 10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532" h="1007422">
                <a:moveTo>
                  <a:pt x="1756113" y="1089"/>
                </a:moveTo>
                <a:cubicBezTo>
                  <a:pt x="1738121" y="14847"/>
                  <a:pt x="1086188" y="178889"/>
                  <a:pt x="892513" y="267789"/>
                </a:cubicBezTo>
                <a:cubicBezTo>
                  <a:pt x="698838" y="356689"/>
                  <a:pt x="709421" y="478397"/>
                  <a:pt x="594063" y="534489"/>
                </a:cubicBezTo>
                <a:cubicBezTo>
                  <a:pt x="478705" y="590581"/>
                  <a:pt x="290321" y="549306"/>
                  <a:pt x="200363" y="604339"/>
                </a:cubicBezTo>
                <a:cubicBezTo>
                  <a:pt x="110405" y="659372"/>
                  <a:pt x="87121" y="798014"/>
                  <a:pt x="54313" y="864689"/>
                </a:cubicBezTo>
                <a:cubicBezTo>
                  <a:pt x="21505" y="931364"/>
                  <a:pt x="2455" y="1025556"/>
                  <a:pt x="3513" y="1004389"/>
                </a:cubicBezTo>
                <a:cubicBezTo>
                  <a:pt x="4571" y="983222"/>
                  <a:pt x="-22945" y="828706"/>
                  <a:pt x="60663" y="737689"/>
                </a:cubicBezTo>
                <a:cubicBezTo>
                  <a:pt x="144271" y="646672"/>
                  <a:pt x="348530" y="550364"/>
                  <a:pt x="505163" y="458289"/>
                </a:cubicBezTo>
                <a:cubicBezTo>
                  <a:pt x="661796" y="366214"/>
                  <a:pt x="793030" y="263556"/>
                  <a:pt x="1000463" y="185239"/>
                </a:cubicBezTo>
                <a:cubicBezTo>
                  <a:pt x="1207896" y="106922"/>
                  <a:pt x="1774105" y="-12669"/>
                  <a:pt x="1756113" y="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FD6C134B-F132-41A9-837F-DCEBFDEA0DCA}"/>
              </a:ext>
            </a:extLst>
          </p:cNvPr>
          <p:cNvSpPr/>
          <p:nvPr/>
        </p:nvSpPr>
        <p:spPr>
          <a:xfrm>
            <a:off x="4224435" y="5875808"/>
            <a:ext cx="1114773" cy="873176"/>
          </a:xfrm>
          <a:custGeom>
            <a:avLst/>
            <a:gdLst>
              <a:gd name="connsiteX0" fmla="*/ 432 w 1114773"/>
              <a:gd name="connsiteY0" fmla="*/ 850959 h 873176"/>
              <a:gd name="connsiteX1" fmla="*/ 580398 w 1114773"/>
              <a:gd name="connsiteY1" fmla="*/ 414925 h 873176"/>
              <a:gd name="connsiteX2" fmla="*/ 910598 w 1114773"/>
              <a:gd name="connsiteY2" fmla="*/ 59 h 873176"/>
              <a:gd name="connsiteX3" fmla="*/ 1113798 w 1114773"/>
              <a:gd name="connsiteY3" fmla="*/ 385292 h 873176"/>
              <a:gd name="connsiteX4" fmla="*/ 830165 w 1114773"/>
              <a:gd name="connsiteY4" fmla="*/ 512292 h 873176"/>
              <a:gd name="connsiteX5" fmla="*/ 677765 w 1114773"/>
              <a:gd name="connsiteY5" fmla="*/ 778992 h 873176"/>
              <a:gd name="connsiteX6" fmla="*/ 432 w 1114773"/>
              <a:gd name="connsiteY6" fmla="*/ 850959 h 87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73" h="873176">
                <a:moveTo>
                  <a:pt x="432" y="850959"/>
                </a:moveTo>
                <a:cubicBezTo>
                  <a:pt x="-15796" y="790281"/>
                  <a:pt x="428704" y="556742"/>
                  <a:pt x="580398" y="414925"/>
                </a:cubicBezTo>
                <a:cubicBezTo>
                  <a:pt x="732092" y="273108"/>
                  <a:pt x="821698" y="4998"/>
                  <a:pt x="910598" y="59"/>
                </a:cubicBezTo>
                <a:cubicBezTo>
                  <a:pt x="999498" y="-4880"/>
                  <a:pt x="1127203" y="299920"/>
                  <a:pt x="1113798" y="385292"/>
                </a:cubicBezTo>
                <a:cubicBezTo>
                  <a:pt x="1100393" y="470664"/>
                  <a:pt x="902837" y="446675"/>
                  <a:pt x="830165" y="512292"/>
                </a:cubicBezTo>
                <a:cubicBezTo>
                  <a:pt x="757493" y="577909"/>
                  <a:pt x="809704" y="723253"/>
                  <a:pt x="677765" y="778992"/>
                </a:cubicBezTo>
                <a:cubicBezTo>
                  <a:pt x="545826" y="834731"/>
                  <a:pt x="16660" y="911637"/>
                  <a:pt x="432" y="8509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752BB014-A6E4-49F4-9CDC-27247792078C}"/>
              </a:ext>
            </a:extLst>
          </p:cNvPr>
          <p:cNvSpPr/>
          <p:nvPr/>
        </p:nvSpPr>
        <p:spPr>
          <a:xfrm>
            <a:off x="5449129" y="4771040"/>
            <a:ext cx="405243" cy="918771"/>
          </a:xfrm>
          <a:custGeom>
            <a:avLst/>
            <a:gdLst>
              <a:gd name="connsiteX0" fmla="*/ 16951 w 405243"/>
              <a:gd name="connsiteY0" fmla="*/ 29560 h 918771"/>
              <a:gd name="connsiteX1" fmla="*/ 67751 w 405243"/>
              <a:gd name="connsiteY1" fmla="*/ 44800 h 918771"/>
              <a:gd name="connsiteX2" fmla="*/ 403031 w 405243"/>
              <a:gd name="connsiteY2" fmla="*/ 400400 h 918771"/>
              <a:gd name="connsiteX3" fmla="*/ 220151 w 405243"/>
              <a:gd name="connsiteY3" fmla="*/ 918560 h 918771"/>
              <a:gd name="connsiteX4" fmla="*/ 362391 w 405243"/>
              <a:gd name="connsiteY4" fmla="*/ 461360 h 918771"/>
              <a:gd name="connsiteX5" fmla="*/ 281111 w 405243"/>
              <a:gd name="connsiteY5" fmla="*/ 268320 h 918771"/>
              <a:gd name="connsiteX6" fmla="*/ 16951 w 405243"/>
              <a:gd name="connsiteY6" fmla="*/ 29560 h 91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243" h="918771">
                <a:moveTo>
                  <a:pt x="16951" y="29560"/>
                </a:moveTo>
                <a:cubicBezTo>
                  <a:pt x="-18609" y="-7693"/>
                  <a:pt x="3404" y="-17007"/>
                  <a:pt x="67751" y="44800"/>
                </a:cubicBezTo>
                <a:cubicBezTo>
                  <a:pt x="132098" y="106607"/>
                  <a:pt x="377631" y="254773"/>
                  <a:pt x="403031" y="400400"/>
                </a:cubicBezTo>
                <a:cubicBezTo>
                  <a:pt x="428431" y="546027"/>
                  <a:pt x="226924" y="908400"/>
                  <a:pt x="220151" y="918560"/>
                </a:cubicBezTo>
                <a:cubicBezTo>
                  <a:pt x="213378" y="928720"/>
                  <a:pt x="352231" y="569733"/>
                  <a:pt x="362391" y="461360"/>
                </a:cubicBezTo>
                <a:cubicBezTo>
                  <a:pt x="372551" y="352987"/>
                  <a:pt x="336991" y="337747"/>
                  <a:pt x="281111" y="268320"/>
                </a:cubicBezTo>
                <a:cubicBezTo>
                  <a:pt x="225231" y="198893"/>
                  <a:pt x="52511" y="66813"/>
                  <a:pt x="16951" y="29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58A877B4-F1DC-4072-9B36-148E58737F1B}"/>
              </a:ext>
            </a:extLst>
          </p:cNvPr>
          <p:cNvSpPr/>
          <p:nvPr/>
        </p:nvSpPr>
        <p:spPr>
          <a:xfrm>
            <a:off x="4089707" y="5444067"/>
            <a:ext cx="1186367" cy="692776"/>
          </a:xfrm>
          <a:custGeom>
            <a:avLst/>
            <a:gdLst>
              <a:gd name="connsiteX0" fmla="*/ 58960 w 1186367"/>
              <a:gd name="connsiteY0" fmla="*/ 664633 h 692776"/>
              <a:gd name="connsiteX1" fmla="*/ 109760 w 1186367"/>
              <a:gd name="connsiteY1" fmla="*/ 677333 h 692776"/>
              <a:gd name="connsiteX2" fmla="*/ 651626 w 1186367"/>
              <a:gd name="connsiteY2" fmla="*/ 503766 h 692776"/>
              <a:gd name="connsiteX3" fmla="*/ 1185026 w 1186367"/>
              <a:gd name="connsiteY3" fmla="*/ 0 h 692776"/>
              <a:gd name="connsiteX4" fmla="*/ 778626 w 1186367"/>
              <a:gd name="connsiteY4" fmla="*/ 503766 h 692776"/>
              <a:gd name="connsiteX5" fmla="*/ 58960 w 1186367"/>
              <a:gd name="connsiteY5" fmla="*/ 664633 h 69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6367" h="692776">
                <a:moveTo>
                  <a:pt x="58960" y="664633"/>
                </a:moveTo>
                <a:cubicBezTo>
                  <a:pt x="-52518" y="693561"/>
                  <a:pt x="10982" y="704144"/>
                  <a:pt x="109760" y="677333"/>
                </a:cubicBezTo>
                <a:cubicBezTo>
                  <a:pt x="208538" y="650522"/>
                  <a:pt x="472415" y="616655"/>
                  <a:pt x="651626" y="503766"/>
                </a:cubicBezTo>
                <a:cubicBezTo>
                  <a:pt x="830837" y="390877"/>
                  <a:pt x="1163859" y="0"/>
                  <a:pt x="1185026" y="0"/>
                </a:cubicBezTo>
                <a:cubicBezTo>
                  <a:pt x="1206193" y="0"/>
                  <a:pt x="972654" y="388055"/>
                  <a:pt x="778626" y="503766"/>
                </a:cubicBezTo>
                <a:cubicBezTo>
                  <a:pt x="584598" y="619477"/>
                  <a:pt x="170438" y="635705"/>
                  <a:pt x="58960" y="664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9EA2D25-9473-4273-9C63-E377B0BF9B1E}"/>
              </a:ext>
            </a:extLst>
          </p:cNvPr>
          <p:cNvSpPr/>
          <p:nvPr/>
        </p:nvSpPr>
        <p:spPr>
          <a:xfrm>
            <a:off x="4040760" y="6107506"/>
            <a:ext cx="1384573" cy="124363"/>
          </a:xfrm>
          <a:custGeom>
            <a:avLst/>
            <a:gdLst>
              <a:gd name="connsiteX0" fmla="*/ 2073 w 1384573"/>
              <a:gd name="connsiteY0" fmla="*/ 123961 h 124363"/>
              <a:gd name="connsiteX1" fmla="*/ 620140 w 1384573"/>
              <a:gd name="connsiteY1" fmla="*/ 5427 h 124363"/>
              <a:gd name="connsiteX2" fmla="*/ 1382140 w 1384573"/>
              <a:gd name="connsiteY2" fmla="*/ 22361 h 124363"/>
              <a:gd name="connsiteX3" fmla="*/ 831807 w 1384573"/>
              <a:gd name="connsiteY3" fmla="*/ 43527 h 124363"/>
              <a:gd name="connsiteX4" fmla="*/ 2073 w 1384573"/>
              <a:gd name="connsiteY4" fmla="*/ 123961 h 1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573" h="124363">
                <a:moveTo>
                  <a:pt x="2073" y="123961"/>
                </a:moveTo>
                <a:cubicBezTo>
                  <a:pt x="-33205" y="117611"/>
                  <a:pt x="390129" y="22360"/>
                  <a:pt x="620140" y="5427"/>
                </a:cubicBezTo>
                <a:cubicBezTo>
                  <a:pt x="850151" y="-11506"/>
                  <a:pt x="1346862" y="16011"/>
                  <a:pt x="1382140" y="22361"/>
                </a:cubicBezTo>
                <a:cubicBezTo>
                  <a:pt x="1417418" y="28711"/>
                  <a:pt x="1061112" y="27299"/>
                  <a:pt x="831807" y="43527"/>
                </a:cubicBezTo>
                <a:cubicBezTo>
                  <a:pt x="602502" y="59755"/>
                  <a:pt x="37351" y="130311"/>
                  <a:pt x="2073" y="123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03C5B01-98EB-477C-BA81-B687D930F7D0}"/>
              </a:ext>
            </a:extLst>
          </p:cNvPr>
          <p:cNvSpPr/>
          <p:nvPr/>
        </p:nvSpPr>
        <p:spPr>
          <a:xfrm>
            <a:off x="4127440" y="6332362"/>
            <a:ext cx="1360471" cy="244196"/>
          </a:xfrm>
          <a:custGeom>
            <a:avLst/>
            <a:gdLst>
              <a:gd name="connsiteX0" fmla="*/ 4293 w 1360471"/>
              <a:gd name="connsiteY0" fmla="*/ 4938 h 244196"/>
              <a:gd name="connsiteX1" fmla="*/ 829793 w 1360471"/>
              <a:gd name="connsiteY1" fmla="*/ 51505 h 244196"/>
              <a:gd name="connsiteX2" fmla="*/ 1299693 w 1360471"/>
              <a:gd name="connsiteY2" fmla="*/ 242005 h 244196"/>
              <a:gd name="connsiteX3" fmla="*/ 1215027 w 1360471"/>
              <a:gd name="connsiteY3" fmla="*/ 144638 h 244196"/>
              <a:gd name="connsiteX4" fmla="*/ 4293 w 1360471"/>
              <a:gd name="connsiteY4" fmla="*/ 4938 h 24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71" h="244196">
                <a:moveTo>
                  <a:pt x="4293" y="4938"/>
                </a:moveTo>
                <a:cubicBezTo>
                  <a:pt x="-59913" y="-10584"/>
                  <a:pt x="613893" y="11994"/>
                  <a:pt x="829793" y="51505"/>
                </a:cubicBezTo>
                <a:cubicBezTo>
                  <a:pt x="1045693" y="91016"/>
                  <a:pt x="1235487" y="226483"/>
                  <a:pt x="1299693" y="242005"/>
                </a:cubicBezTo>
                <a:cubicBezTo>
                  <a:pt x="1363899" y="257527"/>
                  <a:pt x="1425283" y="186971"/>
                  <a:pt x="1215027" y="144638"/>
                </a:cubicBezTo>
                <a:cubicBezTo>
                  <a:pt x="1004772" y="102305"/>
                  <a:pt x="68499" y="20460"/>
                  <a:pt x="4293" y="4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44B63F91-AAFD-4F7A-AB59-5A2F546BBE01}"/>
              </a:ext>
            </a:extLst>
          </p:cNvPr>
          <p:cNvSpPr/>
          <p:nvPr/>
        </p:nvSpPr>
        <p:spPr>
          <a:xfrm>
            <a:off x="5436594" y="4170826"/>
            <a:ext cx="2771807" cy="1681200"/>
          </a:xfrm>
          <a:custGeom>
            <a:avLst/>
            <a:gdLst>
              <a:gd name="connsiteX0" fmla="*/ 28639 w 2771807"/>
              <a:gd name="connsiteY0" fmla="*/ 83674 h 1681200"/>
              <a:gd name="connsiteX1" fmla="*/ 193739 w 2771807"/>
              <a:gd name="connsiteY1" fmla="*/ 117541 h 1681200"/>
              <a:gd name="connsiteX2" fmla="*/ 312273 w 2771807"/>
              <a:gd name="connsiteY2" fmla="*/ 257241 h 1681200"/>
              <a:gd name="connsiteX3" fmla="*/ 324973 w 2771807"/>
              <a:gd name="connsiteY3" fmla="*/ 248774 h 1681200"/>
              <a:gd name="connsiteX4" fmla="*/ 358839 w 2771807"/>
              <a:gd name="connsiteY4" fmla="*/ 363074 h 1681200"/>
              <a:gd name="connsiteX5" fmla="*/ 490073 w 2771807"/>
              <a:gd name="connsiteY5" fmla="*/ 392707 h 1681200"/>
              <a:gd name="connsiteX6" fmla="*/ 494306 w 2771807"/>
              <a:gd name="connsiteY6" fmla="*/ 655174 h 1681200"/>
              <a:gd name="connsiteX7" fmla="*/ 591673 w 2771807"/>
              <a:gd name="connsiteY7" fmla="*/ 638241 h 1681200"/>
              <a:gd name="connsiteX8" fmla="*/ 655173 w 2771807"/>
              <a:gd name="connsiteY8" fmla="*/ 710207 h 1681200"/>
              <a:gd name="connsiteX9" fmla="*/ 866839 w 2771807"/>
              <a:gd name="connsiteY9" fmla="*/ 727141 h 1681200"/>
              <a:gd name="connsiteX10" fmla="*/ 705973 w 2771807"/>
              <a:gd name="connsiteY10" fmla="*/ 1006541 h 1681200"/>
              <a:gd name="connsiteX11" fmla="*/ 739839 w 2771807"/>
              <a:gd name="connsiteY11" fmla="*/ 1040407 h 1681200"/>
              <a:gd name="connsiteX12" fmla="*/ 858373 w 2771807"/>
              <a:gd name="connsiteY12" fmla="*/ 972674 h 1681200"/>
              <a:gd name="connsiteX13" fmla="*/ 892239 w 2771807"/>
              <a:gd name="connsiteY13" fmla="*/ 1146241 h 1681200"/>
              <a:gd name="connsiteX14" fmla="*/ 959973 w 2771807"/>
              <a:gd name="connsiteY14" fmla="*/ 1184341 h 1681200"/>
              <a:gd name="connsiteX15" fmla="*/ 1256306 w 2771807"/>
              <a:gd name="connsiteY15" fmla="*/ 1171641 h 1681200"/>
              <a:gd name="connsiteX16" fmla="*/ 1315573 w 2771807"/>
              <a:gd name="connsiteY16" fmla="*/ 1260541 h 1681200"/>
              <a:gd name="connsiteX17" fmla="*/ 1379073 w 2771807"/>
              <a:gd name="connsiteY17" fmla="*/ 1264774 h 1681200"/>
              <a:gd name="connsiteX18" fmla="*/ 1493373 w 2771807"/>
              <a:gd name="connsiteY18" fmla="*/ 1243607 h 1681200"/>
              <a:gd name="connsiteX19" fmla="*/ 1594973 w 2771807"/>
              <a:gd name="connsiteY19" fmla="*/ 1336741 h 1681200"/>
              <a:gd name="connsiteX20" fmla="*/ 1683873 w 2771807"/>
              <a:gd name="connsiteY20" fmla="*/ 1345207 h 1681200"/>
              <a:gd name="connsiteX21" fmla="*/ 2009839 w 2771807"/>
              <a:gd name="connsiteY21" fmla="*/ 1396007 h 1681200"/>
              <a:gd name="connsiteX22" fmla="*/ 2035239 w 2771807"/>
              <a:gd name="connsiteY22" fmla="*/ 1417174 h 1681200"/>
              <a:gd name="connsiteX23" fmla="*/ 2128373 w 2771807"/>
              <a:gd name="connsiteY23" fmla="*/ 1484907 h 1681200"/>
              <a:gd name="connsiteX24" fmla="*/ 2268073 w 2771807"/>
              <a:gd name="connsiteY24" fmla="*/ 1501841 h 1681200"/>
              <a:gd name="connsiteX25" fmla="*/ 2369673 w 2771807"/>
              <a:gd name="connsiteY25" fmla="*/ 1582274 h 1681200"/>
              <a:gd name="connsiteX26" fmla="*/ 2661773 w 2771807"/>
              <a:gd name="connsiteY26" fmla="*/ 1565341 h 1681200"/>
              <a:gd name="connsiteX27" fmla="*/ 2610973 w 2771807"/>
              <a:gd name="connsiteY27" fmla="*/ 1671174 h 1681200"/>
              <a:gd name="connsiteX28" fmla="*/ 837206 w 2771807"/>
              <a:gd name="connsiteY28" fmla="*/ 1277474 h 1681200"/>
              <a:gd name="connsiteX29" fmla="*/ 28639 w 2771807"/>
              <a:gd name="connsiteY29" fmla="*/ 83674 h 16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71807" h="1681200">
                <a:moveTo>
                  <a:pt x="28639" y="83674"/>
                </a:moveTo>
                <a:cubicBezTo>
                  <a:pt x="-78605" y="-109648"/>
                  <a:pt x="146467" y="88613"/>
                  <a:pt x="193739" y="117541"/>
                </a:cubicBezTo>
                <a:cubicBezTo>
                  <a:pt x="241011" y="146469"/>
                  <a:pt x="290401" y="235369"/>
                  <a:pt x="312273" y="257241"/>
                </a:cubicBezTo>
                <a:cubicBezTo>
                  <a:pt x="334145" y="279113"/>
                  <a:pt x="317212" y="231135"/>
                  <a:pt x="324973" y="248774"/>
                </a:cubicBezTo>
                <a:cubicBezTo>
                  <a:pt x="332734" y="266413"/>
                  <a:pt x="331322" y="339085"/>
                  <a:pt x="358839" y="363074"/>
                </a:cubicBezTo>
                <a:cubicBezTo>
                  <a:pt x="386356" y="387063"/>
                  <a:pt x="467495" y="344024"/>
                  <a:pt x="490073" y="392707"/>
                </a:cubicBezTo>
                <a:cubicBezTo>
                  <a:pt x="512651" y="441390"/>
                  <a:pt x="477373" y="614252"/>
                  <a:pt x="494306" y="655174"/>
                </a:cubicBezTo>
                <a:cubicBezTo>
                  <a:pt x="511239" y="696096"/>
                  <a:pt x="564862" y="629069"/>
                  <a:pt x="591673" y="638241"/>
                </a:cubicBezTo>
                <a:cubicBezTo>
                  <a:pt x="618484" y="647413"/>
                  <a:pt x="609312" y="695390"/>
                  <a:pt x="655173" y="710207"/>
                </a:cubicBezTo>
                <a:cubicBezTo>
                  <a:pt x="701034" y="725024"/>
                  <a:pt x="858372" y="677752"/>
                  <a:pt x="866839" y="727141"/>
                </a:cubicBezTo>
                <a:cubicBezTo>
                  <a:pt x="875306" y="776530"/>
                  <a:pt x="727140" y="954330"/>
                  <a:pt x="705973" y="1006541"/>
                </a:cubicBezTo>
                <a:cubicBezTo>
                  <a:pt x="684806" y="1058752"/>
                  <a:pt x="714439" y="1046052"/>
                  <a:pt x="739839" y="1040407"/>
                </a:cubicBezTo>
                <a:cubicBezTo>
                  <a:pt x="765239" y="1034763"/>
                  <a:pt x="832973" y="955035"/>
                  <a:pt x="858373" y="972674"/>
                </a:cubicBezTo>
                <a:cubicBezTo>
                  <a:pt x="883773" y="990313"/>
                  <a:pt x="875306" y="1110963"/>
                  <a:pt x="892239" y="1146241"/>
                </a:cubicBezTo>
                <a:cubicBezTo>
                  <a:pt x="909172" y="1181519"/>
                  <a:pt x="899295" y="1180108"/>
                  <a:pt x="959973" y="1184341"/>
                </a:cubicBezTo>
                <a:cubicBezTo>
                  <a:pt x="1020651" y="1188574"/>
                  <a:pt x="1197039" y="1158941"/>
                  <a:pt x="1256306" y="1171641"/>
                </a:cubicBezTo>
                <a:cubicBezTo>
                  <a:pt x="1315573" y="1184341"/>
                  <a:pt x="1295112" y="1245019"/>
                  <a:pt x="1315573" y="1260541"/>
                </a:cubicBezTo>
                <a:cubicBezTo>
                  <a:pt x="1336034" y="1276063"/>
                  <a:pt x="1349440" y="1267596"/>
                  <a:pt x="1379073" y="1264774"/>
                </a:cubicBezTo>
                <a:cubicBezTo>
                  <a:pt x="1408706" y="1261952"/>
                  <a:pt x="1457390" y="1231613"/>
                  <a:pt x="1493373" y="1243607"/>
                </a:cubicBezTo>
                <a:cubicBezTo>
                  <a:pt x="1529356" y="1255601"/>
                  <a:pt x="1563223" y="1319808"/>
                  <a:pt x="1594973" y="1336741"/>
                </a:cubicBezTo>
                <a:cubicBezTo>
                  <a:pt x="1626723" y="1353674"/>
                  <a:pt x="1614729" y="1335329"/>
                  <a:pt x="1683873" y="1345207"/>
                </a:cubicBezTo>
                <a:cubicBezTo>
                  <a:pt x="1753017" y="1355085"/>
                  <a:pt x="1951278" y="1384013"/>
                  <a:pt x="2009839" y="1396007"/>
                </a:cubicBezTo>
                <a:cubicBezTo>
                  <a:pt x="2068400" y="1408001"/>
                  <a:pt x="2015484" y="1402357"/>
                  <a:pt x="2035239" y="1417174"/>
                </a:cubicBezTo>
                <a:cubicBezTo>
                  <a:pt x="2054994" y="1431991"/>
                  <a:pt x="2089567" y="1470796"/>
                  <a:pt x="2128373" y="1484907"/>
                </a:cubicBezTo>
                <a:cubicBezTo>
                  <a:pt x="2167179" y="1499018"/>
                  <a:pt x="2227856" y="1485613"/>
                  <a:pt x="2268073" y="1501841"/>
                </a:cubicBezTo>
                <a:cubicBezTo>
                  <a:pt x="2308290" y="1518069"/>
                  <a:pt x="2304056" y="1571691"/>
                  <a:pt x="2369673" y="1582274"/>
                </a:cubicBezTo>
                <a:cubicBezTo>
                  <a:pt x="2435290" y="1592857"/>
                  <a:pt x="2621556" y="1550524"/>
                  <a:pt x="2661773" y="1565341"/>
                </a:cubicBezTo>
                <a:cubicBezTo>
                  <a:pt x="2701990" y="1580158"/>
                  <a:pt x="2915067" y="1719152"/>
                  <a:pt x="2610973" y="1671174"/>
                </a:cubicBezTo>
                <a:cubicBezTo>
                  <a:pt x="2306879" y="1623196"/>
                  <a:pt x="1264773" y="1537118"/>
                  <a:pt x="837206" y="1277474"/>
                </a:cubicBezTo>
                <a:cubicBezTo>
                  <a:pt x="409639" y="1017830"/>
                  <a:pt x="135883" y="276996"/>
                  <a:pt x="28639" y="836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D29C4AB8-AC10-4F88-AEF3-86A97A1E70D1}"/>
              </a:ext>
            </a:extLst>
          </p:cNvPr>
          <p:cNvSpPr/>
          <p:nvPr/>
        </p:nvSpPr>
        <p:spPr>
          <a:xfrm>
            <a:off x="4434199" y="5081879"/>
            <a:ext cx="419323" cy="305083"/>
          </a:xfrm>
          <a:custGeom>
            <a:avLst/>
            <a:gdLst>
              <a:gd name="connsiteX0" fmla="*/ 218 w 419323"/>
              <a:gd name="connsiteY0" fmla="*/ 42571 h 305083"/>
              <a:gd name="connsiteX1" fmla="*/ 334651 w 419323"/>
              <a:gd name="connsiteY1" fmla="*/ 40454 h 305083"/>
              <a:gd name="connsiteX2" fmla="*/ 419318 w 419323"/>
              <a:gd name="connsiteY2" fmla="*/ 238 h 305083"/>
              <a:gd name="connsiteX3" fmla="*/ 338884 w 419323"/>
              <a:gd name="connsiteY3" fmla="*/ 61621 h 305083"/>
              <a:gd name="connsiteX4" fmla="*/ 326184 w 419323"/>
              <a:gd name="connsiteY4" fmla="*/ 302921 h 305083"/>
              <a:gd name="connsiteX5" fmla="*/ 311368 w 419323"/>
              <a:gd name="connsiteY5" fmla="*/ 175921 h 305083"/>
              <a:gd name="connsiteX6" fmla="*/ 283851 w 419323"/>
              <a:gd name="connsiteY6" fmla="*/ 99721 h 305083"/>
              <a:gd name="connsiteX7" fmla="*/ 218 w 419323"/>
              <a:gd name="connsiteY7" fmla="*/ 42571 h 30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23" h="305083">
                <a:moveTo>
                  <a:pt x="218" y="42571"/>
                </a:moveTo>
                <a:cubicBezTo>
                  <a:pt x="8684" y="32693"/>
                  <a:pt x="264801" y="47509"/>
                  <a:pt x="334651" y="40454"/>
                </a:cubicBezTo>
                <a:cubicBezTo>
                  <a:pt x="404501" y="33399"/>
                  <a:pt x="418613" y="-3290"/>
                  <a:pt x="419318" y="238"/>
                </a:cubicBezTo>
                <a:cubicBezTo>
                  <a:pt x="420023" y="3766"/>
                  <a:pt x="354406" y="11174"/>
                  <a:pt x="338884" y="61621"/>
                </a:cubicBezTo>
                <a:cubicBezTo>
                  <a:pt x="323362" y="112068"/>
                  <a:pt x="330770" y="283871"/>
                  <a:pt x="326184" y="302921"/>
                </a:cubicBezTo>
                <a:cubicBezTo>
                  <a:pt x="321598" y="321971"/>
                  <a:pt x="318423" y="209788"/>
                  <a:pt x="311368" y="175921"/>
                </a:cubicBezTo>
                <a:cubicBezTo>
                  <a:pt x="304313" y="142054"/>
                  <a:pt x="336062" y="119124"/>
                  <a:pt x="283851" y="99721"/>
                </a:cubicBezTo>
                <a:cubicBezTo>
                  <a:pt x="231640" y="80318"/>
                  <a:pt x="-8248" y="52449"/>
                  <a:pt x="218" y="425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6D5145A8-2239-4392-8949-23B601BC4B6D}"/>
              </a:ext>
            </a:extLst>
          </p:cNvPr>
          <p:cNvSpPr/>
          <p:nvPr/>
        </p:nvSpPr>
        <p:spPr>
          <a:xfrm>
            <a:off x="4282281" y="2492895"/>
            <a:ext cx="3591199" cy="3323305"/>
          </a:xfrm>
          <a:custGeom>
            <a:avLst/>
            <a:gdLst>
              <a:gd name="connsiteX0" fmla="*/ 3186923 w 3591199"/>
              <a:gd name="connsiteY0" fmla="*/ 3214886 h 3323305"/>
              <a:gd name="connsiteX1" fmla="*/ 3292801 w 3591199"/>
              <a:gd name="connsiteY1" fmla="*/ 3176385 h 3323305"/>
              <a:gd name="connsiteX2" fmla="*/ 3591184 w 3591199"/>
              <a:gd name="connsiteY2" fmla="*/ 2435240 h 3323305"/>
              <a:gd name="connsiteX3" fmla="*/ 3302426 w 3591199"/>
              <a:gd name="connsiteY3" fmla="*/ 1270583 h 3323305"/>
              <a:gd name="connsiteX4" fmla="*/ 2580532 w 3591199"/>
              <a:gd name="connsiteY4" fmla="*/ 519812 h 3323305"/>
              <a:gd name="connsiteX5" fmla="*/ 58713 w 3591199"/>
              <a:gd name="connsiteY5" fmla="*/ 38549 h 3323305"/>
              <a:gd name="connsiteX6" fmla="*/ 982738 w 3591199"/>
              <a:gd name="connsiteY6" fmla="*/ 96301 h 3323305"/>
              <a:gd name="connsiteX7" fmla="*/ 3013668 w 3591199"/>
              <a:gd name="connsiteY7" fmla="*/ 625690 h 3323305"/>
              <a:gd name="connsiteX8" fmla="*/ 3302426 w 3591199"/>
              <a:gd name="connsiteY8" fmla="*/ 2002103 h 3323305"/>
              <a:gd name="connsiteX9" fmla="*/ 3186923 w 3591199"/>
              <a:gd name="connsiteY9" fmla="*/ 3214886 h 33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199" h="3323305">
                <a:moveTo>
                  <a:pt x="3186923" y="3214886"/>
                </a:moveTo>
                <a:cubicBezTo>
                  <a:pt x="3185319" y="3410600"/>
                  <a:pt x="3225424" y="3306326"/>
                  <a:pt x="3292801" y="3176385"/>
                </a:cubicBezTo>
                <a:cubicBezTo>
                  <a:pt x="3360178" y="3046444"/>
                  <a:pt x="3589580" y="2752874"/>
                  <a:pt x="3591184" y="2435240"/>
                </a:cubicBezTo>
                <a:cubicBezTo>
                  <a:pt x="3592788" y="2117606"/>
                  <a:pt x="3470868" y="1589821"/>
                  <a:pt x="3302426" y="1270583"/>
                </a:cubicBezTo>
                <a:cubicBezTo>
                  <a:pt x="3133984" y="951345"/>
                  <a:pt x="3121151" y="725151"/>
                  <a:pt x="2580532" y="519812"/>
                </a:cubicBezTo>
                <a:cubicBezTo>
                  <a:pt x="2039913" y="314473"/>
                  <a:pt x="325012" y="109134"/>
                  <a:pt x="58713" y="38549"/>
                </a:cubicBezTo>
                <a:cubicBezTo>
                  <a:pt x="-207586" y="-32036"/>
                  <a:pt x="490246" y="-1556"/>
                  <a:pt x="982738" y="96301"/>
                </a:cubicBezTo>
                <a:cubicBezTo>
                  <a:pt x="1475230" y="194158"/>
                  <a:pt x="2627053" y="308056"/>
                  <a:pt x="3013668" y="625690"/>
                </a:cubicBezTo>
                <a:cubicBezTo>
                  <a:pt x="3400283" y="943324"/>
                  <a:pt x="3278363" y="1573779"/>
                  <a:pt x="3302426" y="2002103"/>
                </a:cubicBezTo>
                <a:cubicBezTo>
                  <a:pt x="3326489" y="2430427"/>
                  <a:pt x="3188527" y="3019172"/>
                  <a:pt x="3186923" y="3214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E88A0FFC-89DB-46A8-965C-D250127D21CF}"/>
              </a:ext>
            </a:extLst>
          </p:cNvPr>
          <p:cNvSpPr/>
          <p:nvPr/>
        </p:nvSpPr>
        <p:spPr>
          <a:xfrm>
            <a:off x="3162261" y="1629863"/>
            <a:ext cx="1544343" cy="893939"/>
          </a:xfrm>
          <a:custGeom>
            <a:avLst/>
            <a:gdLst>
              <a:gd name="connsiteX0" fmla="*/ 1457865 w 1544343"/>
              <a:gd name="connsiteY0" fmla="*/ 891956 h 893939"/>
              <a:gd name="connsiteX1" fmla="*/ 658968 w 1544343"/>
              <a:gd name="connsiteY1" fmla="*/ 863080 h 893939"/>
              <a:gd name="connsiteX2" fmla="*/ 23701 w 1544343"/>
              <a:gd name="connsiteY2" fmla="*/ 776453 h 893939"/>
              <a:gd name="connsiteX3" fmla="*/ 1515617 w 1544343"/>
              <a:gd name="connsiteY3" fmla="*/ 6432 h 893939"/>
              <a:gd name="connsiteX4" fmla="*/ 957352 w 1544343"/>
              <a:gd name="connsiteY4" fmla="*/ 429943 h 893939"/>
              <a:gd name="connsiteX5" fmla="*/ 341335 w 1544343"/>
              <a:gd name="connsiteY5" fmla="*/ 814954 h 893939"/>
              <a:gd name="connsiteX6" fmla="*/ 1457865 w 1544343"/>
              <a:gd name="connsiteY6" fmla="*/ 891956 h 8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343" h="893939">
                <a:moveTo>
                  <a:pt x="1457865" y="891956"/>
                </a:moveTo>
                <a:cubicBezTo>
                  <a:pt x="1510804" y="899977"/>
                  <a:pt x="897995" y="882330"/>
                  <a:pt x="658968" y="863080"/>
                </a:cubicBezTo>
                <a:cubicBezTo>
                  <a:pt x="419941" y="843830"/>
                  <a:pt x="-119074" y="919228"/>
                  <a:pt x="23701" y="776453"/>
                </a:cubicBezTo>
                <a:cubicBezTo>
                  <a:pt x="166476" y="633678"/>
                  <a:pt x="1360008" y="64184"/>
                  <a:pt x="1515617" y="6432"/>
                </a:cubicBezTo>
                <a:cubicBezTo>
                  <a:pt x="1671226" y="-51320"/>
                  <a:pt x="1153066" y="295189"/>
                  <a:pt x="957352" y="429943"/>
                </a:cubicBezTo>
                <a:cubicBezTo>
                  <a:pt x="761638" y="564697"/>
                  <a:pt x="261124" y="741160"/>
                  <a:pt x="341335" y="814954"/>
                </a:cubicBezTo>
                <a:cubicBezTo>
                  <a:pt x="421546" y="888748"/>
                  <a:pt x="1404926" y="883935"/>
                  <a:pt x="1457865" y="891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532F2573-4848-4FAA-A76E-B9E6D68944AC}"/>
              </a:ext>
            </a:extLst>
          </p:cNvPr>
          <p:cNvSpPr/>
          <p:nvPr/>
        </p:nvSpPr>
        <p:spPr>
          <a:xfrm>
            <a:off x="4523517" y="1637527"/>
            <a:ext cx="4289108" cy="4780037"/>
          </a:xfrm>
          <a:custGeom>
            <a:avLst/>
            <a:gdLst>
              <a:gd name="connsiteX0" fmla="*/ 144736 w 4289108"/>
              <a:gd name="connsiteY0" fmla="*/ 18018 h 4780037"/>
              <a:gd name="connsiteX1" fmla="*/ 1511523 w 4289108"/>
              <a:gd name="connsiteY1" fmla="*/ 797665 h 4780037"/>
              <a:gd name="connsiteX2" fmla="*/ 3860087 w 4289108"/>
              <a:gd name="connsiteY2" fmla="*/ 1500309 h 4780037"/>
              <a:gd name="connsiteX3" fmla="*/ 4283599 w 4289108"/>
              <a:gd name="connsiteY3" fmla="*/ 2809345 h 4780037"/>
              <a:gd name="connsiteX4" fmla="*/ 4100719 w 4289108"/>
              <a:gd name="connsiteY4" fmla="*/ 4657395 h 4780037"/>
              <a:gd name="connsiteX5" fmla="*/ 4091094 w 4289108"/>
              <a:gd name="connsiteY5" fmla="*/ 4310886 h 4780037"/>
              <a:gd name="connsiteX6" fmla="*/ 4052592 w 4289108"/>
              <a:gd name="connsiteY6" fmla="*/ 1923820 h 4780037"/>
              <a:gd name="connsiteX7" fmla="*/ 2522176 w 4289108"/>
              <a:gd name="connsiteY7" fmla="*/ 1163425 h 4780037"/>
              <a:gd name="connsiteX8" fmla="*/ 308365 w 4289108"/>
              <a:gd name="connsiteY8" fmla="*/ 326027 h 4780037"/>
              <a:gd name="connsiteX9" fmla="*/ 144736 w 4289108"/>
              <a:gd name="connsiteY9" fmla="*/ 18018 h 478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9108" h="4780037">
                <a:moveTo>
                  <a:pt x="144736" y="18018"/>
                </a:moveTo>
                <a:cubicBezTo>
                  <a:pt x="345262" y="96624"/>
                  <a:pt x="892298" y="550617"/>
                  <a:pt x="1511523" y="797665"/>
                </a:cubicBezTo>
                <a:cubicBezTo>
                  <a:pt x="2130748" y="1044714"/>
                  <a:pt x="3398074" y="1165029"/>
                  <a:pt x="3860087" y="1500309"/>
                </a:cubicBezTo>
                <a:cubicBezTo>
                  <a:pt x="4322100" y="1835589"/>
                  <a:pt x="4243494" y="2283164"/>
                  <a:pt x="4283599" y="2809345"/>
                </a:cubicBezTo>
                <a:cubicBezTo>
                  <a:pt x="4323704" y="3335526"/>
                  <a:pt x="4132803" y="4407138"/>
                  <a:pt x="4100719" y="4657395"/>
                </a:cubicBezTo>
                <a:cubicBezTo>
                  <a:pt x="4068635" y="4907652"/>
                  <a:pt x="4099115" y="4766482"/>
                  <a:pt x="4091094" y="4310886"/>
                </a:cubicBezTo>
                <a:cubicBezTo>
                  <a:pt x="4083073" y="3855290"/>
                  <a:pt x="4314078" y="2448397"/>
                  <a:pt x="4052592" y="1923820"/>
                </a:cubicBezTo>
                <a:cubicBezTo>
                  <a:pt x="3791106" y="1399243"/>
                  <a:pt x="3146214" y="1429724"/>
                  <a:pt x="2522176" y="1163425"/>
                </a:cubicBezTo>
                <a:cubicBezTo>
                  <a:pt x="1898138" y="897126"/>
                  <a:pt x="704605" y="520137"/>
                  <a:pt x="308365" y="326027"/>
                </a:cubicBezTo>
                <a:cubicBezTo>
                  <a:pt x="-87875" y="131917"/>
                  <a:pt x="-55790" y="-60588"/>
                  <a:pt x="144736" y="18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289C7F1C-CE7A-4C55-8F37-2380D5A625A5}"/>
              </a:ext>
            </a:extLst>
          </p:cNvPr>
          <p:cNvSpPr/>
          <p:nvPr/>
        </p:nvSpPr>
        <p:spPr>
          <a:xfrm>
            <a:off x="4089754" y="1723830"/>
            <a:ext cx="4698729" cy="4421479"/>
          </a:xfrm>
          <a:custGeom>
            <a:avLst/>
            <a:gdLst>
              <a:gd name="connsiteX0" fmla="*/ 97235 w 4698729"/>
              <a:gd name="connsiteY0" fmla="*/ 258974 h 4421479"/>
              <a:gd name="connsiteX1" fmla="*/ 241614 w 4698729"/>
              <a:gd name="connsiteY1" fmla="*/ 258974 h 4421479"/>
              <a:gd name="connsiteX2" fmla="*/ 2445800 w 4698729"/>
              <a:gd name="connsiteY2" fmla="*/ 951993 h 4421479"/>
              <a:gd name="connsiteX3" fmla="*/ 4284225 w 4698729"/>
              <a:gd name="connsiteY3" fmla="*/ 2020397 h 4421479"/>
              <a:gd name="connsiteX4" fmla="*/ 4341977 w 4698729"/>
              <a:gd name="connsiteY4" fmla="*/ 4340086 h 4421479"/>
              <a:gd name="connsiteX5" fmla="*/ 4621109 w 4698729"/>
              <a:gd name="connsiteY5" fmla="*/ 3733694 h 4421479"/>
              <a:gd name="connsiteX6" fmla="*/ 4563358 w 4698729"/>
              <a:gd name="connsiteY6" fmla="*/ 2164776 h 4421479"/>
              <a:gd name="connsiteX7" fmla="*/ 3177320 w 4698729"/>
              <a:gd name="connsiteY7" fmla="*/ 1173374 h 4421479"/>
              <a:gd name="connsiteX8" fmla="*/ 597749 w 4698729"/>
              <a:gd name="connsiteY8" fmla="*/ 37593 h 4421479"/>
              <a:gd name="connsiteX9" fmla="*/ 97235 w 4698729"/>
              <a:gd name="connsiteY9" fmla="*/ 258974 h 442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729" h="4421479">
                <a:moveTo>
                  <a:pt x="97235" y="258974"/>
                </a:moveTo>
                <a:cubicBezTo>
                  <a:pt x="37879" y="295871"/>
                  <a:pt x="-149814" y="143471"/>
                  <a:pt x="241614" y="258974"/>
                </a:cubicBezTo>
                <a:cubicBezTo>
                  <a:pt x="633042" y="374477"/>
                  <a:pt x="1772032" y="658423"/>
                  <a:pt x="2445800" y="951993"/>
                </a:cubicBezTo>
                <a:cubicBezTo>
                  <a:pt x="3119569" y="1245564"/>
                  <a:pt x="3968196" y="1455715"/>
                  <a:pt x="4284225" y="2020397"/>
                </a:cubicBezTo>
                <a:cubicBezTo>
                  <a:pt x="4600255" y="2585079"/>
                  <a:pt x="4285830" y="4054537"/>
                  <a:pt x="4341977" y="4340086"/>
                </a:cubicBezTo>
                <a:cubicBezTo>
                  <a:pt x="4398124" y="4625636"/>
                  <a:pt x="4584212" y="4096246"/>
                  <a:pt x="4621109" y="3733694"/>
                </a:cubicBezTo>
                <a:cubicBezTo>
                  <a:pt x="4658006" y="3371142"/>
                  <a:pt x="4803989" y="2591496"/>
                  <a:pt x="4563358" y="2164776"/>
                </a:cubicBezTo>
                <a:cubicBezTo>
                  <a:pt x="4322727" y="1738056"/>
                  <a:pt x="3838255" y="1527904"/>
                  <a:pt x="3177320" y="1173374"/>
                </a:cubicBezTo>
                <a:cubicBezTo>
                  <a:pt x="2516385" y="818844"/>
                  <a:pt x="1104679" y="185180"/>
                  <a:pt x="597749" y="37593"/>
                </a:cubicBezTo>
                <a:cubicBezTo>
                  <a:pt x="90819" y="-109994"/>
                  <a:pt x="156591" y="222077"/>
                  <a:pt x="97235" y="2589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B422CE4C-A3AF-4595-B84B-CDD11BF66686}"/>
              </a:ext>
            </a:extLst>
          </p:cNvPr>
          <p:cNvSpPr txBox="1"/>
          <p:nvPr/>
        </p:nvSpPr>
        <p:spPr>
          <a:xfrm>
            <a:off x="101600" y="203200"/>
            <a:ext cx="60324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あんたたち、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あたしの分まで、しっかり生きるんだよ。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一緒に過ごせて、めっちゃ感謝してるよ。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ありがと。</a:t>
            </a:r>
            <a:endParaRPr kumimoji="1" lang="en-US" altLang="ja-JP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また、会おう。</a:t>
            </a:r>
          </a:p>
        </p:txBody>
      </p:sp>
    </p:spTree>
    <p:extLst>
      <p:ext uri="{BB962C8B-B14F-4D97-AF65-F5344CB8AC3E}">
        <p14:creationId xmlns:p14="http://schemas.microsoft.com/office/powerpoint/2010/main" val="16118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A97D2D-D5E1-43FF-84FA-5EFAFB10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6" b="36459"/>
          <a:stretch/>
        </p:blipFill>
        <p:spPr>
          <a:xfrm>
            <a:off x="0" y="1785385"/>
            <a:ext cx="9601200" cy="923083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799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29</Words>
  <Application>Microsoft Office PowerPoint</Application>
  <PresentationFormat>A3 297x420 mm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7</cp:revision>
  <dcterms:created xsi:type="dcterms:W3CDTF">2021-10-20T09:26:15Z</dcterms:created>
  <dcterms:modified xsi:type="dcterms:W3CDTF">2021-10-21T00:41:36Z</dcterms:modified>
</cp:coreProperties>
</file>