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984" y="-17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4065-5812-40BF-9F27-B82A07875337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DE43-E7F7-48EE-8FD1-3259FE275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8323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4065-5812-40BF-9F27-B82A07875337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DE43-E7F7-48EE-8FD1-3259FE275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989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4065-5812-40BF-9F27-B82A07875337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DE43-E7F7-48EE-8FD1-3259FE275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909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4065-5812-40BF-9F27-B82A07875337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DE43-E7F7-48EE-8FD1-3259FE275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133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4065-5812-40BF-9F27-B82A07875337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DE43-E7F7-48EE-8FD1-3259FE275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344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4065-5812-40BF-9F27-B82A07875337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DE43-E7F7-48EE-8FD1-3259FE275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545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4065-5812-40BF-9F27-B82A07875337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DE43-E7F7-48EE-8FD1-3259FE275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7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4065-5812-40BF-9F27-B82A07875337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DE43-E7F7-48EE-8FD1-3259FE275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905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4065-5812-40BF-9F27-B82A07875337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DE43-E7F7-48EE-8FD1-3259FE275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522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4065-5812-40BF-9F27-B82A07875337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DE43-E7F7-48EE-8FD1-3259FE275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22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54065-5812-40BF-9F27-B82A07875337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BDE43-E7F7-48EE-8FD1-3259FE275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454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54065-5812-40BF-9F27-B82A07875337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BDE43-E7F7-48EE-8FD1-3259FE275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6212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un Min、室内の画像のようです" hidden="1">
            <a:extLst>
              <a:ext uri="{FF2B5EF4-FFF2-40B4-BE49-F238E27FC236}">
                <a16:creationId xmlns:a16="http://schemas.microsoft.com/office/drawing/2014/main" id="{7E637688-8151-4F7B-9ADC-0C71E75341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97025"/>
            <a:ext cx="9601200" cy="960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5B64BF03-91A1-40A8-A4D6-6B6BDFDE53A3}"/>
              </a:ext>
            </a:extLst>
          </p:cNvPr>
          <p:cNvSpPr/>
          <p:nvPr/>
        </p:nvSpPr>
        <p:spPr>
          <a:xfrm>
            <a:off x="4950783" y="3867044"/>
            <a:ext cx="153588" cy="189595"/>
          </a:xfrm>
          <a:custGeom>
            <a:avLst/>
            <a:gdLst>
              <a:gd name="connsiteX0" fmla="*/ 3805 w 153588"/>
              <a:gd name="connsiteY0" fmla="*/ 189019 h 189595"/>
              <a:gd name="connsiteX1" fmla="*/ 153030 w 153588"/>
              <a:gd name="connsiteY1" fmla="*/ 4869 h 189595"/>
              <a:gd name="connsiteX2" fmla="*/ 53017 w 153588"/>
              <a:gd name="connsiteY2" fmla="*/ 62019 h 189595"/>
              <a:gd name="connsiteX3" fmla="*/ 3805 w 153588"/>
              <a:gd name="connsiteY3" fmla="*/ 189019 h 189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588" h="189595">
                <a:moveTo>
                  <a:pt x="3805" y="189019"/>
                </a:moveTo>
                <a:cubicBezTo>
                  <a:pt x="20474" y="179494"/>
                  <a:pt x="144828" y="26036"/>
                  <a:pt x="153030" y="4869"/>
                </a:cubicBezTo>
                <a:cubicBezTo>
                  <a:pt x="161232" y="-16298"/>
                  <a:pt x="76829" y="36884"/>
                  <a:pt x="53017" y="62019"/>
                </a:cubicBezTo>
                <a:cubicBezTo>
                  <a:pt x="29205" y="87154"/>
                  <a:pt x="-12864" y="198544"/>
                  <a:pt x="3805" y="189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8844D898-8BDA-44B5-8D60-D499EE169CA8}"/>
              </a:ext>
            </a:extLst>
          </p:cNvPr>
          <p:cNvSpPr/>
          <p:nvPr/>
        </p:nvSpPr>
        <p:spPr>
          <a:xfrm>
            <a:off x="5096941" y="3718611"/>
            <a:ext cx="456224" cy="145593"/>
          </a:xfrm>
          <a:custGeom>
            <a:avLst/>
            <a:gdLst>
              <a:gd name="connsiteX0" fmla="*/ 2109 w 456224"/>
              <a:gd name="connsiteY0" fmla="*/ 145364 h 145593"/>
              <a:gd name="connsiteX1" fmla="*/ 276747 w 456224"/>
              <a:gd name="connsiteY1" fmla="*/ 19952 h 145593"/>
              <a:gd name="connsiteX2" fmla="*/ 456134 w 456224"/>
              <a:gd name="connsiteY2" fmla="*/ 4077 h 145593"/>
              <a:gd name="connsiteX3" fmla="*/ 298972 w 456224"/>
              <a:gd name="connsiteY3" fmla="*/ 4077 h 145593"/>
              <a:gd name="connsiteX4" fmla="*/ 156097 w 456224"/>
              <a:gd name="connsiteY4" fmla="*/ 50114 h 145593"/>
              <a:gd name="connsiteX5" fmla="*/ 2109 w 456224"/>
              <a:gd name="connsiteY5" fmla="*/ 145364 h 145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6224" h="145593">
                <a:moveTo>
                  <a:pt x="2109" y="145364"/>
                </a:moveTo>
                <a:cubicBezTo>
                  <a:pt x="22217" y="140337"/>
                  <a:pt x="201076" y="43500"/>
                  <a:pt x="276747" y="19952"/>
                </a:cubicBezTo>
                <a:cubicBezTo>
                  <a:pt x="352418" y="-3596"/>
                  <a:pt x="452430" y="6723"/>
                  <a:pt x="456134" y="4077"/>
                </a:cubicBezTo>
                <a:cubicBezTo>
                  <a:pt x="459838" y="1431"/>
                  <a:pt x="348978" y="-3596"/>
                  <a:pt x="298972" y="4077"/>
                </a:cubicBezTo>
                <a:cubicBezTo>
                  <a:pt x="248966" y="11750"/>
                  <a:pt x="201076" y="28947"/>
                  <a:pt x="156097" y="50114"/>
                </a:cubicBezTo>
                <a:cubicBezTo>
                  <a:pt x="111118" y="71281"/>
                  <a:pt x="-17999" y="150391"/>
                  <a:pt x="2109" y="1453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79BCFD6B-B4F1-4F63-8721-DD8B46195D3A}"/>
              </a:ext>
            </a:extLst>
          </p:cNvPr>
          <p:cNvSpPr/>
          <p:nvPr/>
        </p:nvSpPr>
        <p:spPr>
          <a:xfrm>
            <a:off x="5482412" y="3694145"/>
            <a:ext cx="655440" cy="138514"/>
          </a:xfrm>
          <a:custGeom>
            <a:avLst/>
            <a:gdLst>
              <a:gd name="connsiteX0" fmla="*/ 2401 w 655440"/>
              <a:gd name="connsiteY0" fmla="*/ 3143 h 138514"/>
              <a:gd name="connsiteX1" fmla="*/ 319901 w 655440"/>
              <a:gd name="connsiteY1" fmla="*/ 14255 h 138514"/>
              <a:gd name="connsiteX2" fmla="*/ 486588 w 655440"/>
              <a:gd name="connsiteY2" fmla="*/ 58705 h 138514"/>
              <a:gd name="connsiteX3" fmla="*/ 629463 w 655440"/>
              <a:gd name="connsiteY3" fmla="*/ 125380 h 138514"/>
              <a:gd name="connsiteX4" fmla="*/ 643751 w 655440"/>
              <a:gd name="connsiteY4" fmla="*/ 133318 h 138514"/>
              <a:gd name="connsiteX5" fmla="*/ 502463 w 655440"/>
              <a:gd name="connsiteY5" fmla="*/ 65055 h 138514"/>
              <a:gd name="connsiteX6" fmla="*/ 2401 w 655440"/>
              <a:gd name="connsiteY6" fmla="*/ 3143 h 138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5440" h="138514">
                <a:moveTo>
                  <a:pt x="2401" y="3143"/>
                </a:moveTo>
                <a:cubicBezTo>
                  <a:pt x="-28026" y="-5324"/>
                  <a:pt x="239203" y="4995"/>
                  <a:pt x="319901" y="14255"/>
                </a:cubicBezTo>
                <a:cubicBezTo>
                  <a:pt x="400599" y="23515"/>
                  <a:pt x="434994" y="40184"/>
                  <a:pt x="486588" y="58705"/>
                </a:cubicBezTo>
                <a:cubicBezTo>
                  <a:pt x="538182" y="77226"/>
                  <a:pt x="603269" y="112945"/>
                  <a:pt x="629463" y="125380"/>
                </a:cubicBezTo>
                <a:cubicBezTo>
                  <a:pt x="655657" y="137815"/>
                  <a:pt x="664918" y="143372"/>
                  <a:pt x="643751" y="133318"/>
                </a:cubicBezTo>
                <a:cubicBezTo>
                  <a:pt x="622584" y="123264"/>
                  <a:pt x="605121" y="84899"/>
                  <a:pt x="502463" y="65055"/>
                </a:cubicBezTo>
                <a:cubicBezTo>
                  <a:pt x="399805" y="45211"/>
                  <a:pt x="32828" y="11610"/>
                  <a:pt x="2401" y="3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0DF866A5-5FFB-4E0E-8F9D-71013CE48439}"/>
              </a:ext>
            </a:extLst>
          </p:cNvPr>
          <p:cNvSpPr/>
          <p:nvPr/>
        </p:nvSpPr>
        <p:spPr>
          <a:xfrm>
            <a:off x="5083106" y="3778246"/>
            <a:ext cx="579511" cy="166962"/>
          </a:xfrm>
          <a:custGeom>
            <a:avLst/>
            <a:gdLst>
              <a:gd name="connsiteX0" fmla="*/ 69 w 579511"/>
              <a:gd name="connsiteY0" fmla="*/ 166692 h 166962"/>
              <a:gd name="connsiteX1" fmla="*/ 277882 w 579511"/>
              <a:gd name="connsiteY1" fmla="*/ 42867 h 166962"/>
              <a:gd name="connsiteX2" fmla="*/ 425519 w 579511"/>
              <a:gd name="connsiteY2" fmla="*/ 6354 h 166962"/>
              <a:gd name="connsiteX3" fmla="*/ 579507 w 579511"/>
              <a:gd name="connsiteY3" fmla="*/ 1592 h 166962"/>
              <a:gd name="connsiteX4" fmla="*/ 420757 w 579511"/>
              <a:gd name="connsiteY4" fmla="*/ 23817 h 166962"/>
              <a:gd name="connsiteX5" fmla="*/ 252482 w 579511"/>
              <a:gd name="connsiteY5" fmla="*/ 74617 h 166962"/>
              <a:gd name="connsiteX6" fmla="*/ 69 w 579511"/>
              <a:gd name="connsiteY6" fmla="*/ 166692 h 166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9511" h="166962">
                <a:moveTo>
                  <a:pt x="69" y="166692"/>
                </a:moveTo>
                <a:cubicBezTo>
                  <a:pt x="4302" y="161400"/>
                  <a:pt x="206974" y="69590"/>
                  <a:pt x="277882" y="42867"/>
                </a:cubicBezTo>
                <a:cubicBezTo>
                  <a:pt x="348790" y="16144"/>
                  <a:pt x="375248" y="13233"/>
                  <a:pt x="425519" y="6354"/>
                </a:cubicBezTo>
                <a:cubicBezTo>
                  <a:pt x="475790" y="-525"/>
                  <a:pt x="580301" y="-1318"/>
                  <a:pt x="579507" y="1592"/>
                </a:cubicBezTo>
                <a:cubicBezTo>
                  <a:pt x="578713" y="4502"/>
                  <a:pt x="475261" y="11646"/>
                  <a:pt x="420757" y="23817"/>
                </a:cubicBezTo>
                <a:cubicBezTo>
                  <a:pt x="366253" y="35988"/>
                  <a:pt x="319422" y="51069"/>
                  <a:pt x="252482" y="74617"/>
                </a:cubicBezTo>
                <a:cubicBezTo>
                  <a:pt x="185542" y="98165"/>
                  <a:pt x="-4164" y="171984"/>
                  <a:pt x="69" y="1666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F052925E-B7C7-43A9-99AE-42DB176AC820}"/>
              </a:ext>
            </a:extLst>
          </p:cNvPr>
          <p:cNvSpPr/>
          <p:nvPr/>
        </p:nvSpPr>
        <p:spPr>
          <a:xfrm>
            <a:off x="5698976" y="3764181"/>
            <a:ext cx="552926" cy="80526"/>
          </a:xfrm>
          <a:custGeom>
            <a:avLst/>
            <a:gdLst>
              <a:gd name="connsiteX0" fmla="*/ 1737 w 552926"/>
              <a:gd name="connsiteY0" fmla="*/ 1369 h 80526"/>
              <a:gd name="connsiteX1" fmla="*/ 162074 w 552926"/>
              <a:gd name="connsiteY1" fmla="*/ 28357 h 80526"/>
              <a:gd name="connsiteX2" fmla="*/ 243037 w 552926"/>
              <a:gd name="connsiteY2" fmla="*/ 48994 h 80526"/>
              <a:gd name="connsiteX3" fmla="*/ 358924 w 552926"/>
              <a:gd name="connsiteY3" fmla="*/ 60107 h 80526"/>
              <a:gd name="connsiteX4" fmla="*/ 552599 w 552926"/>
              <a:gd name="connsiteY4" fmla="*/ 22007 h 80526"/>
              <a:gd name="connsiteX5" fmla="*/ 401787 w 552926"/>
              <a:gd name="connsiteY5" fmla="*/ 72807 h 80526"/>
              <a:gd name="connsiteX6" fmla="*/ 274787 w 552926"/>
              <a:gd name="connsiteY6" fmla="*/ 74394 h 80526"/>
              <a:gd name="connsiteX7" fmla="*/ 1737 w 552926"/>
              <a:gd name="connsiteY7" fmla="*/ 1369 h 8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2926" h="80526">
                <a:moveTo>
                  <a:pt x="1737" y="1369"/>
                </a:moveTo>
                <a:cubicBezTo>
                  <a:pt x="-17049" y="-6304"/>
                  <a:pt x="121857" y="20419"/>
                  <a:pt x="162074" y="28357"/>
                </a:cubicBezTo>
                <a:cubicBezTo>
                  <a:pt x="202291" y="36295"/>
                  <a:pt x="210229" y="43702"/>
                  <a:pt x="243037" y="48994"/>
                </a:cubicBezTo>
                <a:cubicBezTo>
                  <a:pt x="275845" y="54286"/>
                  <a:pt x="307330" y="64605"/>
                  <a:pt x="358924" y="60107"/>
                </a:cubicBezTo>
                <a:cubicBezTo>
                  <a:pt x="410518" y="55609"/>
                  <a:pt x="545455" y="19890"/>
                  <a:pt x="552599" y="22007"/>
                </a:cubicBezTo>
                <a:cubicBezTo>
                  <a:pt x="559743" y="24124"/>
                  <a:pt x="448089" y="64076"/>
                  <a:pt x="401787" y="72807"/>
                </a:cubicBezTo>
                <a:cubicBezTo>
                  <a:pt x="355485" y="81538"/>
                  <a:pt x="340668" y="83919"/>
                  <a:pt x="274787" y="74394"/>
                </a:cubicBezTo>
                <a:cubicBezTo>
                  <a:pt x="208906" y="64869"/>
                  <a:pt x="20523" y="9042"/>
                  <a:pt x="1737" y="1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D0521529-20D1-4BCB-BC36-0254C7840D09}"/>
              </a:ext>
            </a:extLst>
          </p:cNvPr>
          <p:cNvSpPr/>
          <p:nvPr/>
        </p:nvSpPr>
        <p:spPr>
          <a:xfrm>
            <a:off x="4945033" y="4009706"/>
            <a:ext cx="324156" cy="52835"/>
          </a:xfrm>
          <a:custGeom>
            <a:avLst/>
            <a:gdLst>
              <a:gd name="connsiteX0" fmla="*/ 30 w 324156"/>
              <a:gd name="connsiteY0" fmla="*/ 36832 h 52835"/>
              <a:gd name="connsiteX1" fmla="*/ 181005 w 324156"/>
              <a:gd name="connsiteY1" fmla="*/ 20957 h 52835"/>
              <a:gd name="connsiteX2" fmla="*/ 323880 w 324156"/>
              <a:gd name="connsiteY2" fmla="*/ 52707 h 52835"/>
              <a:gd name="connsiteX3" fmla="*/ 215930 w 324156"/>
              <a:gd name="connsiteY3" fmla="*/ 6669 h 52835"/>
              <a:gd name="connsiteX4" fmla="*/ 166717 w 324156"/>
              <a:gd name="connsiteY4" fmla="*/ 1907 h 52835"/>
              <a:gd name="connsiteX5" fmla="*/ 30 w 324156"/>
              <a:gd name="connsiteY5" fmla="*/ 36832 h 52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156" h="52835">
                <a:moveTo>
                  <a:pt x="30" y="36832"/>
                </a:moveTo>
                <a:cubicBezTo>
                  <a:pt x="2411" y="40007"/>
                  <a:pt x="127030" y="18311"/>
                  <a:pt x="181005" y="20957"/>
                </a:cubicBezTo>
                <a:cubicBezTo>
                  <a:pt x="234980" y="23603"/>
                  <a:pt x="318059" y="55088"/>
                  <a:pt x="323880" y="52707"/>
                </a:cubicBezTo>
                <a:cubicBezTo>
                  <a:pt x="329701" y="50326"/>
                  <a:pt x="242124" y="15136"/>
                  <a:pt x="215930" y="6669"/>
                </a:cubicBezTo>
                <a:cubicBezTo>
                  <a:pt x="189736" y="-1798"/>
                  <a:pt x="197409" y="-739"/>
                  <a:pt x="166717" y="1907"/>
                </a:cubicBezTo>
                <a:cubicBezTo>
                  <a:pt x="136025" y="4553"/>
                  <a:pt x="-2351" y="33657"/>
                  <a:pt x="30" y="368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603FC4CF-A0D1-48D1-A233-9E48E86CA591}"/>
              </a:ext>
            </a:extLst>
          </p:cNvPr>
          <p:cNvSpPr/>
          <p:nvPr/>
        </p:nvSpPr>
        <p:spPr>
          <a:xfrm>
            <a:off x="5128879" y="3889268"/>
            <a:ext cx="186075" cy="111475"/>
          </a:xfrm>
          <a:custGeom>
            <a:avLst/>
            <a:gdLst>
              <a:gd name="connsiteX0" fmla="*/ 86059 w 186075"/>
              <a:gd name="connsiteY0" fmla="*/ 107 h 111475"/>
              <a:gd name="connsiteX1" fmla="*/ 36846 w 186075"/>
              <a:gd name="connsiteY1" fmla="*/ 82657 h 111475"/>
              <a:gd name="connsiteX2" fmla="*/ 186071 w 186075"/>
              <a:gd name="connsiteY2" fmla="*/ 104882 h 111475"/>
              <a:gd name="connsiteX3" fmla="*/ 41609 w 186075"/>
              <a:gd name="connsiteY3" fmla="*/ 111232 h 111475"/>
              <a:gd name="connsiteX4" fmla="*/ 334 w 186075"/>
              <a:gd name="connsiteY4" fmla="*/ 101707 h 111475"/>
              <a:gd name="connsiteX5" fmla="*/ 86059 w 186075"/>
              <a:gd name="connsiteY5" fmla="*/ 107 h 11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075" h="111475">
                <a:moveTo>
                  <a:pt x="86059" y="107"/>
                </a:moveTo>
                <a:cubicBezTo>
                  <a:pt x="92144" y="-3068"/>
                  <a:pt x="20177" y="65195"/>
                  <a:pt x="36846" y="82657"/>
                </a:cubicBezTo>
                <a:cubicBezTo>
                  <a:pt x="53515" y="100119"/>
                  <a:pt x="185277" y="100120"/>
                  <a:pt x="186071" y="104882"/>
                </a:cubicBezTo>
                <a:cubicBezTo>
                  <a:pt x="186865" y="109644"/>
                  <a:pt x="72565" y="111761"/>
                  <a:pt x="41609" y="111232"/>
                </a:cubicBezTo>
                <a:cubicBezTo>
                  <a:pt x="10653" y="110703"/>
                  <a:pt x="-2312" y="114936"/>
                  <a:pt x="334" y="101707"/>
                </a:cubicBezTo>
                <a:cubicBezTo>
                  <a:pt x="2980" y="88478"/>
                  <a:pt x="79974" y="3282"/>
                  <a:pt x="86059" y="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E032E8EA-C8CB-44A7-A1E0-A26DB9439F4D}"/>
              </a:ext>
            </a:extLst>
          </p:cNvPr>
          <p:cNvSpPr/>
          <p:nvPr/>
        </p:nvSpPr>
        <p:spPr>
          <a:xfrm>
            <a:off x="5032009" y="3914761"/>
            <a:ext cx="124515" cy="79191"/>
          </a:xfrm>
          <a:custGeom>
            <a:avLst/>
            <a:gdLst>
              <a:gd name="connsiteX0" fmla="*/ 62279 w 124515"/>
              <a:gd name="connsiteY0" fmla="*/ 14 h 79191"/>
              <a:gd name="connsiteX1" fmla="*/ 38466 w 124515"/>
              <a:gd name="connsiteY1" fmla="*/ 69864 h 79191"/>
              <a:gd name="connsiteX2" fmla="*/ 124191 w 124515"/>
              <a:gd name="connsiteY2" fmla="*/ 71452 h 79191"/>
              <a:gd name="connsiteX3" fmla="*/ 1954 w 124515"/>
              <a:gd name="connsiteY3" fmla="*/ 76214 h 79191"/>
              <a:gd name="connsiteX4" fmla="*/ 62279 w 124515"/>
              <a:gd name="connsiteY4" fmla="*/ 14 h 7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515" h="79191">
                <a:moveTo>
                  <a:pt x="62279" y="14"/>
                </a:moveTo>
                <a:cubicBezTo>
                  <a:pt x="68364" y="-1044"/>
                  <a:pt x="28147" y="57958"/>
                  <a:pt x="38466" y="69864"/>
                </a:cubicBezTo>
                <a:cubicBezTo>
                  <a:pt x="48785" y="81770"/>
                  <a:pt x="130276" y="70394"/>
                  <a:pt x="124191" y="71452"/>
                </a:cubicBezTo>
                <a:cubicBezTo>
                  <a:pt x="118106" y="72510"/>
                  <a:pt x="16242" y="84681"/>
                  <a:pt x="1954" y="76214"/>
                </a:cubicBezTo>
                <a:cubicBezTo>
                  <a:pt x="-12334" y="67747"/>
                  <a:pt x="56194" y="1072"/>
                  <a:pt x="62279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EDBFFA2F-96EB-49D3-AE8D-BECAE98FE589}"/>
              </a:ext>
            </a:extLst>
          </p:cNvPr>
          <p:cNvSpPr/>
          <p:nvPr/>
        </p:nvSpPr>
        <p:spPr>
          <a:xfrm>
            <a:off x="5297279" y="3989546"/>
            <a:ext cx="239859" cy="34828"/>
          </a:xfrm>
          <a:custGeom>
            <a:avLst/>
            <a:gdLst>
              <a:gd name="connsiteX0" fmla="*/ 6559 w 239859"/>
              <a:gd name="connsiteY0" fmla="*/ 1429 h 34828"/>
              <a:gd name="connsiteX1" fmla="*/ 236746 w 239859"/>
              <a:gd name="connsiteY1" fmla="*/ 7779 h 34828"/>
              <a:gd name="connsiteX2" fmla="*/ 135146 w 239859"/>
              <a:gd name="connsiteY2" fmla="*/ 28417 h 34828"/>
              <a:gd name="connsiteX3" fmla="*/ 70059 w 239859"/>
              <a:gd name="connsiteY3" fmla="*/ 33179 h 34828"/>
              <a:gd name="connsiteX4" fmla="*/ 6559 w 239859"/>
              <a:gd name="connsiteY4" fmla="*/ 1429 h 34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859" h="34828">
                <a:moveTo>
                  <a:pt x="6559" y="1429"/>
                </a:moveTo>
                <a:cubicBezTo>
                  <a:pt x="34340" y="-2804"/>
                  <a:pt x="215315" y="3281"/>
                  <a:pt x="236746" y="7779"/>
                </a:cubicBezTo>
                <a:cubicBezTo>
                  <a:pt x="258177" y="12277"/>
                  <a:pt x="162927" y="24184"/>
                  <a:pt x="135146" y="28417"/>
                </a:cubicBezTo>
                <a:cubicBezTo>
                  <a:pt x="107365" y="32650"/>
                  <a:pt x="93342" y="37412"/>
                  <a:pt x="70059" y="33179"/>
                </a:cubicBezTo>
                <a:cubicBezTo>
                  <a:pt x="46776" y="28946"/>
                  <a:pt x="-21222" y="5662"/>
                  <a:pt x="6559" y="1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3F8C3F99-3353-44E0-AD78-25F6A8C06F7F}"/>
              </a:ext>
            </a:extLst>
          </p:cNvPr>
          <p:cNvSpPr/>
          <p:nvPr/>
        </p:nvSpPr>
        <p:spPr>
          <a:xfrm>
            <a:off x="5519722" y="3860590"/>
            <a:ext cx="288965" cy="151237"/>
          </a:xfrm>
          <a:custGeom>
            <a:avLst/>
            <a:gdLst>
              <a:gd name="connsiteX0" fmla="*/ 16 w 288965"/>
              <a:gd name="connsiteY0" fmla="*/ 151023 h 151237"/>
              <a:gd name="connsiteX1" fmla="*/ 157178 w 288965"/>
              <a:gd name="connsiteY1" fmla="*/ 84348 h 151237"/>
              <a:gd name="connsiteX2" fmla="*/ 288941 w 288965"/>
              <a:gd name="connsiteY2" fmla="*/ 210 h 151237"/>
              <a:gd name="connsiteX3" fmla="*/ 166703 w 288965"/>
              <a:gd name="connsiteY3" fmla="*/ 62123 h 151237"/>
              <a:gd name="connsiteX4" fmla="*/ 16 w 288965"/>
              <a:gd name="connsiteY4" fmla="*/ 151023 h 151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965" h="151237">
                <a:moveTo>
                  <a:pt x="16" y="151023"/>
                </a:moveTo>
                <a:cubicBezTo>
                  <a:pt x="-1571" y="154727"/>
                  <a:pt x="109024" y="109483"/>
                  <a:pt x="157178" y="84348"/>
                </a:cubicBezTo>
                <a:cubicBezTo>
                  <a:pt x="205332" y="59213"/>
                  <a:pt x="287354" y="3914"/>
                  <a:pt x="288941" y="210"/>
                </a:cubicBezTo>
                <a:cubicBezTo>
                  <a:pt x="290528" y="-3494"/>
                  <a:pt x="216180" y="42544"/>
                  <a:pt x="166703" y="62123"/>
                </a:cubicBezTo>
                <a:cubicBezTo>
                  <a:pt x="117226" y="81702"/>
                  <a:pt x="1603" y="147319"/>
                  <a:pt x="16" y="1510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5E4F2A07-74B6-44E9-87C4-B15F6B2CD40B}"/>
              </a:ext>
            </a:extLst>
          </p:cNvPr>
          <p:cNvSpPr/>
          <p:nvPr/>
        </p:nvSpPr>
        <p:spPr>
          <a:xfrm>
            <a:off x="5651467" y="3848521"/>
            <a:ext cx="341357" cy="83915"/>
          </a:xfrm>
          <a:custGeom>
            <a:avLst/>
            <a:gdLst>
              <a:gd name="connsiteX0" fmla="*/ 33 w 341357"/>
              <a:gd name="connsiteY0" fmla="*/ 83717 h 83915"/>
              <a:gd name="connsiteX1" fmla="*/ 111158 w 341357"/>
              <a:gd name="connsiteY1" fmla="*/ 1167 h 83915"/>
              <a:gd name="connsiteX2" fmla="*/ 341346 w 341357"/>
              <a:gd name="connsiteY2" fmla="*/ 34504 h 83915"/>
              <a:gd name="connsiteX3" fmla="*/ 120683 w 341357"/>
              <a:gd name="connsiteY3" fmla="*/ 24979 h 83915"/>
              <a:gd name="connsiteX4" fmla="*/ 33 w 341357"/>
              <a:gd name="connsiteY4" fmla="*/ 83717 h 83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357" h="83915">
                <a:moveTo>
                  <a:pt x="33" y="83717"/>
                </a:moveTo>
                <a:cubicBezTo>
                  <a:pt x="-1554" y="79748"/>
                  <a:pt x="54273" y="9369"/>
                  <a:pt x="111158" y="1167"/>
                </a:cubicBezTo>
                <a:cubicBezTo>
                  <a:pt x="168043" y="-7035"/>
                  <a:pt x="339759" y="30535"/>
                  <a:pt x="341346" y="34504"/>
                </a:cubicBezTo>
                <a:cubicBezTo>
                  <a:pt x="342933" y="38473"/>
                  <a:pt x="174393" y="19158"/>
                  <a:pt x="120683" y="24979"/>
                </a:cubicBezTo>
                <a:cubicBezTo>
                  <a:pt x="66973" y="30800"/>
                  <a:pt x="1620" y="87686"/>
                  <a:pt x="33" y="83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8A441CFD-CE2E-43F2-9C83-12CBCBF69EDC}"/>
              </a:ext>
            </a:extLst>
          </p:cNvPr>
          <p:cNvSpPr/>
          <p:nvPr/>
        </p:nvSpPr>
        <p:spPr>
          <a:xfrm>
            <a:off x="6008271" y="3838540"/>
            <a:ext cx="221229" cy="84635"/>
          </a:xfrm>
          <a:custGeom>
            <a:avLst/>
            <a:gdLst>
              <a:gd name="connsiteX0" fmla="*/ 38517 w 221229"/>
              <a:gd name="connsiteY0" fmla="*/ 35 h 84635"/>
              <a:gd name="connsiteX1" fmla="*/ 219492 w 221229"/>
              <a:gd name="connsiteY1" fmla="*/ 49248 h 84635"/>
              <a:gd name="connsiteX2" fmla="*/ 122654 w 221229"/>
              <a:gd name="connsiteY2" fmla="*/ 65123 h 84635"/>
              <a:gd name="connsiteX3" fmla="*/ 417 w 221229"/>
              <a:gd name="connsiteY3" fmla="*/ 84173 h 84635"/>
              <a:gd name="connsiteX4" fmla="*/ 167104 w 221229"/>
              <a:gd name="connsiteY4" fmla="*/ 44485 h 84635"/>
              <a:gd name="connsiteX5" fmla="*/ 178217 w 221229"/>
              <a:gd name="connsiteY5" fmla="*/ 41310 h 84635"/>
              <a:gd name="connsiteX6" fmla="*/ 38517 w 221229"/>
              <a:gd name="connsiteY6" fmla="*/ 35 h 84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229" h="84635">
                <a:moveTo>
                  <a:pt x="38517" y="35"/>
                </a:moveTo>
                <a:cubicBezTo>
                  <a:pt x="45396" y="1358"/>
                  <a:pt x="205469" y="38400"/>
                  <a:pt x="219492" y="49248"/>
                </a:cubicBezTo>
                <a:cubicBezTo>
                  <a:pt x="233515" y="60096"/>
                  <a:pt x="159166" y="59302"/>
                  <a:pt x="122654" y="65123"/>
                </a:cubicBezTo>
                <a:cubicBezTo>
                  <a:pt x="86142" y="70944"/>
                  <a:pt x="-6991" y="87613"/>
                  <a:pt x="417" y="84173"/>
                </a:cubicBezTo>
                <a:cubicBezTo>
                  <a:pt x="7825" y="80733"/>
                  <a:pt x="137471" y="51629"/>
                  <a:pt x="167104" y="44485"/>
                </a:cubicBezTo>
                <a:cubicBezTo>
                  <a:pt x="196737" y="37341"/>
                  <a:pt x="195415" y="47924"/>
                  <a:pt x="178217" y="41310"/>
                </a:cubicBezTo>
                <a:cubicBezTo>
                  <a:pt x="161019" y="34696"/>
                  <a:pt x="31638" y="-1288"/>
                  <a:pt x="38517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E7C45FBB-A306-4437-8E51-113327230D75}"/>
              </a:ext>
            </a:extLst>
          </p:cNvPr>
          <p:cNvSpPr/>
          <p:nvPr/>
        </p:nvSpPr>
        <p:spPr>
          <a:xfrm>
            <a:off x="5268913" y="4065588"/>
            <a:ext cx="292825" cy="39912"/>
          </a:xfrm>
          <a:custGeom>
            <a:avLst/>
            <a:gdLst>
              <a:gd name="connsiteX0" fmla="*/ 0 w 292825"/>
              <a:gd name="connsiteY0" fmla="*/ 0 h 39912"/>
              <a:gd name="connsiteX1" fmla="*/ 239712 w 292825"/>
              <a:gd name="connsiteY1" fmla="*/ 39687 h 39912"/>
              <a:gd name="connsiteX2" fmla="*/ 290512 w 292825"/>
              <a:gd name="connsiteY2" fmla="*/ 15875 h 39912"/>
              <a:gd name="connsiteX3" fmla="*/ 193675 w 292825"/>
              <a:gd name="connsiteY3" fmla="*/ 9525 h 39912"/>
              <a:gd name="connsiteX4" fmla="*/ 0 w 292825"/>
              <a:gd name="connsiteY4" fmla="*/ 0 h 39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825" h="39912">
                <a:moveTo>
                  <a:pt x="0" y="0"/>
                </a:moveTo>
                <a:cubicBezTo>
                  <a:pt x="95646" y="18520"/>
                  <a:pt x="191293" y="37041"/>
                  <a:pt x="239712" y="39687"/>
                </a:cubicBezTo>
                <a:cubicBezTo>
                  <a:pt x="288131" y="42333"/>
                  <a:pt x="298185" y="20902"/>
                  <a:pt x="290512" y="15875"/>
                </a:cubicBezTo>
                <a:cubicBezTo>
                  <a:pt x="282839" y="10848"/>
                  <a:pt x="193675" y="9525"/>
                  <a:pt x="193675" y="95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20ABAFED-D7C2-4699-8D29-3DDCF5A944B6}"/>
              </a:ext>
            </a:extLst>
          </p:cNvPr>
          <p:cNvSpPr/>
          <p:nvPr/>
        </p:nvSpPr>
        <p:spPr>
          <a:xfrm>
            <a:off x="5537200" y="3881655"/>
            <a:ext cx="453351" cy="163295"/>
          </a:xfrm>
          <a:custGeom>
            <a:avLst/>
            <a:gdLst>
              <a:gd name="connsiteX0" fmla="*/ 0 w 453351"/>
              <a:gd name="connsiteY0" fmla="*/ 163295 h 163295"/>
              <a:gd name="connsiteX1" fmla="*/ 187325 w 453351"/>
              <a:gd name="connsiteY1" fmla="*/ 122020 h 163295"/>
              <a:gd name="connsiteX2" fmla="*/ 449263 w 453351"/>
              <a:gd name="connsiteY2" fmla="*/ 2958 h 163295"/>
              <a:gd name="connsiteX3" fmla="*/ 336550 w 453351"/>
              <a:gd name="connsiteY3" fmla="*/ 36295 h 163295"/>
              <a:gd name="connsiteX4" fmla="*/ 193675 w 453351"/>
              <a:gd name="connsiteY4" fmla="*/ 37883 h 163295"/>
              <a:gd name="connsiteX5" fmla="*/ 312738 w 453351"/>
              <a:gd name="connsiteY5" fmla="*/ 44233 h 163295"/>
              <a:gd name="connsiteX6" fmla="*/ 220663 w 453351"/>
              <a:gd name="connsiteY6" fmla="*/ 79158 h 163295"/>
              <a:gd name="connsiteX7" fmla="*/ 0 w 453351"/>
              <a:gd name="connsiteY7" fmla="*/ 163295 h 163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351" h="163295">
                <a:moveTo>
                  <a:pt x="0" y="163295"/>
                </a:moveTo>
                <a:cubicBezTo>
                  <a:pt x="56224" y="156019"/>
                  <a:pt x="112448" y="148743"/>
                  <a:pt x="187325" y="122020"/>
                </a:cubicBezTo>
                <a:cubicBezTo>
                  <a:pt x="262202" y="95297"/>
                  <a:pt x="424392" y="17245"/>
                  <a:pt x="449263" y="2958"/>
                </a:cubicBezTo>
                <a:cubicBezTo>
                  <a:pt x="474134" y="-11330"/>
                  <a:pt x="379148" y="30474"/>
                  <a:pt x="336550" y="36295"/>
                </a:cubicBezTo>
                <a:cubicBezTo>
                  <a:pt x="293952" y="42116"/>
                  <a:pt x="197644" y="36560"/>
                  <a:pt x="193675" y="37883"/>
                </a:cubicBezTo>
                <a:cubicBezTo>
                  <a:pt x="189706" y="39206"/>
                  <a:pt x="308240" y="37354"/>
                  <a:pt x="312738" y="44233"/>
                </a:cubicBezTo>
                <a:cubicBezTo>
                  <a:pt x="317236" y="51112"/>
                  <a:pt x="220663" y="79158"/>
                  <a:pt x="220663" y="79158"/>
                </a:cubicBezTo>
                <a:lnTo>
                  <a:pt x="0" y="16329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08EC6FA4-4411-43B9-A68C-A6EF21065B6D}"/>
              </a:ext>
            </a:extLst>
          </p:cNvPr>
          <p:cNvSpPr/>
          <p:nvPr/>
        </p:nvSpPr>
        <p:spPr>
          <a:xfrm>
            <a:off x="5414963" y="3748994"/>
            <a:ext cx="384476" cy="61702"/>
          </a:xfrm>
          <a:custGeom>
            <a:avLst/>
            <a:gdLst>
              <a:gd name="connsiteX0" fmla="*/ 0 w 384476"/>
              <a:gd name="connsiteY0" fmla="*/ 35606 h 61702"/>
              <a:gd name="connsiteX1" fmla="*/ 260350 w 384476"/>
              <a:gd name="connsiteY1" fmla="*/ 681 h 61702"/>
              <a:gd name="connsiteX2" fmla="*/ 384175 w 384476"/>
              <a:gd name="connsiteY2" fmla="*/ 14969 h 61702"/>
              <a:gd name="connsiteX3" fmla="*/ 293687 w 384476"/>
              <a:gd name="connsiteY3" fmla="*/ 45131 h 61702"/>
              <a:gd name="connsiteX4" fmla="*/ 244475 w 384476"/>
              <a:gd name="connsiteY4" fmla="*/ 61006 h 61702"/>
              <a:gd name="connsiteX5" fmla="*/ 314325 w 384476"/>
              <a:gd name="connsiteY5" fmla="*/ 22906 h 61702"/>
              <a:gd name="connsiteX6" fmla="*/ 180975 w 384476"/>
              <a:gd name="connsiteY6" fmla="*/ 22906 h 61702"/>
              <a:gd name="connsiteX7" fmla="*/ 0 w 384476"/>
              <a:gd name="connsiteY7" fmla="*/ 35606 h 61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4476" h="61702">
                <a:moveTo>
                  <a:pt x="0" y="35606"/>
                </a:moveTo>
                <a:cubicBezTo>
                  <a:pt x="98160" y="19863"/>
                  <a:pt x="196321" y="4120"/>
                  <a:pt x="260350" y="681"/>
                </a:cubicBezTo>
                <a:cubicBezTo>
                  <a:pt x="324379" y="-2758"/>
                  <a:pt x="378619" y="7561"/>
                  <a:pt x="384175" y="14969"/>
                </a:cubicBezTo>
                <a:cubicBezTo>
                  <a:pt x="389731" y="22377"/>
                  <a:pt x="316970" y="37458"/>
                  <a:pt x="293687" y="45131"/>
                </a:cubicBezTo>
                <a:cubicBezTo>
                  <a:pt x="270404" y="52804"/>
                  <a:pt x="241035" y="64710"/>
                  <a:pt x="244475" y="61006"/>
                </a:cubicBezTo>
                <a:cubicBezTo>
                  <a:pt x="247915" y="57302"/>
                  <a:pt x="324908" y="29256"/>
                  <a:pt x="314325" y="22906"/>
                </a:cubicBezTo>
                <a:cubicBezTo>
                  <a:pt x="303742" y="16556"/>
                  <a:pt x="180975" y="22906"/>
                  <a:pt x="180975" y="22906"/>
                </a:cubicBezTo>
                <a:lnTo>
                  <a:pt x="0" y="3560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BD492397-7211-43F5-96BD-EAA406E1A266}"/>
              </a:ext>
            </a:extLst>
          </p:cNvPr>
          <p:cNvSpPr/>
          <p:nvPr/>
        </p:nvSpPr>
        <p:spPr>
          <a:xfrm>
            <a:off x="5273288" y="3770144"/>
            <a:ext cx="376989" cy="216306"/>
          </a:xfrm>
          <a:custGeom>
            <a:avLst/>
            <a:gdLst>
              <a:gd name="connsiteX0" fmla="*/ 349637 w 376989"/>
              <a:gd name="connsiteY0" fmla="*/ 1756 h 216306"/>
              <a:gd name="connsiteX1" fmla="*/ 363925 w 376989"/>
              <a:gd name="connsiteY1" fmla="*/ 128756 h 216306"/>
              <a:gd name="connsiteX2" fmla="*/ 340112 w 376989"/>
              <a:gd name="connsiteY2" fmla="*/ 158919 h 216306"/>
              <a:gd name="connsiteX3" fmla="*/ 243275 w 376989"/>
              <a:gd name="connsiteY3" fmla="*/ 211306 h 216306"/>
              <a:gd name="connsiteX4" fmla="*/ 78175 w 376989"/>
              <a:gd name="connsiteY4" fmla="*/ 211306 h 216306"/>
              <a:gd name="connsiteX5" fmla="*/ 36900 w 376989"/>
              <a:gd name="connsiteY5" fmla="*/ 185906 h 216306"/>
              <a:gd name="connsiteX6" fmla="*/ 387 w 376989"/>
              <a:gd name="connsiteY6" fmla="*/ 168444 h 216306"/>
              <a:gd name="connsiteX7" fmla="*/ 60712 w 376989"/>
              <a:gd name="connsiteY7" fmla="*/ 62081 h 216306"/>
              <a:gd name="connsiteX8" fmla="*/ 349637 w 376989"/>
              <a:gd name="connsiteY8" fmla="*/ 1756 h 21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6989" h="216306">
                <a:moveTo>
                  <a:pt x="349637" y="1756"/>
                </a:moveTo>
                <a:cubicBezTo>
                  <a:pt x="400172" y="12868"/>
                  <a:pt x="365513" y="102562"/>
                  <a:pt x="363925" y="128756"/>
                </a:cubicBezTo>
                <a:cubicBezTo>
                  <a:pt x="362338" y="154950"/>
                  <a:pt x="360220" y="145161"/>
                  <a:pt x="340112" y="158919"/>
                </a:cubicBezTo>
                <a:cubicBezTo>
                  <a:pt x="320004" y="172677"/>
                  <a:pt x="286931" y="202575"/>
                  <a:pt x="243275" y="211306"/>
                </a:cubicBezTo>
                <a:cubicBezTo>
                  <a:pt x="199619" y="220037"/>
                  <a:pt x="112571" y="215539"/>
                  <a:pt x="78175" y="211306"/>
                </a:cubicBezTo>
                <a:cubicBezTo>
                  <a:pt x="43779" y="207073"/>
                  <a:pt x="49865" y="193050"/>
                  <a:pt x="36900" y="185906"/>
                </a:cubicBezTo>
                <a:cubicBezTo>
                  <a:pt x="23935" y="178762"/>
                  <a:pt x="-3582" y="189081"/>
                  <a:pt x="387" y="168444"/>
                </a:cubicBezTo>
                <a:cubicBezTo>
                  <a:pt x="4356" y="147807"/>
                  <a:pt x="6737" y="89333"/>
                  <a:pt x="60712" y="62081"/>
                </a:cubicBezTo>
                <a:cubicBezTo>
                  <a:pt x="114687" y="34829"/>
                  <a:pt x="299102" y="-9356"/>
                  <a:pt x="349637" y="17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33CFDEA4-84F8-490E-82FB-8B9AE1F48D2B}"/>
              </a:ext>
            </a:extLst>
          </p:cNvPr>
          <p:cNvSpPr/>
          <p:nvPr/>
        </p:nvSpPr>
        <p:spPr>
          <a:xfrm rot="20365941">
            <a:off x="5363139" y="3826646"/>
            <a:ext cx="117497" cy="6315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F66C3BD3-FA4B-4840-BB1D-04FF74D203A5}"/>
              </a:ext>
            </a:extLst>
          </p:cNvPr>
          <p:cNvSpPr/>
          <p:nvPr/>
        </p:nvSpPr>
        <p:spPr>
          <a:xfrm>
            <a:off x="4903761" y="3400167"/>
            <a:ext cx="395326" cy="148338"/>
          </a:xfrm>
          <a:custGeom>
            <a:avLst/>
            <a:gdLst>
              <a:gd name="connsiteX0" fmla="*/ 27 w 395326"/>
              <a:gd name="connsiteY0" fmla="*/ 122496 h 148338"/>
              <a:gd name="connsiteX1" fmla="*/ 209577 w 395326"/>
              <a:gd name="connsiteY1" fmla="*/ 132021 h 148338"/>
              <a:gd name="connsiteX2" fmla="*/ 233389 w 395326"/>
              <a:gd name="connsiteY2" fmla="*/ 147896 h 148338"/>
              <a:gd name="connsiteX3" fmla="*/ 254027 w 395326"/>
              <a:gd name="connsiteY3" fmla="*/ 112971 h 148338"/>
              <a:gd name="connsiteX4" fmla="*/ 395314 w 395326"/>
              <a:gd name="connsiteY4" fmla="*/ 258 h 148338"/>
              <a:gd name="connsiteX5" fmla="*/ 261964 w 395326"/>
              <a:gd name="connsiteY5" fmla="*/ 82808 h 148338"/>
              <a:gd name="connsiteX6" fmla="*/ 195289 w 395326"/>
              <a:gd name="connsiteY6" fmla="*/ 106621 h 148338"/>
              <a:gd name="connsiteX7" fmla="*/ 27 w 395326"/>
              <a:gd name="connsiteY7" fmla="*/ 122496 h 148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5326" h="148338">
                <a:moveTo>
                  <a:pt x="27" y="122496"/>
                </a:moveTo>
                <a:cubicBezTo>
                  <a:pt x="2408" y="126729"/>
                  <a:pt x="170683" y="127788"/>
                  <a:pt x="209577" y="132021"/>
                </a:cubicBezTo>
                <a:cubicBezTo>
                  <a:pt x="248471" y="136254"/>
                  <a:pt x="225981" y="151071"/>
                  <a:pt x="233389" y="147896"/>
                </a:cubicBezTo>
                <a:cubicBezTo>
                  <a:pt x="240797" y="144721"/>
                  <a:pt x="227039" y="137577"/>
                  <a:pt x="254027" y="112971"/>
                </a:cubicBezTo>
                <a:cubicBezTo>
                  <a:pt x="281015" y="88365"/>
                  <a:pt x="393991" y="5285"/>
                  <a:pt x="395314" y="258"/>
                </a:cubicBezTo>
                <a:cubicBezTo>
                  <a:pt x="396637" y="-4769"/>
                  <a:pt x="295301" y="65081"/>
                  <a:pt x="261964" y="82808"/>
                </a:cubicBezTo>
                <a:cubicBezTo>
                  <a:pt x="228627" y="100535"/>
                  <a:pt x="241062" y="101858"/>
                  <a:pt x="195289" y="106621"/>
                </a:cubicBezTo>
                <a:cubicBezTo>
                  <a:pt x="149516" y="111383"/>
                  <a:pt x="-2354" y="118263"/>
                  <a:pt x="27" y="1224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9A975190-83F1-4D75-A7DD-8B195A98AB79}"/>
              </a:ext>
            </a:extLst>
          </p:cNvPr>
          <p:cNvSpPr/>
          <p:nvPr/>
        </p:nvSpPr>
        <p:spPr>
          <a:xfrm>
            <a:off x="5006423" y="3133591"/>
            <a:ext cx="459812" cy="241443"/>
          </a:xfrm>
          <a:custGeom>
            <a:avLst/>
            <a:gdLst>
              <a:gd name="connsiteX0" fmla="*/ 552 w 459812"/>
              <a:gd name="connsiteY0" fmla="*/ 241434 h 241443"/>
              <a:gd name="connsiteX1" fmla="*/ 189465 w 459812"/>
              <a:gd name="connsiteY1" fmla="*/ 131897 h 241443"/>
              <a:gd name="connsiteX2" fmla="*/ 351390 w 459812"/>
              <a:gd name="connsiteY2" fmla="*/ 101734 h 241443"/>
              <a:gd name="connsiteX3" fmla="*/ 459340 w 459812"/>
              <a:gd name="connsiteY3" fmla="*/ 134 h 241443"/>
              <a:gd name="connsiteX4" fmla="*/ 310115 w 459812"/>
              <a:gd name="connsiteY4" fmla="*/ 81097 h 241443"/>
              <a:gd name="connsiteX5" fmla="*/ 137077 w 459812"/>
              <a:gd name="connsiteY5" fmla="*/ 125547 h 241443"/>
              <a:gd name="connsiteX6" fmla="*/ 552 w 459812"/>
              <a:gd name="connsiteY6" fmla="*/ 241434 h 241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9812" h="241443">
                <a:moveTo>
                  <a:pt x="552" y="241434"/>
                </a:moveTo>
                <a:cubicBezTo>
                  <a:pt x="9283" y="242492"/>
                  <a:pt x="130992" y="155180"/>
                  <a:pt x="189465" y="131897"/>
                </a:cubicBezTo>
                <a:cubicBezTo>
                  <a:pt x="247938" y="108614"/>
                  <a:pt x="306411" y="123694"/>
                  <a:pt x="351390" y="101734"/>
                </a:cubicBezTo>
                <a:cubicBezTo>
                  <a:pt x="396369" y="79774"/>
                  <a:pt x="466219" y="3573"/>
                  <a:pt x="459340" y="134"/>
                </a:cubicBezTo>
                <a:cubicBezTo>
                  <a:pt x="452461" y="-3305"/>
                  <a:pt x="363825" y="60195"/>
                  <a:pt x="310115" y="81097"/>
                </a:cubicBezTo>
                <a:cubicBezTo>
                  <a:pt x="256405" y="101999"/>
                  <a:pt x="185496" y="101470"/>
                  <a:pt x="137077" y="125547"/>
                </a:cubicBezTo>
                <a:cubicBezTo>
                  <a:pt x="88658" y="149624"/>
                  <a:pt x="-8179" y="240376"/>
                  <a:pt x="552" y="2414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CF246B0A-7BC1-49E2-BBCD-6D0AA04F2312}"/>
              </a:ext>
            </a:extLst>
          </p:cNvPr>
          <p:cNvSpPr/>
          <p:nvPr/>
        </p:nvSpPr>
        <p:spPr>
          <a:xfrm>
            <a:off x="5635625" y="3073987"/>
            <a:ext cx="406400" cy="66787"/>
          </a:xfrm>
          <a:custGeom>
            <a:avLst/>
            <a:gdLst>
              <a:gd name="connsiteX0" fmla="*/ 0 w 406400"/>
              <a:gd name="connsiteY0" fmla="*/ 1001 h 66787"/>
              <a:gd name="connsiteX1" fmla="*/ 238125 w 406400"/>
              <a:gd name="connsiteY1" fmla="*/ 8938 h 66787"/>
              <a:gd name="connsiteX2" fmla="*/ 406400 w 406400"/>
              <a:gd name="connsiteY2" fmla="*/ 66088 h 66787"/>
              <a:gd name="connsiteX3" fmla="*/ 238125 w 406400"/>
              <a:gd name="connsiteY3" fmla="*/ 42276 h 66787"/>
              <a:gd name="connsiteX4" fmla="*/ 0 w 406400"/>
              <a:gd name="connsiteY4" fmla="*/ 1001 h 6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6400" h="66787">
                <a:moveTo>
                  <a:pt x="0" y="1001"/>
                </a:moveTo>
                <a:cubicBezTo>
                  <a:pt x="85196" y="-455"/>
                  <a:pt x="170392" y="-1910"/>
                  <a:pt x="238125" y="8938"/>
                </a:cubicBezTo>
                <a:cubicBezTo>
                  <a:pt x="305858" y="19786"/>
                  <a:pt x="406400" y="60532"/>
                  <a:pt x="406400" y="66088"/>
                </a:cubicBezTo>
                <a:cubicBezTo>
                  <a:pt x="406400" y="71644"/>
                  <a:pt x="238125" y="42276"/>
                  <a:pt x="238125" y="42276"/>
                </a:cubicBezTo>
                <a:lnTo>
                  <a:pt x="0" y="100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B07AE6D5-4085-4F6B-9F80-2A7A66E99753}"/>
              </a:ext>
            </a:extLst>
          </p:cNvPr>
          <p:cNvSpPr/>
          <p:nvPr/>
        </p:nvSpPr>
        <p:spPr>
          <a:xfrm>
            <a:off x="5554642" y="3108165"/>
            <a:ext cx="515969" cy="98784"/>
          </a:xfrm>
          <a:custGeom>
            <a:avLst/>
            <a:gdLst>
              <a:gd name="connsiteX0" fmla="*/ 21 w 515969"/>
              <a:gd name="connsiteY0" fmla="*/ 81123 h 98784"/>
              <a:gd name="connsiteX1" fmla="*/ 204808 w 515969"/>
              <a:gd name="connsiteY1" fmla="*/ 27148 h 98784"/>
              <a:gd name="connsiteX2" fmla="*/ 515958 w 515969"/>
              <a:gd name="connsiteY2" fmla="*/ 98585 h 98784"/>
              <a:gd name="connsiteX3" fmla="*/ 215921 w 515969"/>
              <a:gd name="connsiteY3" fmla="*/ 160 h 98784"/>
              <a:gd name="connsiteX4" fmla="*/ 21 w 515969"/>
              <a:gd name="connsiteY4" fmla="*/ 81123 h 9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5969" h="98784">
                <a:moveTo>
                  <a:pt x="21" y="81123"/>
                </a:moveTo>
                <a:cubicBezTo>
                  <a:pt x="-1831" y="85621"/>
                  <a:pt x="118819" y="24238"/>
                  <a:pt x="204808" y="27148"/>
                </a:cubicBezTo>
                <a:cubicBezTo>
                  <a:pt x="290797" y="30058"/>
                  <a:pt x="514106" y="103083"/>
                  <a:pt x="515958" y="98585"/>
                </a:cubicBezTo>
                <a:cubicBezTo>
                  <a:pt x="517810" y="94087"/>
                  <a:pt x="301646" y="4393"/>
                  <a:pt x="215921" y="160"/>
                </a:cubicBezTo>
                <a:cubicBezTo>
                  <a:pt x="130196" y="-4073"/>
                  <a:pt x="1873" y="76625"/>
                  <a:pt x="21" y="81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5BE84FF9-D598-4909-86CB-FE93F3E659DF}"/>
              </a:ext>
            </a:extLst>
          </p:cNvPr>
          <p:cNvSpPr/>
          <p:nvPr/>
        </p:nvSpPr>
        <p:spPr>
          <a:xfrm>
            <a:off x="5351072" y="3338451"/>
            <a:ext cx="359082" cy="59193"/>
          </a:xfrm>
          <a:custGeom>
            <a:avLst/>
            <a:gdLst>
              <a:gd name="connsiteX0" fmla="*/ 6741 w 359082"/>
              <a:gd name="connsiteY0" fmla="*/ 54037 h 59193"/>
              <a:gd name="connsiteX1" fmla="*/ 278203 w 359082"/>
              <a:gd name="connsiteY1" fmla="*/ 38162 h 59193"/>
              <a:gd name="connsiteX2" fmla="*/ 357578 w 359082"/>
              <a:gd name="connsiteY2" fmla="*/ 58799 h 59193"/>
              <a:gd name="connsiteX3" fmla="*/ 225816 w 359082"/>
              <a:gd name="connsiteY3" fmla="*/ 15937 h 59193"/>
              <a:gd name="connsiteX4" fmla="*/ 127391 w 359082"/>
              <a:gd name="connsiteY4" fmla="*/ 62 h 59193"/>
              <a:gd name="connsiteX5" fmla="*/ 87703 w 359082"/>
              <a:gd name="connsiteY5" fmla="*/ 20699 h 59193"/>
              <a:gd name="connsiteX6" fmla="*/ 6741 w 359082"/>
              <a:gd name="connsiteY6" fmla="*/ 54037 h 59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9082" h="59193">
                <a:moveTo>
                  <a:pt x="6741" y="54037"/>
                </a:moveTo>
                <a:cubicBezTo>
                  <a:pt x="38491" y="56947"/>
                  <a:pt x="219730" y="37368"/>
                  <a:pt x="278203" y="38162"/>
                </a:cubicBezTo>
                <a:cubicBezTo>
                  <a:pt x="336676" y="38956"/>
                  <a:pt x="366309" y="62503"/>
                  <a:pt x="357578" y="58799"/>
                </a:cubicBezTo>
                <a:cubicBezTo>
                  <a:pt x="348847" y="55095"/>
                  <a:pt x="264180" y="25726"/>
                  <a:pt x="225816" y="15937"/>
                </a:cubicBezTo>
                <a:cubicBezTo>
                  <a:pt x="187452" y="6148"/>
                  <a:pt x="150410" y="-732"/>
                  <a:pt x="127391" y="62"/>
                </a:cubicBezTo>
                <a:cubicBezTo>
                  <a:pt x="104372" y="856"/>
                  <a:pt x="110986" y="13026"/>
                  <a:pt x="87703" y="20699"/>
                </a:cubicBezTo>
                <a:cubicBezTo>
                  <a:pt x="64420" y="28372"/>
                  <a:pt x="-25009" y="51127"/>
                  <a:pt x="6741" y="540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C9E3724F-0BA8-42FA-9504-4961EBC8DDC3}"/>
              </a:ext>
            </a:extLst>
          </p:cNvPr>
          <p:cNvSpPr/>
          <p:nvPr/>
        </p:nvSpPr>
        <p:spPr>
          <a:xfrm>
            <a:off x="5648293" y="3320521"/>
            <a:ext cx="433449" cy="177032"/>
          </a:xfrm>
          <a:custGeom>
            <a:avLst/>
            <a:gdLst>
              <a:gd name="connsiteX0" fmla="*/ 32 w 433449"/>
              <a:gd name="connsiteY0" fmla="*/ 529 h 177032"/>
              <a:gd name="connsiteX1" fmla="*/ 223870 w 433449"/>
              <a:gd name="connsiteY1" fmla="*/ 92604 h 177032"/>
              <a:gd name="connsiteX2" fmla="*/ 430245 w 433449"/>
              <a:gd name="connsiteY2" fmla="*/ 176742 h 177032"/>
              <a:gd name="connsiteX3" fmla="*/ 339757 w 433449"/>
              <a:gd name="connsiteY3" fmla="*/ 118004 h 177032"/>
              <a:gd name="connsiteX4" fmla="*/ 207995 w 433449"/>
              <a:gd name="connsiteY4" fmla="*/ 57679 h 177032"/>
              <a:gd name="connsiteX5" fmla="*/ 32 w 433449"/>
              <a:gd name="connsiteY5" fmla="*/ 529 h 177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3449" h="177032">
                <a:moveTo>
                  <a:pt x="32" y="529"/>
                </a:moveTo>
                <a:cubicBezTo>
                  <a:pt x="2678" y="6350"/>
                  <a:pt x="152168" y="63235"/>
                  <a:pt x="223870" y="92604"/>
                </a:cubicBezTo>
                <a:cubicBezTo>
                  <a:pt x="295572" y="121973"/>
                  <a:pt x="410931" y="172509"/>
                  <a:pt x="430245" y="176742"/>
                </a:cubicBezTo>
                <a:cubicBezTo>
                  <a:pt x="449559" y="180975"/>
                  <a:pt x="376799" y="137848"/>
                  <a:pt x="339757" y="118004"/>
                </a:cubicBezTo>
                <a:cubicBezTo>
                  <a:pt x="302715" y="98160"/>
                  <a:pt x="260382" y="76993"/>
                  <a:pt x="207995" y="57679"/>
                </a:cubicBezTo>
                <a:cubicBezTo>
                  <a:pt x="155608" y="38365"/>
                  <a:pt x="-2614" y="-5292"/>
                  <a:pt x="32" y="5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58BB73E0-A943-48E4-B7CE-A69D779DBA12}"/>
              </a:ext>
            </a:extLst>
          </p:cNvPr>
          <p:cNvSpPr/>
          <p:nvPr/>
        </p:nvSpPr>
        <p:spPr>
          <a:xfrm>
            <a:off x="6062637" y="3254947"/>
            <a:ext cx="231978" cy="250016"/>
          </a:xfrm>
          <a:custGeom>
            <a:avLst/>
            <a:gdLst>
              <a:gd name="connsiteX0" fmla="*/ 26 w 231978"/>
              <a:gd name="connsiteY0" fmla="*/ 1016 h 250016"/>
              <a:gd name="connsiteX1" fmla="*/ 161951 w 231978"/>
              <a:gd name="connsiteY1" fmla="*/ 102616 h 250016"/>
              <a:gd name="connsiteX2" fmla="*/ 231801 w 231978"/>
              <a:gd name="connsiteY2" fmla="*/ 248666 h 250016"/>
              <a:gd name="connsiteX3" fmla="*/ 174651 w 231978"/>
              <a:gd name="connsiteY3" fmla="*/ 164528 h 250016"/>
              <a:gd name="connsiteX4" fmla="*/ 26 w 231978"/>
              <a:gd name="connsiteY4" fmla="*/ 1016 h 250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78" h="250016">
                <a:moveTo>
                  <a:pt x="26" y="1016"/>
                </a:moveTo>
                <a:cubicBezTo>
                  <a:pt x="-2091" y="-9303"/>
                  <a:pt x="123322" y="61341"/>
                  <a:pt x="161951" y="102616"/>
                </a:cubicBezTo>
                <a:cubicBezTo>
                  <a:pt x="200580" y="143891"/>
                  <a:pt x="229684" y="238347"/>
                  <a:pt x="231801" y="248666"/>
                </a:cubicBezTo>
                <a:cubicBezTo>
                  <a:pt x="233918" y="258985"/>
                  <a:pt x="217249" y="208184"/>
                  <a:pt x="174651" y="164528"/>
                </a:cubicBezTo>
                <a:cubicBezTo>
                  <a:pt x="132053" y="120872"/>
                  <a:pt x="2143" y="11335"/>
                  <a:pt x="26" y="10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417283B7-3125-4F9A-8B8A-A213BD30EF17}"/>
              </a:ext>
            </a:extLst>
          </p:cNvPr>
          <p:cNvSpPr/>
          <p:nvPr/>
        </p:nvSpPr>
        <p:spPr>
          <a:xfrm>
            <a:off x="2978126" y="4078127"/>
            <a:ext cx="384227" cy="284337"/>
          </a:xfrm>
          <a:custGeom>
            <a:avLst/>
            <a:gdLst>
              <a:gd name="connsiteX0" fmla="*/ 24 w 384227"/>
              <a:gd name="connsiteY0" fmla="*/ 284323 h 284337"/>
              <a:gd name="connsiteX1" fmla="*/ 204812 w 384227"/>
              <a:gd name="connsiteY1" fmla="*/ 66836 h 284337"/>
              <a:gd name="connsiteX2" fmla="*/ 384199 w 384227"/>
              <a:gd name="connsiteY2" fmla="*/ 161 h 284337"/>
              <a:gd name="connsiteX3" fmla="*/ 192112 w 384227"/>
              <a:gd name="connsiteY3" fmla="*/ 55723 h 284337"/>
              <a:gd name="connsiteX4" fmla="*/ 24 w 384227"/>
              <a:gd name="connsiteY4" fmla="*/ 284323 h 284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227" h="284337">
                <a:moveTo>
                  <a:pt x="24" y="284323"/>
                </a:moveTo>
                <a:cubicBezTo>
                  <a:pt x="2141" y="286175"/>
                  <a:pt x="140783" y="114196"/>
                  <a:pt x="204812" y="66836"/>
                </a:cubicBezTo>
                <a:cubicBezTo>
                  <a:pt x="268841" y="19476"/>
                  <a:pt x="386316" y="2013"/>
                  <a:pt x="384199" y="161"/>
                </a:cubicBezTo>
                <a:cubicBezTo>
                  <a:pt x="382082" y="-1691"/>
                  <a:pt x="253231" y="12067"/>
                  <a:pt x="192112" y="55723"/>
                </a:cubicBezTo>
                <a:cubicBezTo>
                  <a:pt x="130993" y="99379"/>
                  <a:pt x="-2093" y="282471"/>
                  <a:pt x="24" y="284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1E8421CA-F858-417C-B15B-F00C29E8DA51}"/>
              </a:ext>
            </a:extLst>
          </p:cNvPr>
          <p:cNvSpPr/>
          <p:nvPr/>
        </p:nvSpPr>
        <p:spPr>
          <a:xfrm>
            <a:off x="3335947" y="4033439"/>
            <a:ext cx="661005" cy="205243"/>
          </a:xfrm>
          <a:custGeom>
            <a:avLst/>
            <a:gdLst>
              <a:gd name="connsiteX0" fmla="*/ 13678 w 661005"/>
              <a:gd name="connsiteY0" fmla="*/ 27386 h 205243"/>
              <a:gd name="connsiteX1" fmla="*/ 78766 w 661005"/>
              <a:gd name="connsiteY1" fmla="*/ 17861 h 205243"/>
              <a:gd name="connsiteX2" fmla="*/ 386741 w 661005"/>
              <a:gd name="connsiteY2" fmla="*/ 3574 h 205243"/>
              <a:gd name="connsiteX3" fmla="*/ 566128 w 661005"/>
              <a:gd name="connsiteY3" fmla="*/ 90886 h 205243"/>
              <a:gd name="connsiteX4" fmla="*/ 658203 w 661005"/>
              <a:gd name="connsiteY4" fmla="*/ 205186 h 205243"/>
              <a:gd name="connsiteX5" fmla="*/ 604228 w 661005"/>
              <a:gd name="connsiteY5" fmla="*/ 105174 h 205243"/>
              <a:gd name="connsiteX6" fmla="*/ 293078 w 661005"/>
              <a:gd name="connsiteY6" fmla="*/ 21036 h 205243"/>
              <a:gd name="connsiteX7" fmla="*/ 13678 w 661005"/>
              <a:gd name="connsiteY7" fmla="*/ 27386 h 205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1005" h="205243">
                <a:moveTo>
                  <a:pt x="13678" y="27386"/>
                </a:moveTo>
                <a:cubicBezTo>
                  <a:pt x="-22041" y="26857"/>
                  <a:pt x="16589" y="21830"/>
                  <a:pt x="78766" y="17861"/>
                </a:cubicBezTo>
                <a:cubicBezTo>
                  <a:pt x="140943" y="13892"/>
                  <a:pt x="305514" y="-8597"/>
                  <a:pt x="386741" y="3574"/>
                </a:cubicBezTo>
                <a:cubicBezTo>
                  <a:pt x="467968" y="15745"/>
                  <a:pt x="520884" y="57284"/>
                  <a:pt x="566128" y="90886"/>
                </a:cubicBezTo>
                <a:cubicBezTo>
                  <a:pt x="611372" y="124488"/>
                  <a:pt x="651853" y="202805"/>
                  <a:pt x="658203" y="205186"/>
                </a:cubicBezTo>
                <a:cubicBezTo>
                  <a:pt x="664553" y="207567"/>
                  <a:pt x="665082" y="135866"/>
                  <a:pt x="604228" y="105174"/>
                </a:cubicBezTo>
                <a:cubicBezTo>
                  <a:pt x="543374" y="74482"/>
                  <a:pt x="390445" y="32413"/>
                  <a:pt x="293078" y="21036"/>
                </a:cubicBezTo>
                <a:cubicBezTo>
                  <a:pt x="195711" y="9659"/>
                  <a:pt x="49397" y="27915"/>
                  <a:pt x="13678" y="27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4F7DA543-BE39-48B4-8FAB-3E1EA4BFC62E}"/>
              </a:ext>
            </a:extLst>
          </p:cNvPr>
          <p:cNvSpPr/>
          <p:nvPr/>
        </p:nvSpPr>
        <p:spPr>
          <a:xfrm>
            <a:off x="3619321" y="4113086"/>
            <a:ext cx="324730" cy="44400"/>
          </a:xfrm>
          <a:custGeom>
            <a:avLst/>
            <a:gdLst>
              <a:gd name="connsiteX0" fmla="*/ 179 w 324730"/>
              <a:gd name="connsiteY0" fmla="*/ 127 h 44400"/>
              <a:gd name="connsiteX1" fmla="*/ 160517 w 324730"/>
              <a:gd name="connsiteY1" fmla="*/ 41402 h 44400"/>
              <a:gd name="connsiteX2" fmla="*/ 324029 w 324730"/>
              <a:gd name="connsiteY2" fmla="*/ 39814 h 44400"/>
              <a:gd name="connsiteX3" fmla="*/ 216079 w 324730"/>
              <a:gd name="connsiteY3" fmla="*/ 28702 h 44400"/>
              <a:gd name="connsiteX4" fmla="*/ 130354 w 324730"/>
              <a:gd name="connsiteY4" fmla="*/ 28702 h 44400"/>
              <a:gd name="connsiteX5" fmla="*/ 179 w 324730"/>
              <a:gd name="connsiteY5" fmla="*/ 127 h 4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730" h="44400">
                <a:moveTo>
                  <a:pt x="179" y="127"/>
                </a:moveTo>
                <a:cubicBezTo>
                  <a:pt x="5206" y="2244"/>
                  <a:pt x="106542" y="34788"/>
                  <a:pt x="160517" y="41402"/>
                </a:cubicBezTo>
                <a:cubicBezTo>
                  <a:pt x="214492" y="48017"/>
                  <a:pt x="314769" y="41931"/>
                  <a:pt x="324029" y="39814"/>
                </a:cubicBezTo>
                <a:cubicBezTo>
                  <a:pt x="333289" y="37697"/>
                  <a:pt x="248358" y="30554"/>
                  <a:pt x="216079" y="28702"/>
                </a:cubicBezTo>
                <a:cubicBezTo>
                  <a:pt x="183800" y="26850"/>
                  <a:pt x="163427" y="34523"/>
                  <a:pt x="130354" y="28702"/>
                </a:cubicBezTo>
                <a:cubicBezTo>
                  <a:pt x="97281" y="22881"/>
                  <a:pt x="-4848" y="-1990"/>
                  <a:pt x="179" y="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2A643825-01E3-42BD-A227-AD2F93B5C36D}"/>
              </a:ext>
            </a:extLst>
          </p:cNvPr>
          <p:cNvSpPr/>
          <p:nvPr/>
        </p:nvSpPr>
        <p:spPr>
          <a:xfrm>
            <a:off x="3707460" y="4149710"/>
            <a:ext cx="293435" cy="75584"/>
          </a:xfrm>
          <a:custGeom>
            <a:avLst/>
            <a:gdLst>
              <a:gd name="connsiteX0" fmla="*/ 940 w 293435"/>
              <a:gd name="connsiteY0" fmla="*/ 15 h 75584"/>
              <a:gd name="connsiteX1" fmla="*/ 120003 w 293435"/>
              <a:gd name="connsiteY1" fmla="*/ 60340 h 75584"/>
              <a:gd name="connsiteX2" fmla="*/ 293040 w 293435"/>
              <a:gd name="connsiteY2" fmla="*/ 52403 h 75584"/>
              <a:gd name="connsiteX3" fmla="*/ 164453 w 293435"/>
              <a:gd name="connsiteY3" fmla="*/ 74628 h 75584"/>
              <a:gd name="connsiteX4" fmla="*/ 69203 w 293435"/>
              <a:gd name="connsiteY4" fmla="*/ 66690 h 75584"/>
              <a:gd name="connsiteX5" fmla="*/ 940 w 293435"/>
              <a:gd name="connsiteY5" fmla="*/ 15 h 75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3435" h="75584">
                <a:moveTo>
                  <a:pt x="940" y="15"/>
                </a:moveTo>
                <a:cubicBezTo>
                  <a:pt x="9407" y="-1043"/>
                  <a:pt x="71320" y="51609"/>
                  <a:pt x="120003" y="60340"/>
                </a:cubicBezTo>
                <a:cubicBezTo>
                  <a:pt x="168686" y="69071"/>
                  <a:pt x="285632" y="50022"/>
                  <a:pt x="293040" y="52403"/>
                </a:cubicBezTo>
                <a:cubicBezTo>
                  <a:pt x="300448" y="54784"/>
                  <a:pt x="201759" y="72247"/>
                  <a:pt x="164453" y="74628"/>
                </a:cubicBezTo>
                <a:cubicBezTo>
                  <a:pt x="127147" y="77009"/>
                  <a:pt x="95132" y="75157"/>
                  <a:pt x="69203" y="66690"/>
                </a:cubicBezTo>
                <a:cubicBezTo>
                  <a:pt x="43274" y="58223"/>
                  <a:pt x="-7527" y="1073"/>
                  <a:pt x="940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51A3DB86-C5A1-44E3-BBFC-68B652934E09}"/>
              </a:ext>
            </a:extLst>
          </p:cNvPr>
          <p:cNvSpPr/>
          <p:nvPr/>
        </p:nvSpPr>
        <p:spPr>
          <a:xfrm>
            <a:off x="2935739" y="4297230"/>
            <a:ext cx="317702" cy="103940"/>
          </a:xfrm>
          <a:custGeom>
            <a:avLst/>
            <a:gdLst>
              <a:gd name="connsiteX0" fmla="*/ 7486 w 317702"/>
              <a:gd name="connsiteY0" fmla="*/ 103320 h 103940"/>
              <a:gd name="connsiteX1" fmla="*/ 237674 w 317702"/>
              <a:gd name="connsiteY1" fmla="*/ 55695 h 103940"/>
              <a:gd name="connsiteX2" fmla="*/ 317049 w 317702"/>
              <a:gd name="connsiteY2" fmla="*/ 133 h 103940"/>
              <a:gd name="connsiteX3" fmla="*/ 202749 w 317702"/>
              <a:gd name="connsiteY3" fmla="*/ 41408 h 103940"/>
              <a:gd name="connsiteX4" fmla="*/ 67811 w 317702"/>
              <a:gd name="connsiteY4" fmla="*/ 81095 h 103940"/>
              <a:gd name="connsiteX5" fmla="*/ 7486 w 317702"/>
              <a:gd name="connsiteY5" fmla="*/ 103320 h 103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702" h="103940">
                <a:moveTo>
                  <a:pt x="7486" y="103320"/>
                </a:moveTo>
                <a:cubicBezTo>
                  <a:pt x="35796" y="99087"/>
                  <a:pt x="186080" y="72893"/>
                  <a:pt x="237674" y="55695"/>
                </a:cubicBezTo>
                <a:cubicBezTo>
                  <a:pt x="289268" y="38497"/>
                  <a:pt x="322870" y="2514"/>
                  <a:pt x="317049" y="133"/>
                </a:cubicBezTo>
                <a:cubicBezTo>
                  <a:pt x="311228" y="-2248"/>
                  <a:pt x="244289" y="27914"/>
                  <a:pt x="202749" y="41408"/>
                </a:cubicBezTo>
                <a:cubicBezTo>
                  <a:pt x="161209" y="54902"/>
                  <a:pt x="97444" y="73158"/>
                  <a:pt x="67811" y="81095"/>
                </a:cubicBezTo>
                <a:cubicBezTo>
                  <a:pt x="38178" y="89032"/>
                  <a:pt x="-20824" y="107553"/>
                  <a:pt x="7486" y="103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65C7E187-6EB5-4903-BA6A-465BC5F7C48D}"/>
              </a:ext>
            </a:extLst>
          </p:cNvPr>
          <p:cNvSpPr/>
          <p:nvPr/>
        </p:nvSpPr>
        <p:spPr>
          <a:xfrm>
            <a:off x="3014447" y="4106863"/>
            <a:ext cx="746907" cy="288811"/>
          </a:xfrm>
          <a:custGeom>
            <a:avLst/>
            <a:gdLst>
              <a:gd name="connsiteX0" fmla="*/ 746341 w 746907"/>
              <a:gd name="connsiteY0" fmla="*/ 42862 h 288811"/>
              <a:gd name="connsiteX1" fmla="*/ 590766 w 746907"/>
              <a:gd name="connsiteY1" fmla="*/ 36512 h 288811"/>
              <a:gd name="connsiteX2" fmla="*/ 433603 w 746907"/>
              <a:gd name="connsiteY2" fmla="*/ 36512 h 288811"/>
              <a:gd name="connsiteX3" fmla="*/ 284378 w 746907"/>
              <a:gd name="connsiteY3" fmla="*/ 85725 h 288811"/>
              <a:gd name="connsiteX4" fmla="*/ 192303 w 746907"/>
              <a:gd name="connsiteY4" fmla="*/ 133350 h 288811"/>
              <a:gd name="connsiteX5" fmla="*/ 98641 w 746907"/>
              <a:gd name="connsiteY5" fmla="*/ 177800 h 288811"/>
              <a:gd name="connsiteX6" fmla="*/ 51016 w 746907"/>
              <a:gd name="connsiteY6" fmla="*/ 214312 h 288811"/>
              <a:gd name="connsiteX7" fmla="*/ 14503 w 746907"/>
              <a:gd name="connsiteY7" fmla="*/ 287337 h 288811"/>
              <a:gd name="connsiteX8" fmla="*/ 12916 w 746907"/>
              <a:gd name="connsiteY8" fmla="*/ 258762 h 288811"/>
              <a:gd name="connsiteX9" fmla="*/ 28791 w 746907"/>
              <a:gd name="connsiteY9" fmla="*/ 204787 h 288811"/>
              <a:gd name="connsiteX10" fmla="*/ 344703 w 746907"/>
              <a:gd name="connsiteY10" fmla="*/ 34925 h 288811"/>
              <a:gd name="connsiteX11" fmla="*/ 533616 w 746907"/>
              <a:gd name="connsiteY11" fmla="*/ 0 h 288811"/>
              <a:gd name="connsiteX12" fmla="*/ 746341 w 746907"/>
              <a:gd name="connsiteY12" fmla="*/ 42862 h 288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6907" h="288811">
                <a:moveTo>
                  <a:pt x="746341" y="42862"/>
                </a:moveTo>
                <a:cubicBezTo>
                  <a:pt x="755866" y="48947"/>
                  <a:pt x="642889" y="37570"/>
                  <a:pt x="590766" y="36512"/>
                </a:cubicBezTo>
                <a:cubicBezTo>
                  <a:pt x="538643" y="35454"/>
                  <a:pt x="484668" y="28310"/>
                  <a:pt x="433603" y="36512"/>
                </a:cubicBezTo>
                <a:cubicBezTo>
                  <a:pt x="382538" y="44714"/>
                  <a:pt x="324595" y="69585"/>
                  <a:pt x="284378" y="85725"/>
                </a:cubicBezTo>
                <a:cubicBezTo>
                  <a:pt x="244161" y="101865"/>
                  <a:pt x="223259" y="118004"/>
                  <a:pt x="192303" y="133350"/>
                </a:cubicBezTo>
                <a:cubicBezTo>
                  <a:pt x="161347" y="148696"/>
                  <a:pt x="122189" y="164306"/>
                  <a:pt x="98641" y="177800"/>
                </a:cubicBezTo>
                <a:cubicBezTo>
                  <a:pt x="75093" y="191294"/>
                  <a:pt x="65039" y="196056"/>
                  <a:pt x="51016" y="214312"/>
                </a:cubicBezTo>
                <a:cubicBezTo>
                  <a:pt x="36993" y="232568"/>
                  <a:pt x="20853" y="279929"/>
                  <a:pt x="14503" y="287337"/>
                </a:cubicBezTo>
                <a:cubicBezTo>
                  <a:pt x="8153" y="294745"/>
                  <a:pt x="10535" y="272520"/>
                  <a:pt x="12916" y="258762"/>
                </a:cubicBezTo>
                <a:cubicBezTo>
                  <a:pt x="15297" y="245004"/>
                  <a:pt x="-26507" y="242093"/>
                  <a:pt x="28791" y="204787"/>
                </a:cubicBezTo>
                <a:cubicBezTo>
                  <a:pt x="84089" y="167481"/>
                  <a:pt x="260566" y="69056"/>
                  <a:pt x="344703" y="34925"/>
                </a:cubicBezTo>
                <a:cubicBezTo>
                  <a:pt x="428840" y="794"/>
                  <a:pt x="471439" y="0"/>
                  <a:pt x="533616" y="0"/>
                </a:cubicBezTo>
                <a:cubicBezTo>
                  <a:pt x="595793" y="0"/>
                  <a:pt x="736816" y="36777"/>
                  <a:pt x="746341" y="428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2E0D60FA-0C62-43B2-ABAD-B14AB4EC688E}"/>
              </a:ext>
            </a:extLst>
          </p:cNvPr>
          <p:cNvSpPr/>
          <p:nvPr/>
        </p:nvSpPr>
        <p:spPr>
          <a:xfrm>
            <a:off x="3152246" y="4168412"/>
            <a:ext cx="214865" cy="155206"/>
          </a:xfrm>
          <a:custGeom>
            <a:avLst/>
            <a:gdLst>
              <a:gd name="connsiteX0" fmla="*/ 214842 w 214865"/>
              <a:gd name="connsiteY0" fmla="*/ 363 h 155206"/>
              <a:gd name="connsiteX1" fmla="*/ 76729 w 214865"/>
              <a:gd name="connsiteY1" fmla="*/ 103551 h 155206"/>
              <a:gd name="connsiteX2" fmla="*/ 37042 w 214865"/>
              <a:gd name="connsiteY2" fmla="*/ 130538 h 155206"/>
              <a:gd name="connsiteX3" fmla="*/ 529 w 214865"/>
              <a:gd name="connsiteY3" fmla="*/ 154351 h 155206"/>
              <a:gd name="connsiteX4" fmla="*/ 65617 w 214865"/>
              <a:gd name="connsiteY4" fmla="*/ 98788 h 155206"/>
              <a:gd name="connsiteX5" fmla="*/ 87842 w 214865"/>
              <a:gd name="connsiteY5" fmla="*/ 70213 h 155206"/>
              <a:gd name="connsiteX6" fmla="*/ 214842 w 214865"/>
              <a:gd name="connsiteY6" fmla="*/ 363 h 155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4865" h="155206">
                <a:moveTo>
                  <a:pt x="214842" y="363"/>
                </a:moveTo>
                <a:cubicBezTo>
                  <a:pt x="212990" y="5919"/>
                  <a:pt x="76729" y="103551"/>
                  <a:pt x="76729" y="103551"/>
                </a:cubicBezTo>
                <a:cubicBezTo>
                  <a:pt x="47096" y="125247"/>
                  <a:pt x="49742" y="122071"/>
                  <a:pt x="37042" y="130538"/>
                </a:cubicBezTo>
                <a:cubicBezTo>
                  <a:pt x="24342" y="139005"/>
                  <a:pt x="-4234" y="159643"/>
                  <a:pt x="529" y="154351"/>
                </a:cubicBezTo>
                <a:cubicBezTo>
                  <a:pt x="5291" y="149059"/>
                  <a:pt x="51065" y="112811"/>
                  <a:pt x="65617" y="98788"/>
                </a:cubicBezTo>
                <a:cubicBezTo>
                  <a:pt x="80169" y="84765"/>
                  <a:pt x="65352" y="85823"/>
                  <a:pt x="87842" y="70213"/>
                </a:cubicBezTo>
                <a:cubicBezTo>
                  <a:pt x="110332" y="54603"/>
                  <a:pt x="216694" y="-5193"/>
                  <a:pt x="214842" y="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B6552908-984C-43CC-B6C4-D015B8CDB168}"/>
              </a:ext>
            </a:extLst>
          </p:cNvPr>
          <p:cNvSpPr/>
          <p:nvPr/>
        </p:nvSpPr>
        <p:spPr>
          <a:xfrm>
            <a:off x="3609645" y="4211626"/>
            <a:ext cx="199125" cy="73037"/>
          </a:xfrm>
          <a:custGeom>
            <a:avLst/>
            <a:gdLst>
              <a:gd name="connsiteX0" fmla="*/ 198768 w 199125"/>
              <a:gd name="connsiteY0" fmla="*/ 12 h 73037"/>
              <a:gd name="connsiteX1" fmla="*/ 87643 w 199125"/>
              <a:gd name="connsiteY1" fmla="*/ 49224 h 73037"/>
              <a:gd name="connsiteX2" fmla="*/ 330 w 199125"/>
              <a:gd name="connsiteY2" fmla="*/ 73037 h 73037"/>
              <a:gd name="connsiteX3" fmla="*/ 119393 w 199125"/>
              <a:gd name="connsiteY3" fmla="*/ 53987 h 73037"/>
              <a:gd name="connsiteX4" fmla="*/ 198768 w 199125"/>
              <a:gd name="connsiteY4" fmla="*/ 12 h 73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125" h="73037">
                <a:moveTo>
                  <a:pt x="198768" y="12"/>
                </a:moveTo>
                <a:cubicBezTo>
                  <a:pt x="193476" y="-782"/>
                  <a:pt x="120716" y="37053"/>
                  <a:pt x="87643" y="49224"/>
                </a:cubicBezTo>
                <a:cubicBezTo>
                  <a:pt x="54570" y="61395"/>
                  <a:pt x="-4962" y="72243"/>
                  <a:pt x="330" y="73037"/>
                </a:cubicBezTo>
                <a:lnTo>
                  <a:pt x="119393" y="53987"/>
                </a:lnTo>
                <a:cubicBezTo>
                  <a:pt x="149291" y="48695"/>
                  <a:pt x="204060" y="806"/>
                  <a:pt x="198768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F5DC5129-BC3B-4A3C-A5EB-9DD176CB360B}"/>
              </a:ext>
            </a:extLst>
          </p:cNvPr>
          <p:cNvSpPr/>
          <p:nvPr/>
        </p:nvSpPr>
        <p:spPr>
          <a:xfrm>
            <a:off x="3602805" y="4225579"/>
            <a:ext cx="416058" cy="87618"/>
          </a:xfrm>
          <a:custGeom>
            <a:avLst/>
            <a:gdLst>
              <a:gd name="connsiteX0" fmla="*/ 2408 w 416058"/>
              <a:gd name="connsiteY0" fmla="*/ 84484 h 87618"/>
              <a:gd name="connsiteX1" fmla="*/ 132583 w 416058"/>
              <a:gd name="connsiteY1" fmla="*/ 68609 h 87618"/>
              <a:gd name="connsiteX2" fmla="*/ 305620 w 416058"/>
              <a:gd name="connsiteY2" fmla="*/ 22571 h 87618"/>
              <a:gd name="connsiteX3" fmla="*/ 415158 w 416058"/>
              <a:gd name="connsiteY3" fmla="*/ 1934 h 87618"/>
              <a:gd name="connsiteX4" fmla="*/ 246883 w 416058"/>
              <a:gd name="connsiteY4" fmla="*/ 9871 h 87618"/>
              <a:gd name="connsiteX5" fmla="*/ 2408 w 416058"/>
              <a:gd name="connsiteY5" fmla="*/ 84484 h 8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058" h="87618">
                <a:moveTo>
                  <a:pt x="2408" y="84484"/>
                </a:moveTo>
                <a:cubicBezTo>
                  <a:pt x="-16642" y="94274"/>
                  <a:pt x="82048" y="78928"/>
                  <a:pt x="132583" y="68609"/>
                </a:cubicBezTo>
                <a:cubicBezTo>
                  <a:pt x="183118" y="58290"/>
                  <a:pt x="258524" y="33683"/>
                  <a:pt x="305620" y="22571"/>
                </a:cubicBezTo>
                <a:cubicBezTo>
                  <a:pt x="352716" y="11459"/>
                  <a:pt x="424947" y="4051"/>
                  <a:pt x="415158" y="1934"/>
                </a:cubicBezTo>
                <a:cubicBezTo>
                  <a:pt x="405369" y="-183"/>
                  <a:pt x="308266" y="-3358"/>
                  <a:pt x="246883" y="9871"/>
                </a:cubicBezTo>
                <a:cubicBezTo>
                  <a:pt x="185500" y="23100"/>
                  <a:pt x="21458" y="74694"/>
                  <a:pt x="2408" y="84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06CCFE3B-DC42-4297-9EC1-9FF36570D894}"/>
              </a:ext>
            </a:extLst>
          </p:cNvPr>
          <p:cNvSpPr/>
          <p:nvPr/>
        </p:nvSpPr>
        <p:spPr>
          <a:xfrm>
            <a:off x="3225193" y="4293962"/>
            <a:ext cx="387511" cy="51232"/>
          </a:xfrm>
          <a:custGeom>
            <a:avLst/>
            <a:gdLst>
              <a:gd name="connsiteX0" fmla="*/ 2195 w 387511"/>
              <a:gd name="connsiteY0" fmla="*/ 226 h 51232"/>
              <a:gd name="connsiteX1" fmla="*/ 164120 w 387511"/>
              <a:gd name="connsiteY1" fmla="*/ 31976 h 51232"/>
              <a:gd name="connsiteX2" fmla="*/ 386370 w 387511"/>
              <a:gd name="connsiteY2" fmla="*/ 22451 h 51232"/>
              <a:gd name="connsiteX3" fmla="*/ 243495 w 387511"/>
              <a:gd name="connsiteY3" fmla="*/ 39913 h 51232"/>
              <a:gd name="connsiteX4" fmla="*/ 79982 w 387511"/>
              <a:gd name="connsiteY4" fmla="*/ 51026 h 51232"/>
              <a:gd name="connsiteX5" fmla="*/ 2195 w 387511"/>
              <a:gd name="connsiteY5" fmla="*/ 226 h 51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7511" h="51232">
                <a:moveTo>
                  <a:pt x="2195" y="226"/>
                </a:moveTo>
                <a:cubicBezTo>
                  <a:pt x="16218" y="-2949"/>
                  <a:pt x="100091" y="28272"/>
                  <a:pt x="164120" y="31976"/>
                </a:cubicBezTo>
                <a:cubicBezTo>
                  <a:pt x="228149" y="35680"/>
                  <a:pt x="373141" y="21128"/>
                  <a:pt x="386370" y="22451"/>
                </a:cubicBezTo>
                <a:cubicBezTo>
                  <a:pt x="399599" y="23774"/>
                  <a:pt x="294560" y="35151"/>
                  <a:pt x="243495" y="39913"/>
                </a:cubicBezTo>
                <a:cubicBezTo>
                  <a:pt x="192430" y="44676"/>
                  <a:pt x="115436" y="52613"/>
                  <a:pt x="79982" y="51026"/>
                </a:cubicBezTo>
                <a:cubicBezTo>
                  <a:pt x="44528" y="49439"/>
                  <a:pt x="-11828" y="3401"/>
                  <a:pt x="2195" y="2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4842AEE0-EE40-4E23-8747-C585258F9D21}"/>
              </a:ext>
            </a:extLst>
          </p:cNvPr>
          <p:cNvSpPr/>
          <p:nvPr/>
        </p:nvSpPr>
        <p:spPr>
          <a:xfrm>
            <a:off x="3213074" y="4330607"/>
            <a:ext cx="425498" cy="38735"/>
          </a:xfrm>
          <a:custGeom>
            <a:avLst/>
            <a:gdLst>
              <a:gd name="connsiteX0" fmla="*/ 26 w 425498"/>
              <a:gd name="connsiteY0" fmla="*/ 15968 h 38735"/>
              <a:gd name="connsiteX1" fmla="*/ 195289 w 425498"/>
              <a:gd name="connsiteY1" fmla="*/ 27081 h 38735"/>
              <a:gd name="connsiteX2" fmla="*/ 425476 w 425498"/>
              <a:gd name="connsiteY2" fmla="*/ 93 h 38735"/>
              <a:gd name="connsiteX3" fmla="*/ 207989 w 425498"/>
              <a:gd name="connsiteY3" fmla="*/ 38193 h 38735"/>
              <a:gd name="connsiteX4" fmla="*/ 26 w 425498"/>
              <a:gd name="connsiteY4" fmla="*/ 15968 h 38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498" h="38735">
                <a:moveTo>
                  <a:pt x="26" y="15968"/>
                </a:moveTo>
                <a:cubicBezTo>
                  <a:pt x="-2091" y="14116"/>
                  <a:pt x="124381" y="29727"/>
                  <a:pt x="195289" y="27081"/>
                </a:cubicBezTo>
                <a:cubicBezTo>
                  <a:pt x="266197" y="24435"/>
                  <a:pt x="423359" y="-1759"/>
                  <a:pt x="425476" y="93"/>
                </a:cubicBezTo>
                <a:cubicBezTo>
                  <a:pt x="427593" y="1945"/>
                  <a:pt x="280485" y="33695"/>
                  <a:pt x="207989" y="38193"/>
                </a:cubicBezTo>
                <a:cubicBezTo>
                  <a:pt x="135493" y="42691"/>
                  <a:pt x="2143" y="17820"/>
                  <a:pt x="26" y="15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4246E3A4-4A71-4800-A402-C8D27915CF65}"/>
              </a:ext>
            </a:extLst>
          </p:cNvPr>
          <p:cNvSpPr/>
          <p:nvPr/>
        </p:nvSpPr>
        <p:spPr>
          <a:xfrm>
            <a:off x="3165807" y="4337006"/>
            <a:ext cx="522874" cy="68307"/>
          </a:xfrm>
          <a:custGeom>
            <a:avLst/>
            <a:gdLst>
              <a:gd name="connsiteX0" fmla="*/ 12368 w 522874"/>
              <a:gd name="connsiteY0" fmla="*/ 30207 h 68307"/>
              <a:gd name="connsiteX1" fmla="*/ 247318 w 522874"/>
              <a:gd name="connsiteY1" fmla="*/ 60369 h 68307"/>
              <a:gd name="connsiteX2" fmla="*/ 520368 w 522874"/>
              <a:gd name="connsiteY2" fmla="*/ 44 h 68307"/>
              <a:gd name="connsiteX3" fmla="*/ 364793 w 522874"/>
              <a:gd name="connsiteY3" fmla="*/ 50844 h 68307"/>
              <a:gd name="connsiteX4" fmla="*/ 64756 w 522874"/>
              <a:gd name="connsiteY4" fmla="*/ 68307 h 68307"/>
              <a:gd name="connsiteX5" fmla="*/ 12368 w 522874"/>
              <a:gd name="connsiteY5" fmla="*/ 30207 h 68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2874" h="68307">
                <a:moveTo>
                  <a:pt x="12368" y="30207"/>
                </a:moveTo>
                <a:cubicBezTo>
                  <a:pt x="42795" y="28884"/>
                  <a:pt x="162651" y="65396"/>
                  <a:pt x="247318" y="60369"/>
                </a:cubicBezTo>
                <a:cubicBezTo>
                  <a:pt x="331985" y="55342"/>
                  <a:pt x="500789" y="1631"/>
                  <a:pt x="520368" y="44"/>
                </a:cubicBezTo>
                <a:cubicBezTo>
                  <a:pt x="539947" y="-1543"/>
                  <a:pt x="440728" y="39467"/>
                  <a:pt x="364793" y="50844"/>
                </a:cubicBezTo>
                <a:cubicBezTo>
                  <a:pt x="288858" y="62221"/>
                  <a:pt x="118731" y="68307"/>
                  <a:pt x="64756" y="68307"/>
                </a:cubicBezTo>
                <a:cubicBezTo>
                  <a:pt x="10781" y="68307"/>
                  <a:pt x="-18059" y="31530"/>
                  <a:pt x="12368" y="30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B2048E09-F5DB-41DB-BB15-C2F8FAD74D2A}"/>
              </a:ext>
            </a:extLst>
          </p:cNvPr>
          <p:cNvSpPr/>
          <p:nvPr/>
        </p:nvSpPr>
        <p:spPr>
          <a:xfrm>
            <a:off x="2673331" y="4212994"/>
            <a:ext cx="394408" cy="218396"/>
          </a:xfrm>
          <a:custGeom>
            <a:avLst/>
            <a:gdLst>
              <a:gd name="connsiteX0" fmla="*/ 393719 w 394408"/>
              <a:gd name="connsiteY0" fmla="*/ 231 h 218396"/>
              <a:gd name="connsiteX1" fmla="*/ 287357 w 394408"/>
              <a:gd name="connsiteY1" fmla="*/ 149456 h 218396"/>
              <a:gd name="connsiteX2" fmla="*/ 219094 w 394408"/>
              <a:gd name="connsiteY2" fmla="*/ 178031 h 218396"/>
              <a:gd name="connsiteX3" fmla="*/ 19 w 394408"/>
              <a:gd name="connsiteY3" fmla="*/ 217719 h 218396"/>
              <a:gd name="connsiteX4" fmla="*/ 231794 w 394408"/>
              <a:gd name="connsiteY4" fmla="*/ 187556 h 218396"/>
              <a:gd name="connsiteX5" fmla="*/ 393719 w 394408"/>
              <a:gd name="connsiteY5" fmla="*/ 231 h 218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4408" h="218396">
                <a:moveTo>
                  <a:pt x="393719" y="231"/>
                </a:moveTo>
                <a:cubicBezTo>
                  <a:pt x="402980" y="-6119"/>
                  <a:pt x="316461" y="119823"/>
                  <a:pt x="287357" y="149456"/>
                </a:cubicBezTo>
                <a:cubicBezTo>
                  <a:pt x="258253" y="179089"/>
                  <a:pt x="266984" y="166654"/>
                  <a:pt x="219094" y="178031"/>
                </a:cubicBezTo>
                <a:cubicBezTo>
                  <a:pt x="171204" y="189408"/>
                  <a:pt x="-2098" y="216131"/>
                  <a:pt x="19" y="217719"/>
                </a:cubicBezTo>
                <a:cubicBezTo>
                  <a:pt x="2136" y="219307"/>
                  <a:pt x="167236" y="220894"/>
                  <a:pt x="231794" y="187556"/>
                </a:cubicBezTo>
                <a:cubicBezTo>
                  <a:pt x="296352" y="154218"/>
                  <a:pt x="384458" y="6581"/>
                  <a:pt x="393719" y="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4345C387-5807-4884-B352-9BA22363063E}"/>
              </a:ext>
            </a:extLst>
          </p:cNvPr>
          <p:cNvSpPr/>
          <p:nvPr/>
        </p:nvSpPr>
        <p:spPr>
          <a:xfrm>
            <a:off x="2876283" y="4392611"/>
            <a:ext cx="497936" cy="104777"/>
          </a:xfrm>
          <a:custGeom>
            <a:avLst/>
            <a:gdLst>
              <a:gd name="connsiteX0" fmla="*/ 267 w 497936"/>
              <a:gd name="connsiteY0" fmla="*/ 104777 h 104777"/>
              <a:gd name="connsiteX1" fmla="*/ 181242 w 497936"/>
              <a:gd name="connsiteY1" fmla="*/ 31752 h 104777"/>
              <a:gd name="connsiteX2" fmla="*/ 497155 w 497936"/>
              <a:gd name="connsiteY2" fmla="*/ 34927 h 104777"/>
              <a:gd name="connsiteX3" fmla="*/ 266967 w 497936"/>
              <a:gd name="connsiteY3" fmla="*/ 2 h 104777"/>
              <a:gd name="connsiteX4" fmla="*/ 143142 w 497936"/>
              <a:gd name="connsiteY4" fmla="*/ 33339 h 104777"/>
              <a:gd name="connsiteX5" fmla="*/ 267 w 497936"/>
              <a:gd name="connsiteY5" fmla="*/ 104777 h 10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7936" h="104777">
                <a:moveTo>
                  <a:pt x="267" y="104777"/>
                </a:moveTo>
                <a:cubicBezTo>
                  <a:pt x="6617" y="104513"/>
                  <a:pt x="98427" y="43394"/>
                  <a:pt x="181242" y="31752"/>
                </a:cubicBezTo>
                <a:cubicBezTo>
                  <a:pt x="264057" y="20110"/>
                  <a:pt x="482868" y="40219"/>
                  <a:pt x="497155" y="34927"/>
                </a:cubicBezTo>
                <a:cubicBezTo>
                  <a:pt x="511442" y="29635"/>
                  <a:pt x="325969" y="267"/>
                  <a:pt x="266967" y="2"/>
                </a:cubicBezTo>
                <a:cubicBezTo>
                  <a:pt x="207965" y="-263"/>
                  <a:pt x="184152" y="18787"/>
                  <a:pt x="143142" y="33339"/>
                </a:cubicBezTo>
                <a:cubicBezTo>
                  <a:pt x="102132" y="47891"/>
                  <a:pt x="-6083" y="105041"/>
                  <a:pt x="267" y="1047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7C277C6E-443C-4953-A4A0-95CF592BCD49}"/>
              </a:ext>
            </a:extLst>
          </p:cNvPr>
          <p:cNvSpPr/>
          <p:nvPr/>
        </p:nvSpPr>
        <p:spPr>
          <a:xfrm>
            <a:off x="3302766" y="4116505"/>
            <a:ext cx="375713" cy="214195"/>
          </a:xfrm>
          <a:custGeom>
            <a:avLst/>
            <a:gdLst>
              <a:gd name="connsiteX0" fmla="*/ 365947 w 375713"/>
              <a:gd name="connsiteY0" fmla="*/ 15758 h 214195"/>
              <a:gd name="connsiteX1" fmla="*/ 369122 w 375713"/>
              <a:gd name="connsiteY1" fmla="*/ 137995 h 214195"/>
              <a:gd name="connsiteX2" fmla="*/ 310384 w 375713"/>
              <a:gd name="connsiteY2" fmla="*/ 176095 h 214195"/>
              <a:gd name="connsiteX3" fmla="*/ 72259 w 375713"/>
              <a:gd name="connsiteY3" fmla="*/ 214195 h 214195"/>
              <a:gd name="connsiteX4" fmla="*/ 37334 w 375713"/>
              <a:gd name="connsiteY4" fmla="*/ 176095 h 214195"/>
              <a:gd name="connsiteX5" fmla="*/ 2409 w 375713"/>
              <a:gd name="connsiteY5" fmla="*/ 95133 h 214195"/>
              <a:gd name="connsiteX6" fmla="*/ 35747 w 375713"/>
              <a:gd name="connsiteY6" fmla="*/ 47508 h 214195"/>
              <a:gd name="connsiteX7" fmla="*/ 294509 w 375713"/>
              <a:gd name="connsiteY7" fmla="*/ 4645 h 214195"/>
              <a:gd name="connsiteX8" fmla="*/ 365947 w 375713"/>
              <a:gd name="connsiteY8" fmla="*/ 15758 h 214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5713" h="214195">
                <a:moveTo>
                  <a:pt x="365947" y="15758"/>
                </a:moveTo>
                <a:cubicBezTo>
                  <a:pt x="378382" y="37983"/>
                  <a:pt x="378382" y="111272"/>
                  <a:pt x="369122" y="137995"/>
                </a:cubicBezTo>
                <a:cubicBezTo>
                  <a:pt x="359862" y="164718"/>
                  <a:pt x="359861" y="163395"/>
                  <a:pt x="310384" y="176095"/>
                </a:cubicBezTo>
                <a:cubicBezTo>
                  <a:pt x="260907" y="188795"/>
                  <a:pt x="117767" y="214195"/>
                  <a:pt x="72259" y="214195"/>
                </a:cubicBezTo>
                <a:cubicBezTo>
                  <a:pt x="26751" y="214195"/>
                  <a:pt x="48976" y="195939"/>
                  <a:pt x="37334" y="176095"/>
                </a:cubicBezTo>
                <a:cubicBezTo>
                  <a:pt x="25692" y="156251"/>
                  <a:pt x="2673" y="116564"/>
                  <a:pt x="2409" y="95133"/>
                </a:cubicBezTo>
                <a:cubicBezTo>
                  <a:pt x="2144" y="73702"/>
                  <a:pt x="-12936" y="62589"/>
                  <a:pt x="35747" y="47508"/>
                </a:cubicBezTo>
                <a:cubicBezTo>
                  <a:pt x="84430" y="32427"/>
                  <a:pt x="240799" y="9407"/>
                  <a:pt x="294509" y="4645"/>
                </a:cubicBezTo>
                <a:cubicBezTo>
                  <a:pt x="348219" y="-118"/>
                  <a:pt x="353512" y="-6467"/>
                  <a:pt x="365947" y="157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楕円 42">
            <a:extLst>
              <a:ext uri="{FF2B5EF4-FFF2-40B4-BE49-F238E27FC236}">
                <a16:creationId xmlns:a16="http://schemas.microsoft.com/office/drawing/2014/main" id="{64B01189-4FB0-453F-A542-76CCD0A6AD8A}"/>
              </a:ext>
            </a:extLst>
          </p:cNvPr>
          <p:cNvSpPr/>
          <p:nvPr/>
        </p:nvSpPr>
        <p:spPr>
          <a:xfrm rot="1130088">
            <a:off x="3357563" y="4162424"/>
            <a:ext cx="87313" cy="635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C2A5EF09-9143-4C70-94A4-A57E77AB3942}"/>
              </a:ext>
            </a:extLst>
          </p:cNvPr>
          <p:cNvSpPr/>
          <p:nvPr/>
        </p:nvSpPr>
        <p:spPr>
          <a:xfrm>
            <a:off x="3193432" y="3691977"/>
            <a:ext cx="391070" cy="76749"/>
          </a:xfrm>
          <a:custGeom>
            <a:avLst/>
            <a:gdLst>
              <a:gd name="connsiteX0" fmla="*/ 618 w 391070"/>
              <a:gd name="connsiteY0" fmla="*/ 52936 h 76749"/>
              <a:gd name="connsiteX1" fmla="*/ 240331 w 391070"/>
              <a:gd name="connsiteY1" fmla="*/ 22773 h 76749"/>
              <a:gd name="connsiteX2" fmla="*/ 387968 w 391070"/>
              <a:gd name="connsiteY2" fmla="*/ 76748 h 76749"/>
              <a:gd name="connsiteX3" fmla="*/ 327643 w 391070"/>
              <a:gd name="connsiteY3" fmla="*/ 21186 h 76749"/>
              <a:gd name="connsiteX4" fmla="*/ 175243 w 391070"/>
              <a:gd name="connsiteY4" fmla="*/ 548 h 76749"/>
              <a:gd name="connsiteX5" fmla="*/ 618 w 391070"/>
              <a:gd name="connsiteY5" fmla="*/ 52936 h 76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070" h="76749">
                <a:moveTo>
                  <a:pt x="618" y="52936"/>
                </a:moveTo>
                <a:cubicBezTo>
                  <a:pt x="11466" y="56640"/>
                  <a:pt x="175773" y="18804"/>
                  <a:pt x="240331" y="22773"/>
                </a:cubicBezTo>
                <a:cubicBezTo>
                  <a:pt x="304889" y="26742"/>
                  <a:pt x="373416" y="77013"/>
                  <a:pt x="387968" y="76748"/>
                </a:cubicBezTo>
                <a:cubicBezTo>
                  <a:pt x="402520" y="76484"/>
                  <a:pt x="363097" y="33886"/>
                  <a:pt x="327643" y="21186"/>
                </a:cubicBezTo>
                <a:cubicBezTo>
                  <a:pt x="292189" y="8486"/>
                  <a:pt x="226043" y="-2627"/>
                  <a:pt x="175243" y="548"/>
                </a:cubicBezTo>
                <a:cubicBezTo>
                  <a:pt x="124443" y="3723"/>
                  <a:pt x="-10230" y="49232"/>
                  <a:pt x="618" y="529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28BB5A49-905B-4BEE-8420-1DCA1F039AB3}"/>
              </a:ext>
            </a:extLst>
          </p:cNvPr>
          <p:cNvSpPr/>
          <p:nvPr/>
        </p:nvSpPr>
        <p:spPr>
          <a:xfrm>
            <a:off x="3342201" y="3475021"/>
            <a:ext cx="405579" cy="218844"/>
          </a:xfrm>
          <a:custGeom>
            <a:avLst/>
            <a:gdLst>
              <a:gd name="connsiteX0" fmla="*/ 2662 w 405579"/>
              <a:gd name="connsiteY0" fmla="*/ 17 h 218844"/>
              <a:gd name="connsiteX1" fmla="*/ 258249 w 405579"/>
              <a:gd name="connsiteY1" fmla="*/ 106379 h 218844"/>
              <a:gd name="connsiteX2" fmla="*/ 404299 w 405579"/>
              <a:gd name="connsiteY2" fmla="*/ 217504 h 218844"/>
              <a:gd name="connsiteX3" fmla="*/ 318574 w 405579"/>
              <a:gd name="connsiteY3" fmla="*/ 163529 h 218844"/>
              <a:gd name="connsiteX4" fmla="*/ 136012 w 405579"/>
              <a:gd name="connsiteY4" fmla="*/ 98442 h 218844"/>
              <a:gd name="connsiteX5" fmla="*/ 2662 w 405579"/>
              <a:gd name="connsiteY5" fmla="*/ 17 h 21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5579" h="218844">
                <a:moveTo>
                  <a:pt x="2662" y="17"/>
                </a:moveTo>
                <a:cubicBezTo>
                  <a:pt x="23035" y="1340"/>
                  <a:pt x="191310" y="70131"/>
                  <a:pt x="258249" y="106379"/>
                </a:cubicBezTo>
                <a:cubicBezTo>
                  <a:pt x="325188" y="142627"/>
                  <a:pt x="394245" y="207979"/>
                  <a:pt x="404299" y="217504"/>
                </a:cubicBezTo>
                <a:cubicBezTo>
                  <a:pt x="414353" y="227029"/>
                  <a:pt x="363288" y="183373"/>
                  <a:pt x="318574" y="163529"/>
                </a:cubicBezTo>
                <a:cubicBezTo>
                  <a:pt x="273860" y="143685"/>
                  <a:pt x="188135" y="123048"/>
                  <a:pt x="136012" y="98442"/>
                </a:cubicBezTo>
                <a:cubicBezTo>
                  <a:pt x="83889" y="73836"/>
                  <a:pt x="-17711" y="-1306"/>
                  <a:pt x="2662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D2F2F228-C5B8-4155-AD88-89283074AC73}"/>
              </a:ext>
            </a:extLst>
          </p:cNvPr>
          <p:cNvSpPr/>
          <p:nvPr/>
        </p:nvSpPr>
        <p:spPr>
          <a:xfrm>
            <a:off x="2902689" y="3704928"/>
            <a:ext cx="311524" cy="93155"/>
          </a:xfrm>
          <a:custGeom>
            <a:avLst/>
            <a:gdLst>
              <a:gd name="connsiteX0" fmla="*/ 308824 w 311524"/>
              <a:gd name="connsiteY0" fmla="*/ 297 h 93155"/>
              <a:gd name="connsiteX1" fmla="*/ 4024 w 311524"/>
              <a:gd name="connsiteY1" fmla="*/ 90785 h 93155"/>
              <a:gd name="connsiteX2" fmla="*/ 145311 w 311524"/>
              <a:gd name="connsiteY2" fmla="*/ 62210 h 93155"/>
              <a:gd name="connsiteX3" fmla="*/ 308824 w 311524"/>
              <a:gd name="connsiteY3" fmla="*/ 297 h 93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1524" h="93155">
                <a:moveTo>
                  <a:pt x="308824" y="297"/>
                </a:moveTo>
                <a:cubicBezTo>
                  <a:pt x="285276" y="5059"/>
                  <a:pt x="31276" y="80466"/>
                  <a:pt x="4024" y="90785"/>
                </a:cubicBezTo>
                <a:cubicBezTo>
                  <a:pt x="-23228" y="101104"/>
                  <a:pt x="95040" y="75175"/>
                  <a:pt x="145311" y="62210"/>
                </a:cubicBezTo>
                <a:cubicBezTo>
                  <a:pt x="195582" y="49245"/>
                  <a:pt x="332372" y="-4465"/>
                  <a:pt x="308824" y="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ADD097BE-1610-4611-B7FE-86B490CD1DF0}"/>
              </a:ext>
            </a:extLst>
          </p:cNvPr>
          <p:cNvSpPr/>
          <p:nvPr/>
        </p:nvSpPr>
        <p:spPr>
          <a:xfrm>
            <a:off x="2904073" y="3813169"/>
            <a:ext cx="405213" cy="104816"/>
          </a:xfrm>
          <a:custGeom>
            <a:avLst/>
            <a:gdLst>
              <a:gd name="connsiteX0" fmla="*/ 401102 w 405213"/>
              <a:gd name="connsiteY0" fmla="*/ 38106 h 104816"/>
              <a:gd name="connsiteX1" fmla="*/ 129640 w 405213"/>
              <a:gd name="connsiteY1" fmla="*/ 26994 h 104816"/>
              <a:gd name="connsiteX2" fmla="*/ 1052 w 405213"/>
              <a:gd name="connsiteY2" fmla="*/ 104781 h 104816"/>
              <a:gd name="connsiteX3" fmla="*/ 80427 w 405213"/>
              <a:gd name="connsiteY3" fmla="*/ 36519 h 104816"/>
              <a:gd name="connsiteX4" fmla="*/ 280452 w 405213"/>
              <a:gd name="connsiteY4" fmla="*/ 6 h 104816"/>
              <a:gd name="connsiteX5" fmla="*/ 401102 w 405213"/>
              <a:gd name="connsiteY5" fmla="*/ 38106 h 104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5213" h="104816">
                <a:moveTo>
                  <a:pt x="401102" y="38106"/>
                </a:moveTo>
                <a:cubicBezTo>
                  <a:pt x="375967" y="42604"/>
                  <a:pt x="196315" y="15881"/>
                  <a:pt x="129640" y="26994"/>
                </a:cubicBezTo>
                <a:cubicBezTo>
                  <a:pt x="62965" y="38107"/>
                  <a:pt x="9254" y="103193"/>
                  <a:pt x="1052" y="104781"/>
                </a:cubicBezTo>
                <a:cubicBezTo>
                  <a:pt x="-7150" y="106369"/>
                  <a:pt x="33860" y="53982"/>
                  <a:pt x="80427" y="36519"/>
                </a:cubicBezTo>
                <a:cubicBezTo>
                  <a:pt x="126994" y="19056"/>
                  <a:pt x="230975" y="535"/>
                  <a:pt x="280452" y="6"/>
                </a:cubicBezTo>
                <a:cubicBezTo>
                  <a:pt x="329929" y="-523"/>
                  <a:pt x="426237" y="33608"/>
                  <a:pt x="401102" y="38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FBB1EF17-4D90-416D-AFCE-73818CFF993E}"/>
              </a:ext>
            </a:extLst>
          </p:cNvPr>
          <p:cNvSpPr/>
          <p:nvPr/>
        </p:nvSpPr>
        <p:spPr>
          <a:xfrm>
            <a:off x="2604809" y="3756574"/>
            <a:ext cx="278275" cy="256641"/>
          </a:xfrm>
          <a:custGeom>
            <a:avLst/>
            <a:gdLst>
              <a:gd name="connsiteX0" fmla="*/ 279 w 278275"/>
              <a:gd name="connsiteY0" fmla="*/ 256626 h 256641"/>
              <a:gd name="connsiteX1" fmla="*/ 93941 w 278275"/>
              <a:gd name="connsiteY1" fmla="*/ 93114 h 256641"/>
              <a:gd name="connsiteX2" fmla="*/ 278091 w 278275"/>
              <a:gd name="connsiteY2" fmla="*/ 1039 h 256641"/>
              <a:gd name="connsiteX3" fmla="*/ 127279 w 278275"/>
              <a:gd name="connsiteY3" fmla="*/ 47076 h 256641"/>
              <a:gd name="connsiteX4" fmla="*/ 66954 w 278275"/>
              <a:gd name="connsiteY4" fmla="*/ 102639 h 256641"/>
              <a:gd name="connsiteX5" fmla="*/ 279 w 278275"/>
              <a:gd name="connsiteY5" fmla="*/ 256626 h 256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8275" h="256641">
                <a:moveTo>
                  <a:pt x="279" y="256626"/>
                </a:moveTo>
                <a:cubicBezTo>
                  <a:pt x="4777" y="255039"/>
                  <a:pt x="47639" y="135712"/>
                  <a:pt x="93941" y="93114"/>
                </a:cubicBezTo>
                <a:cubicBezTo>
                  <a:pt x="140243" y="50516"/>
                  <a:pt x="272535" y="8712"/>
                  <a:pt x="278091" y="1039"/>
                </a:cubicBezTo>
                <a:cubicBezTo>
                  <a:pt x="283647" y="-6634"/>
                  <a:pt x="162468" y="30143"/>
                  <a:pt x="127279" y="47076"/>
                </a:cubicBezTo>
                <a:cubicBezTo>
                  <a:pt x="92090" y="64009"/>
                  <a:pt x="87062" y="69566"/>
                  <a:pt x="66954" y="102639"/>
                </a:cubicBezTo>
                <a:cubicBezTo>
                  <a:pt x="46846" y="135712"/>
                  <a:pt x="-4219" y="258213"/>
                  <a:pt x="279" y="256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5908AC7A-86CE-49B9-A35F-D91D71F0965A}"/>
              </a:ext>
            </a:extLst>
          </p:cNvPr>
          <p:cNvSpPr/>
          <p:nvPr/>
        </p:nvSpPr>
        <p:spPr>
          <a:xfrm>
            <a:off x="2671884" y="3908158"/>
            <a:ext cx="270267" cy="180078"/>
          </a:xfrm>
          <a:custGeom>
            <a:avLst/>
            <a:gdLst>
              <a:gd name="connsiteX0" fmla="*/ 3054 w 270267"/>
              <a:gd name="connsiteY0" fmla="*/ 179655 h 180078"/>
              <a:gd name="connsiteX1" fmla="*/ 163391 w 270267"/>
              <a:gd name="connsiteY1" fmla="*/ 27255 h 180078"/>
              <a:gd name="connsiteX2" fmla="*/ 269754 w 270267"/>
              <a:gd name="connsiteY2" fmla="*/ 267 h 180078"/>
              <a:gd name="connsiteX3" fmla="*/ 120529 w 270267"/>
              <a:gd name="connsiteY3" fmla="*/ 30430 h 180078"/>
              <a:gd name="connsiteX4" fmla="*/ 61791 w 270267"/>
              <a:gd name="connsiteY4" fmla="*/ 71705 h 180078"/>
              <a:gd name="connsiteX5" fmla="*/ 3054 w 270267"/>
              <a:gd name="connsiteY5" fmla="*/ 179655 h 180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0267" h="180078">
                <a:moveTo>
                  <a:pt x="3054" y="179655"/>
                </a:moveTo>
                <a:cubicBezTo>
                  <a:pt x="19987" y="172247"/>
                  <a:pt x="118941" y="57153"/>
                  <a:pt x="163391" y="27255"/>
                </a:cubicBezTo>
                <a:cubicBezTo>
                  <a:pt x="207841" y="-2643"/>
                  <a:pt x="276898" y="-262"/>
                  <a:pt x="269754" y="267"/>
                </a:cubicBezTo>
                <a:cubicBezTo>
                  <a:pt x="262610" y="796"/>
                  <a:pt x="155189" y="18524"/>
                  <a:pt x="120529" y="30430"/>
                </a:cubicBezTo>
                <a:cubicBezTo>
                  <a:pt x="85869" y="42336"/>
                  <a:pt x="79253" y="48157"/>
                  <a:pt x="61791" y="71705"/>
                </a:cubicBezTo>
                <a:cubicBezTo>
                  <a:pt x="44329" y="95253"/>
                  <a:pt x="-13879" y="187063"/>
                  <a:pt x="3054" y="1796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B50A61B7-48CB-4325-8DFD-E2D8D00932C6}"/>
              </a:ext>
            </a:extLst>
          </p:cNvPr>
          <p:cNvSpPr/>
          <p:nvPr/>
        </p:nvSpPr>
        <p:spPr>
          <a:xfrm>
            <a:off x="2880582" y="3430580"/>
            <a:ext cx="223353" cy="151000"/>
          </a:xfrm>
          <a:custGeom>
            <a:avLst/>
            <a:gdLst>
              <a:gd name="connsiteX0" fmla="*/ 222981 w 223353"/>
              <a:gd name="connsiteY0" fmla="*/ 8 h 151000"/>
              <a:gd name="connsiteX1" fmla="*/ 70581 w 223353"/>
              <a:gd name="connsiteY1" fmla="*/ 123833 h 151000"/>
              <a:gd name="connsiteX2" fmla="*/ 731 w 223353"/>
              <a:gd name="connsiteY2" fmla="*/ 150820 h 151000"/>
              <a:gd name="connsiteX3" fmla="*/ 110268 w 223353"/>
              <a:gd name="connsiteY3" fmla="*/ 117483 h 151000"/>
              <a:gd name="connsiteX4" fmla="*/ 222981 w 223353"/>
              <a:gd name="connsiteY4" fmla="*/ 8 h 15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353" h="151000">
                <a:moveTo>
                  <a:pt x="222981" y="8"/>
                </a:moveTo>
                <a:cubicBezTo>
                  <a:pt x="216367" y="1066"/>
                  <a:pt x="107623" y="98698"/>
                  <a:pt x="70581" y="123833"/>
                </a:cubicBezTo>
                <a:cubicBezTo>
                  <a:pt x="33539" y="148968"/>
                  <a:pt x="-5883" y="151878"/>
                  <a:pt x="731" y="150820"/>
                </a:cubicBezTo>
                <a:cubicBezTo>
                  <a:pt x="7345" y="149762"/>
                  <a:pt x="74020" y="140237"/>
                  <a:pt x="110268" y="117483"/>
                </a:cubicBezTo>
                <a:cubicBezTo>
                  <a:pt x="146516" y="94729"/>
                  <a:pt x="229595" y="-1050"/>
                  <a:pt x="222981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C1B67D97-7A7F-4B9E-85D0-4E4E7900444E}"/>
              </a:ext>
            </a:extLst>
          </p:cNvPr>
          <p:cNvSpPr/>
          <p:nvPr/>
        </p:nvSpPr>
        <p:spPr>
          <a:xfrm>
            <a:off x="3295011" y="3440317"/>
            <a:ext cx="391453" cy="119399"/>
          </a:xfrm>
          <a:custGeom>
            <a:avLst/>
            <a:gdLst>
              <a:gd name="connsiteX0" fmla="*/ 639 w 391453"/>
              <a:gd name="connsiteY0" fmla="*/ 1383 h 119399"/>
              <a:gd name="connsiteX1" fmla="*/ 218127 w 391453"/>
              <a:gd name="connsiteY1" fmla="*/ 28371 h 119399"/>
              <a:gd name="connsiteX2" fmla="*/ 389577 w 391453"/>
              <a:gd name="connsiteY2" fmla="*/ 118858 h 119399"/>
              <a:gd name="connsiteX3" fmla="*/ 291152 w 391453"/>
              <a:gd name="connsiteY3" fmla="*/ 63296 h 119399"/>
              <a:gd name="connsiteX4" fmla="*/ 639 w 391453"/>
              <a:gd name="connsiteY4" fmla="*/ 1383 h 119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1453" h="119399">
                <a:moveTo>
                  <a:pt x="639" y="1383"/>
                </a:moveTo>
                <a:cubicBezTo>
                  <a:pt x="-11532" y="-4438"/>
                  <a:pt x="153304" y="8792"/>
                  <a:pt x="218127" y="28371"/>
                </a:cubicBezTo>
                <a:cubicBezTo>
                  <a:pt x="282950" y="47950"/>
                  <a:pt x="377406" y="113037"/>
                  <a:pt x="389577" y="118858"/>
                </a:cubicBezTo>
                <a:cubicBezTo>
                  <a:pt x="401748" y="124679"/>
                  <a:pt x="353064" y="82081"/>
                  <a:pt x="291152" y="63296"/>
                </a:cubicBezTo>
                <a:cubicBezTo>
                  <a:pt x="229240" y="44511"/>
                  <a:pt x="12810" y="7204"/>
                  <a:pt x="639" y="13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754C30AB-46E0-4EB7-9FFC-98115BD65A02}"/>
              </a:ext>
            </a:extLst>
          </p:cNvPr>
          <p:cNvSpPr/>
          <p:nvPr/>
        </p:nvSpPr>
        <p:spPr>
          <a:xfrm>
            <a:off x="2750469" y="3492313"/>
            <a:ext cx="456186" cy="235337"/>
          </a:xfrm>
          <a:custGeom>
            <a:avLst/>
            <a:gdLst>
              <a:gd name="connsiteX0" fmla="*/ 454694 w 456186"/>
              <a:gd name="connsiteY0" fmla="*/ 187 h 235337"/>
              <a:gd name="connsiteX1" fmla="*/ 221331 w 456186"/>
              <a:gd name="connsiteY1" fmla="*/ 173225 h 235337"/>
              <a:gd name="connsiteX2" fmla="*/ 27656 w 456186"/>
              <a:gd name="connsiteY2" fmla="*/ 220850 h 235337"/>
              <a:gd name="connsiteX3" fmla="*/ 14956 w 456186"/>
              <a:gd name="connsiteY3" fmla="*/ 235137 h 235337"/>
              <a:gd name="connsiteX4" fmla="*/ 157831 w 456186"/>
              <a:gd name="connsiteY4" fmla="*/ 212912 h 235337"/>
              <a:gd name="connsiteX5" fmla="*/ 311819 w 456186"/>
              <a:gd name="connsiteY5" fmla="*/ 141475 h 235337"/>
              <a:gd name="connsiteX6" fmla="*/ 454694 w 456186"/>
              <a:gd name="connsiteY6" fmla="*/ 187 h 235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6186" h="235337">
                <a:moveTo>
                  <a:pt x="454694" y="187"/>
                </a:moveTo>
                <a:cubicBezTo>
                  <a:pt x="439613" y="5479"/>
                  <a:pt x="292504" y="136448"/>
                  <a:pt x="221331" y="173225"/>
                </a:cubicBezTo>
                <a:cubicBezTo>
                  <a:pt x="150158" y="210002"/>
                  <a:pt x="62052" y="210531"/>
                  <a:pt x="27656" y="220850"/>
                </a:cubicBezTo>
                <a:cubicBezTo>
                  <a:pt x="-6740" y="231169"/>
                  <a:pt x="-6740" y="236460"/>
                  <a:pt x="14956" y="235137"/>
                </a:cubicBezTo>
                <a:cubicBezTo>
                  <a:pt x="36652" y="233814"/>
                  <a:pt x="108354" y="228522"/>
                  <a:pt x="157831" y="212912"/>
                </a:cubicBezTo>
                <a:cubicBezTo>
                  <a:pt x="207308" y="197302"/>
                  <a:pt x="256786" y="180104"/>
                  <a:pt x="311819" y="141475"/>
                </a:cubicBezTo>
                <a:cubicBezTo>
                  <a:pt x="366852" y="102846"/>
                  <a:pt x="469775" y="-5105"/>
                  <a:pt x="454694" y="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F409BDE4-5B95-4CD4-8D2D-D6B5463AB8CA}"/>
              </a:ext>
            </a:extLst>
          </p:cNvPr>
          <p:cNvSpPr/>
          <p:nvPr/>
        </p:nvSpPr>
        <p:spPr>
          <a:xfrm>
            <a:off x="3631721" y="3734772"/>
            <a:ext cx="321795" cy="43549"/>
          </a:xfrm>
          <a:custGeom>
            <a:avLst/>
            <a:gdLst>
              <a:gd name="connsiteX0" fmla="*/ 479 w 321795"/>
              <a:gd name="connsiteY0" fmla="*/ 3791 h 43549"/>
              <a:gd name="connsiteX1" fmla="*/ 151292 w 321795"/>
              <a:gd name="connsiteY1" fmla="*/ 13316 h 43549"/>
              <a:gd name="connsiteX2" fmla="*/ 321154 w 321795"/>
              <a:gd name="connsiteY2" fmla="*/ 43478 h 43549"/>
              <a:gd name="connsiteX3" fmla="*/ 202092 w 321795"/>
              <a:gd name="connsiteY3" fmla="*/ 3791 h 43549"/>
              <a:gd name="connsiteX4" fmla="*/ 479 w 321795"/>
              <a:gd name="connsiteY4" fmla="*/ 3791 h 43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795" h="43549">
                <a:moveTo>
                  <a:pt x="479" y="3791"/>
                </a:moveTo>
                <a:cubicBezTo>
                  <a:pt x="-7988" y="5378"/>
                  <a:pt x="97846" y="6702"/>
                  <a:pt x="151292" y="13316"/>
                </a:cubicBezTo>
                <a:cubicBezTo>
                  <a:pt x="204738" y="19931"/>
                  <a:pt x="312687" y="45065"/>
                  <a:pt x="321154" y="43478"/>
                </a:cubicBezTo>
                <a:cubicBezTo>
                  <a:pt x="329621" y="41891"/>
                  <a:pt x="252363" y="11464"/>
                  <a:pt x="202092" y="3791"/>
                </a:cubicBezTo>
                <a:cubicBezTo>
                  <a:pt x="151821" y="-3882"/>
                  <a:pt x="8946" y="2204"/>
                  <a:pt x="479" y="37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FEE23A39-B868-446F-A059-B22184FFA8E2}"/>
              </a:ext>
            </a:extLst>
          </p:cNvPr>
          <p:cNvSpPr/>
          <p:nvPr/>
        </p:nvSpPr>
        <p:spPr>
          <a:xfrm>
            <a:off x="3445944" y="3798008"/>
            <a:ext cx="569484" cy="246952"/>
          </a:xfrm>
          <a:custGeom>
            <a:avLst/>
            <a:gdLst>
              <a:gd name="connsiteX0" fmla="*/ 6869 w 569484"/>
              <a:gd name="connsiteY0" fmla="*/ 4055 h 246952"/>
              <a:gd name="connsiteX1" fmla="*/ 105294 w 569484"/>
              <a:gd name="connsiteY1" fmla="*/ 19930 h 246952"/>
              <a:gd name="connsiteX2" fmla="*/ 456131 w 569484"/>
              <a:gd name="connsiteY2" fmla="*/ 112005 h 246952"/>
              <a:gd name="connsiteX3" fmla="*/ 567256 w 569484"/>
              <a:gd name="connsiteY3" fmla="*/ 243767 h 246952"/>
              <a:gd name="connsiteX4" fmla="*/ 524394 w 569484"/>
              <a:gd name="connsiteY4" fmla="*/ 200905 h 246952"/>
              <a:gd name="connsiteX5" fmla="*/ 451369 w 569484"/>
              <a:gd name="connsiteY5" fmla="*/ 142167 h 246952"/>
              <a:gd name="connsiteX6" fmla="*/ 259281 w 569484"/>
              <a:gd name="connsiteY6" fmla="*/ 75492 h 246952"/>
              <a:gd name="connsiteX7" fmla="*/ 6869 w 569484"/>
              <a:gd name="connsiteY7" fmla="*/ 4055 h 246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9484" h="246952">
                <a:moveTo>
                  <a:pt x="6869" y="4055"/>
                </a:moveTo>
                <a:cubicBezTo>
                  <a:pt x="-18796" y="-5205"/>
                  <a:pt x="30417" y="1938"/>
                  <a:pt x="105294" y="19930"/>
                </a:cubicBezTo>
                <a:cubicBezTo>
                  <a:pt x="180171" y="37922"/>
                  <a:pt x="379137" y="74699"/>
                  <a:pt x="456131" y="112005"/>
                </a:cubicBezTo>
                <a:cubicBezTo>
                  <a:pt x="533125" y="149311"/>
                  <a:pt x="555879" y="228950"/>
                  <a:pt x="567256" y="243767"/>
                </a:cubicBezTo>
                <a:cubicBezTo>
                  <a:pt x="578633" y="258584"/>
                  <a:pt x="543708" y="217838"/>
                  <a:pt x="524394" y="200905"/>
                </a:cubicBezTo>
                <a:cubicBezTo>
                  <a:pt x="505080" y="183972"/>
                  <a:pt x="495554" y="163069"/>
                  <a:pt x="451369" y="142167"/>
                </a:cubicBezTo>
                <a:cubicBezTo>
                  <a:pt x="407184" y="121265"/>
                  <a:pt x="330454" y="96659"/>
                  <a:pt x="259281" y="75492"/>
                </a:cubicBezTo>
                <a:cubicBezTo>
                  <a:pt x="188108" y="54325"/>
                  <a:pt x="32534" y="13315"/>
                  <a:pt x="6869" y="40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E2645D02-49E3-4DF3-9611-E634C7D591B8}"/>
              </a:ext>
            </a:extLst>
          </p:cNvPr>
          <p:cNvSpPr/>
          <p:nvPr/>
        </p:nvSpPr>
        <p:spPr>
          <a:xfrm>
            <a:off x="4875931" y="3548598"/>
            <a:ext cx="441358" cy="304009"/>
          </a:xfrm>
          <a:custGeom>
            <a:avLst/>
            <a:gdLst>
              <a:gd name="connsiteX0" fmla="*/ 441136 w 441358"/>
              <a:gd name="connsiteY0" fmla="*/ 1052 h 304009"/>
              <a:gd name="connsiteX1" fmla="*/ 119402 w 441358"/>
              <a:gd name="connsiteY1" fmla="*/ 157685 h 304009"/>
              <a:gd name="connsiteX2" fmla="*/ 7219 w 441358"/>
              <a:gd name="connsiteY2" fmla="*/ 303735 h 304009"/>
              <a:gd name="connsiteX3" fmla="*/ 28386 w 441358"/>
              <a:gd name="connsiteY3" fmla="*/ 191552 h 304009"/>
              <a:gd name="connsiteX4" fmla="*/ 168086 w 441358"/>
              <a:gd name="connsiteY4" fmla="*/ 94185 h 304009"/>
              <a:gd name="connsiteX5" fmla="*/ 441136 w 441358"/>
              <a:gd name="connsiteY5" fmla="*/ 1052 h 304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1358" h="304009">
                <a:moveTo>
                  <a:pt x="441136" y="1052"/>
                </a:moveTo>
                <a:cubicBezTo>
                  <a:pt x="433022" y="11635"/>
                  <a:pt x="191721" y="107238"/>
                  <a:pt x="119402" y="157685"/>
                </a:cubicBezTo>
                <a:cubicBezTo>
                  <a:pt x="47083" y="208132"/>
                  <a:pt x="22388" y="298091"/>
                  <a:pt x="7219" y="303735"/>
                </a:cubicBezTo>
                <a:cubicBezTo>
                  <a:pt x="-7950" y="309379"/>
                  <a:pt x="1575" y="226477"/>
                  <a:pt x="28386" y="191552"/>
                </a:cubicBezTo>
                <a:cubicBezTo>
                  <a:pt x="55197" y="156627"/>
                  <a:pt x="103175" y="125935"/>
                  <a:pt x="168086" y="94185"/>
                </a:cubicBezTo>
                <a:cubicBezTo>
                  <a:pt x="232997" y="62435"/>
                  <a:pt x="449250" y="-9531"/>
                  <a:pt x="441136" y="10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91DC28AC-2032-4F7C-8059-379F0D3C8C49}"/>
              </a:ext>
            </a:extLst>
          </p:cNvPr>
          <p:cNvSpPr/>
          <p:nvPr/>
        </p:nvSpPr>
        <p:spPr>
          <a:xfrm>
            <a:off x="5265567" y="4124628"/>
            <a:ext cx="718839" cy="161951"/>
          </a:xfrm>
          <a:custGeom>
            <a:avLst/>
            <a:gdLst>
              <a:gd name="connsiteX0" fmla="*/ 700 w 718839"/>
              <a:gd name="connsiteY0" fmla="*/ 142572 h 161951"/>
              <a:gd name="connsiteX1" fmla="*/ 267400 w 718839"/>
              <a:gd name="connsiteY1" fmla="*/ 153155 h 161951"/>
              <a:gd name="connsiteX2" fmla="*/ 711900 w 718839"/>
              <a:gd name="connsiteY2" fmla="*/ 4989 h 161951"/>
              <a:gd name="connsiteX3" fmla="*/ 515050 w 718839"/>
              <a:gd name="connsiteY3" fmla="*/ 43089 h 161951"/>
              <a:gd name="connsiteX4" fmla="*/ 199666 w 718839"/>
              <a:gd name="connsiteY4" fmla="*/ 123522 h 161951"/>
              <a:gd name="connsiteX5" fmla="*/ 700 w 718839"/>
              <a:gd name="connsiteY5" fmla="*/ 142572 h 16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8839" h="161951">
                <a:moveTo>
                  <a:pt x="700" y="142572"/>
                </a:moveTo>
                <a:cubicBezTo>
                  <a:pt x="11989" y="147511"/>
                  <a:pt x="148867" y="176085"/>
                  <a:pt x="267400" y="153155"/>
                </a:cubicBezTo>
                <a:cubicBezTo>
                  <a:pt x="385933" y="130225"/>
                  <a:pt x="670625" y="23333"/>
                  <a:pt x="711900" y="4989"/>
                </a:cubicBezTo>
                <a:cubicBezTo>
                  <a:pt x="753175" y="-13355"/>
                  <a:pt x="600422" y="23333"/>
                  <a:pt x="515050" y="43089"/>
                </a:cubicBezTo>
                <a:cubicBezTo>
                  <a:pt x="429678" y="62845"/>
                  <a:pt x="282216" y="106942"/>
                  <a:pt x="199666" y="123522"/>
                </a:cubicBezTo>
                <a:cubicBezTo>
                  <a:pt x="117116" y="140102"/>
                  <a:pt x="-10589" y="137633"/>
                  <a:pt x="700" y="1425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46A53BCA-DDEE-46D4-8A38-AE9F2576E84C}"/>
              </a:ext>
            </a:extLst>
          </p:cNvPr>
          <p:cNvSpPr/>
          <p:nvPr/>
        </p:nvSpPr>
        <p:spPr>
          <a:xfrm>
            <a:off x="3202208" y="4515103"/>
            <a:ext cx="584241" cy="143168"/>
          </a:xfrm>
          <a:custGeom>
            <a:avLst/>
            <a:gdLst>
              <a:gd name="connsiteX0" fmla="*/ 1367 w 584241"/>
              <a:gd name="connsiteY0" fmla="*/ 120397 h 143168"/>
              <a:gd name="connsiteX1" fmla="*/ 261717 w 584241"/>
              <a:gd name="connsiteY1" fmla="*/ 136272 h 143168"/>
              <a:gd name="connsiteX2" fmla="*/ 582392 w 584241"/>
              <a:gd name="connsiteY2" fmla="*/ 2922 h 143168"/>
              <a:gd name="connsiteX3" fmla="*/ 401417 w 584241"/>
              <a:gd name="connsiteY3" fmla="*/ 41022 h 143168"/>
              <a:gd name="connsiteX4" fmla="*/ 169642 w 584241"/>
              <a:gd name="connsiteY4" fmla="*/ 88647 h 143168"/>
              <a:gd name="connsiteX5" fmla="*/ 1367 w 584241"/>
              <a:gd name="connsiteY5" fmla="*/ 120397 h 14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4241" h="143168">
                <a:moveTo>
                  <a:pt x="1367" y="120397"/>
                </a:moveTo>
                <a:cubicBezTo>
                  <a:pt x="16713" y="128334"/>
                  <a:pt x="164880" y="155851"/>
                  <a:pt x="261717" y="136272"/>
                </a:cubicBezTo>
                <a:cubicBezTo>
                  <a:pt x="358555" y="116693"/>
                  <a:pt x="559109" y="18797"/>
                  <a:pt x="582392" y="2922"/>
                </a:cubicBezTo>
                <a:cubicBezTo>
                  <a:pt x="605675" y="-12953"/>
                  <a:pt x="401417" y="41022"/>
                  <a:pt x="401417" y="41022"/>
                </a:cubicBezTo>
                <a:cubicBezTo>
                  <a:pt x="332625" y="55309"/>
                  <a:pt x="235788" y="72772"/>
                  <a:pt x="169642" y="88647"/>
                </a:cubicBezTo>
                <a:cubicBezTo>
                  <a:pt x="103496" y="104522"/>
                  <a:pt x="-13979" y="112460"/>
                  <a:pt x="1367" y="120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C6CCB87D-8366-44A7-89FC-906F8A519AB8}"/>
              </a:ext>
            </a:extLst>
          </p:cNvPr>
          <p:cNvSpPr/>
          <p:nvPr/>
        </p:nvSpPr>
        <p:spPr>
          <a:xfrm>
            <a:off x="4002430" y="5011236"/>
            <a:ext cx="483469" cy="409948"/>
          </a:xfrm>
          <a:custGeom>
            <a:avLst/>
            <a:gdLst>
              <a:gd name="connsiteX0" fmla="*/ 82208 w 483469"/>
              <a:gd name="connsiteY0" fmla="*/ 502 h 409948"/>
              <a:gd name="connsiteX1" fmla="*/ 2833 w 483469"/>
              <a:gd name="connsiteY1" fmla="*/ 173539 h 409948"/>
              <a:gd name="connsiteX2" fmla="*/ 28233 w 483469"/>
              <a:gd name="connsiteY2" fmla="*/ 325939 h 409948"/>
              <a:gd name="connsiteX3" fmla="*/ 128245 w 483469"/>
              <a:gd name="connsiteY3" fmla="*/ 408489 h 409948"/>
              <a:gd name="connsiteX4" fmla="*/ 218733 w 483469"/>
              <a:gd name="connsiteY4" fmla="*/ 379914 h 409948"/>
              <a:gd name="connsiteX5" fmla="*/ 482258 w 483469"/>
              <a:gd name="connsiteY5" fmla="*/ 395789 h 409948"/>
              <a:gd name="connsiteX6" fmla="*/ 309220 w 483469"/>
              <a:gd name="connsiteY6" fmla="*/ 359277 h 409948"/>
              <a:gd name="connsiteX7" fmla="*/ 131420 w 483469"/>
              <a:gd name="connsiteY7" fmla="*/ 378327 h 409948"/>
              <a:gd name="connsiteX8" fmla="*/ 58395 w 483469"/>
              <a:gd name="connsiteY8" fmla="*/ 313239 h 409948"/>
              <a:gd name="connsiteX9" fmla="*/ 25058 w 483469"/>
              <a:gd name="connsiteY9" fmla="*/ 230689 h 409948"/>
              <a:gd name="connsiteX10" fmla="*/ 82208 w 483469"/>
              <a:gd name="connsiteY10" fmla="*/ 502 h 409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3469" h="409948">
                <a:moveTo>
                  <a:pt x="82208" y="502"/>
                </a:moveTo>
                <a:cubicBezTo>
                  <a:pt x="78504" y="-9023"/>
                  <a:pt x="11829" y="119300"/>
                  <a:pt x="2833" y="173539"/>
                </a:cubicBezTo>
                <a:cubicBezTo>
                  <a:pt x="-6163" y="227779"/>
                  <a:pt x="7331" y="286781"/>
                  <a:pt x="28233" y="325939"/>
                </a:cubicBezTo>
                <a:cubicBezTo>
                  <a:pt x="49135" y="365097"/>
                  <a:pt x="96495" y="399493"/>
                  <a:pt x="128245" y="408489"/>
                </a:cubicBezTo>
                <a:cubicBezTo>
                  <a:pt x="159995" y="417485"/>
                  <a:pt x="159731" y="382031"/>
                  <a:pt x="218733" y="379914"/>
                </a:cubicBezTo>
                <a:cubicBezTo>
                  <a:pt x="277735" y="377797"/>
                  <a:pt x="467177" y="399228"/>
                  <a:pt x="482258" y="395789"/>
                </a:cubicBezTo>
                <a:cubicBezTo>
                  <a:pt x="497339" y="392350"/>
                  <a:pt x="367693" y="362187"/>
                  <a:pt x="309220" y="359277"/>
                </a:cubicBezTo>
                <a:cubicBezTo>
                  <a:pt x="250747" y="356367"/>
                  <a:pt x="173224" y="386000"/>
                  <a:pt x="131420" y="378327"/>
                </a:cubicBezTo>
                <a:cubicBezTo>
                  <a:pt x="89616" y="370654"/>
                  <a:pt x="76122" y="337845"/>
                  <a:pt x="58395" y="313239"/>
                </a:cubicBezTo>
                <a:cubicBezTo>
                  <a:pt x="40668" y="288633"/>
                  <a:pt x="22412" y="283341"/>
                  <a:pt x="25058" y="230689"/>
                </a:cubicBezTo>
                <a:cubicBezTo>
                  <a:pt x="27704" y="178037"/>
                  <a:pt x="85912" y="10027"/>
                  <a:pt x="82208" y="5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25EF1D5C-E51C-4A79-A5DF-99311542A58B}"/>
              </a:ext>
            </a:extLst>
          </p:cNvPr>
          <p:cNvSpPr/>
          <p:nvPr/>
        </p:nvSpPr>
        <p:spPr>
          <a:xfrm>
            <a:off x="5167288" y="4817946"/>
            <a:ext cx="110561" cy="414668"/>
          </a:xfrm>
          <a:custGeom>
            <a:avLst/>
            <a:gdLst>
              <a:gd name="connsiteX0" fmla="*/ 1612 w 110561"/>
              <a:gd name="connsiteY0" fmla="*/ 117 h 414668"/>
              <a:gd name="connsiteX1" fmla="*/ 103212 w 110561"/>
              <a:gd name="connsiteY1" fmla="*/ 152517 h 414668"/>
              <a:gd name="connsiteX2" fmla="*/ 98450 w 110561"/>
              <a:gd name="connsiteY2" fmla="*/ 260467 h 414668"/>
              <a:gd name="connsiteX3" fmla="*/ 65112 w 110561"/>
              <a:gd name="connsiteY3" fmla="*/ 333492 h 414668"/>
              <a:gd name="connsiteX4" fmla="*/ 25 w 110561"/>
              <a:gd name="connsiteY4" fmla="*/ 414454 h 414668"/>
              <a:gd name="connsiteX5" fmla="*/ 73050 w 110561"/>
              <a:gd name="connsiteY5" fmla="*/ 308092 h 414668"/>
              <a:gd name="connsiteX6" fmla="*/ 84162 w 110561"/>
              <a:gd name="connsiteY6" fmla="*/ 225542 h 414668"/>
              <a:gd name="connsiteX7" fmla="*/ 65112 w 110561"/>
              <a:gd name="connsiteY7" fmla="*/ 128704 h 414668"/>
              <a:gd name="connsiteX8" fmla="*/ 1612 w 110561"/>
              <a:gd name="connsiteY8" fmla="*/ 117 h 414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561" h="414668">
                <a:moveTo>
                  <a:pt x="1612" y="117"/>
                </a:moveTo>
                <a:cubicBezTo>
                  <a:pt x="7962" y="4086"/>
                  <a:pt x="87072" y="109125"/>
                  <a:pt x="103212" y="152517"/>
                </a:cubicBezTo>
                <a:cubicBezTo>
                  <a:pt x="119352" y="195909"/>
                  <a:pt x="104800" y="230305"/>
                  <a:pt x="98450" y="260467"/>
                </a:cubicBezTo>
                <a:cubicBezTo>
                  <a:pt x="92100" y="290629"/>
                  <a:pt x="81516" y="307828"/>
                  <a:pt x="65112" y="333492"/>
                </a:cubicBezTo>
                <a:cubicBezTo>
                  <a:pt x="48708" y="359156"/>
                  <a:pt x="-1298" y="418687"/>
                  <a:pt x="25" y="414454"/>
                </a:cubicBezTo>
                <a:cubicBezTo>
                  <a:pt x="1348" y="410221"/>
                  <a:pt x="59027" y="339577"/>
                  <a:pt x="73050" y="308092"/>
                </a:cubicBezTo>
                <a:cubicBezTo>
                  <a:pt x="87073" y="276607"/>
                  <a:pt x="85485" y="255440"/>
                  <a:pt x="84162" y="225542"/>
                </a:cubicBezTo>
                <a:cubicBezTo>
                  <a:pt x="82839" y="195644"/>
                  <a:pt x="75960" y="163365"/>
                  <a:pt x="65112" y="128704"/>
                </a:cubicBezTo>
                <a:cubicBezTo>
                  <a:pt x="54264" y="94044"/>
                  <a:pt x="-4738" y="-3852"/>
                  <a:pt x="1612" y="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B83A643B-4151-404E-94EB-3EEBF461510C}"/>
              </a:ext>
            </a:extLst>
          </p:cNvPr>
          <p:cNvSpPr/>
          <p:nvPr/>
        </p:nvSpPr>
        <p:spPr>
          <a:xfrm>
            <a:off x="4787891" y="5219674"/>
            <a:ext cx="349278" cy="206430"/>
          </a:xfrm>
          <a:custGeom>
            <a:avLst/>
            <a:gdLst>
              <a:gd name="connsiteX0" fmla="*/ 349259 w 349278"/>
              <a:gd name="connsiteY0" fmla="*/ 3201 h 206430"/>
              <a:gd name="connsiteX1" fmla="*/ 203209 w 349278"/>
              <a:gd name="connsiteY1" fmla="*/ 14314 h 206430"/>
              <a:gd name="connsiteX2" fmla="*/ 41284 w 349278"/>
              <a:gd name="connsiteY2" fmla="*/ 147664 h 206430"/>
              <a:gd name="connsiteX3" fmla="*/ 9 w 349278"/>
              <a:gd name="connsiteY3" fmla="*/ 206401 h 206430"/>
              <a:gd name="connsiteX4" fmla="*/ 38109 w 349278"/>
              <a:gd name="connsiteY4" fmla="*/ 141314 h 206430"/>
              <a:gd name="connsiteX5" fmla="*/ 100022 w 349278"/>
              <a:gd name="connsiteY5" fmla="*/ 71464 h 206430"/>
              <a:gd name="connsiteX6" fmla="*/ 212734 w 349278"/>
              <a:gd name="connsiteY6" fmla="*/ 9551 h 206430"/>
              <a:gd name="connsiteX7" fmla="*/ 349259 w 349278"/>
              <a:gd name="connsiteY7" fmla="*/ 3201 h 206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278" h="206430">
                <a:moveTo>
                  <a:pt x="349259" y="3201"/>
                </a:moveTo>
                <a:cubicBezTo>
                  <a:pt x="347672" y="3995"/>
                  <a:pt x="254538" y="-9763"/>
                  <a:pt x="203209" y="14314"/>
                </a:cubicBezTo>
                <a:cubicBezTo>
                  <a:pt x="151880" y="38391"/>
                  <a:pt x="75150" y="115650"/>
                  <a:pt x="41284" y="147664"/>
                </a:cubicBezTo>
                <a:cubicBezTo>
                  <a:pt x="7418" y="179678"/>
                  <a:pt x="538" y="207459"/>
                  <a:pt x="9" y="206401"/>
                </a:cubicBezTo>
                <a:cubicBezTo>
                  <a:pt x="-520" y="205343"/>
                  <a:pt x="21440" y="163803"/>
                  <a:pt x="38109" y="141314"/>
                </a:cubicBezTo>
                <a:cubicBezTo>
                  <a:pt x="54778" y="118825"/>
                  <a:pt x="70918" y="93424"/>
                  <a:pt x="100022" y="71464"/>
                </a:cubicBezTo>
                <a:cubicBezTo>
                  <a:pt x="129126" y="49504"/>
                  <a:pt x="168813" y="22516"/>
                  <a:pt x="212734" y="9551"/>
                </a:cubicBezTo>
                <a:cubicBezTo>
                  <a:pt x="256655" y="-3414"/>
                  <a:pt x="350846" y="2407"/>
                  <a:pt x="349259" y="3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982D28BD-8D2B-40C6-8ED0-A2819E0D0632}"/>
              </a:ext>
            </a:extLst>
          </p:cNvPr>
          <p:cNvSpPr/>
          <p:nvPr/>
        </p:nvSpPr>
        <p:spPr>
          <a:xfrm>
            <a:off x="4482679" y="5359127"/>
            <a:ext cx="341735" cy="122810"/>
          </a:xfrm>
          <a:custGeom>
            <a:avLst/>
            <a:gdLst>
              <a:gd name="connsiteX0" fmla="*/ 2009 w 341735"/>
              <a:gd name="connsiteY0" fmla="*/ 273 h 122810"/>
              <a:gd name="connsiteX1" fmla="*/ 148059 w 341735"/>
              <a:gd name="connsiteY1" fmla="*/ 109811 h 122810"/>
              <a:gd name="connsiteX2" fmla="*/ 189334 w 341735"/>
              <a:gd name="connsiteY2" fmla="*/ 112986 h 122810"/>
              <a:gd name="connsiteX3" fmla="*/ 341734 w 341735"/>
              <a:gd name="connsiteY3" fmla="*/ 39961 h 122810"/>
              <a:gd name="connsiteX4" fmla="*/ 186159 w 341735"/>
              <a:gd name="connsiteY4" fmla="*/ 95523 h 122810"/>
              <a:gd name="connsiteX5" fmla="*/ 70271 w 341735"/>
              <a:gd name="connsiteY5" fmla="*/ 78061 h 122810"/>
              <a:gd name="connsiteX6" fmla="*/ 2009 w 341735"/>
              <a:gd name="connsiteY6" fmla="*/ 273 h 122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1735" h="122810">
                <a:moveTo>
                  <a:pt x="2009" y="273"/>
                </a:moveTo>
                <a:cubicBezTo>
                  <a:pt x="14974" y="5565"/>
                  <a:pt x="116838" y="91026"/>
                  <a:pt x="148059" y="109811"/>
                </a:cubicBezTo>
                <a:cubicBezTo>
                  <a:pt x="179280" y="128596"/>
                  <a:pt x="157055" y="124628"/>
                  <a:pt x="189334" y="112986"/>
                </a:cubicBezTo>
                <a:cubicBezTo>
                  <a:pt x="221613" y="101344"/>
                  <a:pt x="342263" y="42872"/>
                  <a:pt x="341734" y="39961"/>
                </a:cubicBezTo>
                <a:cubicBezTo>
                  <a:pt x="341205" y="37051"/>
                  <a:pt x="231403" y="89173"/>
                  <a:pt x="186159" y="95523"/>
                </a:cubicBezTo>
                <a:cubicBezTo>
                  <a:pt x="140915" y="101873"/>
                  <a:pt x="98581" y="88115"/>
                  <a:pt x="70271" y="78061"/>
                </a:cubicBezTo>
                <a:cubicBezTo>
                  <a:pt x="41961" y="68007"/>
                  <a:pt x="-10956" y="-5019"/>
                  <a:pt x="2009" y="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EE6C0C33-B1E2-4D55-B009-5ACC578A4B8D}"/>
              </a:ext>
            </a:extLst>
          </p:cNvPr>
          <p:cNvSpPr/>
          <p:nvPr/>
        </p:nvSpPr>
        <p:spPr>
          <a:xfrm>
            <a:off x="4427932" y="4946495"/>
            <a:ext cx="185820" cy="294623"/>
          </a:xfrm>
          <a:custGeom>
            <a:avLst/>
            <a:gdLst>
              <a:gd name="connsiteX0" fmla="*/ 4368 w 185820"/>
              <a:gd name="connsiteY0" fmla="*/ 155 h 294623"/>
              <a:gd name="connsiteX1" fmla="*/ 19185 w 185820"/>
              <a:gd name="connsiteY1" fmla="*/ 213938 h 294623"/>
              <a:gd name="connsiteX2" fmla="*/ 184285 w 185820"/>
              <a:gd name="connsiteY2" fmla="*/ 294372 h 294623"/>
              <a:gd name="connsiteX3" fmla="*/ 97501 w 185820"/>
              <a:gd name="connsiteY3" fmla="*/ 237222 h 294623"/>
              <a:gd name="connsiteX4" fmla="*/ 27651 w 185820"/>
              <a:gd name="connsiteY4" fmla="*/ 180072 h 294623"/>
              <a:gd name="connsiteX5" fmla="*/ 4368 w 185820"/>
              <a:gd name="connsiteY5" fmla="*/ 155 h 294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820" h="294623">
                <a:moveTo>
                  <a:pt x="4368" y="155"/>
                </a:moveTo>
                <a:cubicBezTo>
                  <a:pt x="2957" y="5799"/>
                  <a:pt x="-10801" y="164902"/>
                  <a:pt x="19185" y="213938"/>
                </a:cubicBezTo>
                <a:cubicBezTo>
                  <a:pt x="49171" y="262974"/>
                  <a:pt x="171232" y="290491"/>
                  <a:pt x="184285" y="294372"/>
                </a:cubicBezTo>
                <a:cubicBezTo>
                  <a:pt x="197338" y="298253"/>
                  <a:pt x="123607" y="256272"/>
                  <a:pt x="97501" y="237222"/>
                </a:cubicBezTo>
                <a:cubicBezTo>
                  <a:pt x="71395" y="218172"/>
                  <a:pt x="43879" y="216055"/>
                  <a:pt x="27651" y="180072"/>
                </a:cubicBezTo>
                <a:cubicBezTo>
                  <a:pt x="11423" y="144089"/>
                  <a:pt x="5779" y="-5489"/>
                  <a:pt x="4368" y="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455A585C-F5E1-45AB-ABBB-1EA69D7E4997}"/>
              </a:ext>
            </a:extLst>
          </p:cNvPr>
          <p:cNvSpPr/>
          <p:nvPr/>
        </p:nvSpPr>
        <p:spPr>
          <a:xfrm>
            <a:off x="4650211" y="4458682"/>
            <a:ext cx="205759" cy="680755"/>
          </a:xfrm>
          <a:custGeom>
            <a:avLst/>
            <a:gdLst>
              <a:gd name="connsiteX0" fmla="*/ 106 w 205759"/>
              <a:gd name="connsiteY0" fmla="*/ 1135 h 680755"/>
              <a:gd name="connsiteX1" fmla="*/ 160972 w 205759"/>
              <a:gd name="connsiteY1" fmla="*/ 496435 h 680755"/>
              <a:gd name="connsiteX2" fmla="*/ 122872 w 205759"/>
              <a:gd name="connsiteY2" fmla="*/ 680585 h 680755"/>
              <a:gd name="connsiteX3" fmla="*/ 192722 w 205759"/>
              <a:gd name="connsiteY3" fmla="*/ 471035 h 680755"/>
              <a:gd name="connsiteX4" fmla="*/ 188489 w 205759"/>
              <a:gd name="connsiteY4" fmla="*/ 363085 h 680755"/>
              <a:gd name="connsiteX5" fmla="*/ 106 w 205759"/>
              <a:gd name="connsiteY5" fmla="*/ 1135 h 680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759" h="680755">
                <a:moveTo>
                  <a:pt x="106" y="1135"/>
                </a:moveTo>
                <a:cubicBezTo>
                  <a:pt x="-4480" y="23360"/>
                  <a:pt x="140511" y="383193"/>
                  <a:pt x="160972" y="496435"/>
                </a:cubicBezTo>
                <a:cubicBezTo>
                  <a:pt x="181433" y="609677"/>
                  <a:pt x="117580" y="684818"/>
                  <a:pt x="122872" y="680585"/>
                </a:cubicBezTo>
                <a:cubicBezTo>
                  <a:pt x="128164" y="676352"/>
                  <a:pt x="181786" y="523952"/>
                  <a:pt x="192722" y="471035"/>
                </a:cubicBezTo>
                <a:cubicBezTo>
                  <a:pt x="203658" y="418118"/>
                  <a:pt x="217417" y="436816"/>
                  <a:pt x="188489" y="363085"/>
                </a:cubicBezTo>
                <a:cubicBezTo>
                  <a:pt x="159561" y="289354"/>
                  <a:pt x="4692" y="-21090"/>
                  <a:pt x="106" y="1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AEC73A1C-EAD1-4972-821D-B6C93808EC82}"/>
              </a:ext>
            </a:extLst>
          </p:cNvPr>
          <p:cNvSpPr/>
          <p:nvPr/>
        </p:nvSpPr>
        <p:spPr>
          <a:xfrm>
            <a:off x="4328484" y="4081411"/>
            <a:ext cx="47207" cy="446009"/>
          </a:xfrm>
          <a:custGeom>
            <a:avLst/>
            <a:gdLst>
              <a:gd name="connsiteX0" fmla="*/ 99 w 47207"/>
              <a:gd name="connsiteY0" fmla="*/ 16456 h 446009"/>
              <a:gd name="connsiteX1" fmla="*/ 46666 w 47207"/>
              <a:gd name="connsiteY1" fmla="*/ 342422 h 446009"/>
              <a:gd name="connsiteX2" fmla="*/ 25499 w 47207"/>
              <a:gd name="connsiteY2" fmla="*/ 441906 h 446009"/>
              <a:gd name="connsiteX3" fmla="*/ 25499 w 47207"/>
              <a:gd name="connsiteY3" fmla="*/ 230239 h 446009"/>
              <a:gd name="connsiteX4" fmla="*/ 33966 w 47207"/>
              <a:gd name="connsiteY4" fmla="*/ 65139 h 446009"/>
              <a:gd name="connsiteX5" fmla="*/ 99 w 47207"/>
              <a:gd name="connsiteY5" fmla="*/ 16456 h 446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207" h="446009">
                <a:moveTo>
                  <a:pt x="99" y="16456"/>
                </a:moveTo>
                <a:cubicBezTo>
                  <a:pt x="2216" y="62670"/>
                  <a:pt x="42433" y="271514"/>
                  <a:pt x="46666" y="342422"/>
                </a:cubicBezTo>
                <a:cubicBezTo>
                  <a:pt x="50899" y="413330"/>
                  <a:pt x="29027" y="460603"/>
                  <a:pt x="25499" y="441906"/>
                </a:cubicBezTo>
                <a:cubicBezTo>
                  <a:pt x="21971" y="423209"/>
                  <a:pt x="24088" y="293033"/>
                  <a:pt x="25499" y="230239"/>
                </a:cubicBezTo>
                <a:cubicBezTo>
                  <a:pt x="26910" y="167445"/>
                  <a:pt x="37494" y="97594"/>
                  <a:pt x="33966" y="65139"/>
                </a:cubicBezTo>
                <a:cubicBezTo>
                  <a:pt x="30438" y="32684"/>
                  <a:pt x="-2018" y="-29758"/>
                  <a:pt x="99" y="16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8379595B-D8A3-4B51-9CC8-A2CB4FB83968}"/>
              </a:ext>
            </a:extLst>
          </p:cNvPr>
          <p:cNvSpPr/>
          <p:nvPr/>
        </p:nvSpPr>
        <p:spPr>
          <a:xfrm>
            <a:off x="4207510" y="4180414"/>
            <a:ext cx="121103" cy="348193"/>
          </a:xfrm>
          <a:custGeom>
            <a:avLst/>
            <a:gdLst>
              <a:gd name="connsiteX0" fmla="*/ 118957 w 121103"/>
              <a:gd name="connsiteY0" fmla="*/ 2119 h 348193"/>
              <a:gd name="connsiteX1" fmla="*/ 6773 w 121103"/>
              <a:gd name="connsiteY1" fmla="*/ 315386 h 348193"/>
              <a:gd name="connsiteX2" fmla="*/ 19473 w 121103"/>
              <a:gd name="connsiteY2" fmla="*/ 323853 h 348193"/>
              <a:gd name="connsiteX3" fmla="*/ 76623 w 121103"/>
              <a:gd name="connsiteY3" fmla="*/ 184153 h 348193"/>
              <a:gd name="connsiteX4" fmla="*/ 118957 w 121103"/>
              <a:gd name="connsiteY4" fmla="*/ 2119 h 348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103" h="348193">
                <a:moveTo>
                  <a:pt x="118957" y="2119"/>
                </a:moveTo>
                <a:cubicBezTo>
                  <a:pt x="107315" y="23991"/>
                  <a:pt x="23354" y="261764"/>
                  <a:pt x="6773" y="315386"/>
                </a:cubicBezTo>
                <a:cubicBezTo>
                  <a:pt x="-9808" y="369008"/>
                  <a:pt x="7831" y="345725"/>
                  <a:pt x="19473" y="323853"/>
                </a:cubicBezTo>
                <a:cubicBezTo>
                  <a:pt x="31115" y="301981"/>
                  <a:pt x="61453" y="234600"/>
                  <a:pt x="76623" y="184153"/>
                </a:cubicBezTo>
                <a:cubicBezTo>
                  <a:pt x="91792" y="133706"/>
                  <a:pt x="130599" y="-19753"/>
                  <a:pt x="118957" y="2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CA6C458B-E7DA-4237-B697-4B0C94C431A3}"/>
              </a:ext>
            </a:extLst>
          </p:cNvPr>
          <p:cNvSpPr/>
          <p:nvPr/>
        </p:nvSpPr>
        <p:spPr>
          <a:xfrm>
            <a:off x="4580453" y="3834345"/>
            <a:ext cx="215925" cy="573485"/>
          </a:xfrm>
          <a:custGeom>
            <a:avLst/>
            <a:gdLst>
              <a:gd name="connsiteX0" fmla="*/ 215914 w 215925"/>
              <a:gd name="connsiteY0" fmla="*/ 1055 h 573485"/>
              <a:gd name="connsiteX1" fmla="*/ 48697 w 215925"/>
              <a:gd name="connsiteY1" fmla="*/ 223305 h 573485"/>
              <a:gd name="connsiteX2" fmla="*/ 86797 w 215925"/>
              <a:gd name="connsiteY2" fmla="*/ 566205 h 573485"/>
              <a:gd name="connsiteX3" fmla="*/ 61397 w 215925"/>
              <a:gd name="connsiteY3" fmla="*/ 443438 h 573485"/>
              <a:gd name="connsiteX4" fmla="*/ 14 w 215925"/>
              <a:gd name="connsiteY4" fmla="*/ 278338 h 573485"/>
              <a:gd name="connsiteX5" fmla="*/ 57164 w 215925"/>
              <a:gd name="connsiteY5" fmla="*/ 144988 h 573485"/>
              <a:gd name="connsiteX6" fmla="*/ 215914 w 215925"/>
              <a:gd name="connsiteY6" fmla="*/ 1055 h 57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5925" h="573485">
                <a:moveTo>
                  <a:pt x="215914" y="1055"/>
                </a:moveTo>
                <a:cubicBezTo>
                  <a:pt x="214503" y="14108"/>
                  <a:pt x="70216" y="129113"/>
                  <a:pt x="48697" y="223305"/>
                </a:cubicBezTo>
                <a:cubicBezTo>
                  <a:pt x="27178" y="317497"/>
                  <a:pt x="84680" y="529516"/>
                  <a:pt x="86797" y="566205"/>
                </a:cubicBezTo>
                <a:cubicBezTo>
                  <a:pt x="88914" y="602894"/>
                  <a:pt x="75861" y="491416"/>
                  <a:pt x="61397" y="443438"/>
                </a:cubicBezTo>
                <a:cubicBezTo>
                  <a:pt x="46933" y="395460"/>
                  <a:pt x="719" y="328080"/>
                  <a:pt x="14" y="278338"/>
                </a:cubicBezTo>
                <a:cubicBezTo>
                  <a:pt x="-692" y="228596"/>
                  <a:pt x="25061" y="190496"/>
                  <a:pt x="57164" y="144988"/>
                </a:cubicBezTo>
                <a:cubicBezTo>
                  <a:pt x="89267" y="99480"/>
                  <a:pt x="217325" y="-11998"/>
                  <a:pt x="215914" y="10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EEE55EFE-EE22-4264-831E-680C9448779C}"/>
              </a:ext>
            </a:extLst>
          </p:cNvPr>
          <p:cNvSpPr/>
          <p:nvPr/>
        </p:nvSpPr>
        <p:spPr>
          <a:xfrm>
            <a:off x="4471768" y="3092319"/>
            <a:ext cx="309796" cy="490324"/>
          </a:xfrm>
          <a:custGeom>
            <a:avLst/>
            <a:gdLst>
              <a:gd name="connsiteX0" fmla="*/ 749 w 309796"/>
              <a:gd name="connsiteY0" fmla="*/ 131 h 490324"/>
              <a:gd name="connsiteX1" fmla="*/ 98115 w 309796"/>
              <a:gd name="connsiteY1" fmla="*/ 438281 h 490324"/>
              <a:gd name="connsiteX2" fmla="*/ 138332 w 309796"/>
              <a:gd name="connsiteY2" fmla="*/ 480614 h 490324"/>
              <a:gd name="connsiteX3" fmla="*/ 146799 w 309796"/>
              <a:gd name="connsiteY3" fmla="*/ 425581 h 490324"/>
              <a:gd name="connsiteX4" fmla="*/ 309782 w 309796"/>
              <a:gd name="connsiteY4" fmla="*/ 393831 h 490324"/>
              <a:gd name="connsiteX5" fmla="*/ 155265 w 309796"/>
              <a:gd name="connsiteY5" fmla="*/ 391714 h 490324"/>
              <a:gd name="connsiteX6" fmla="*/ 749 w 309796"/>
              <a:gd name="connsiteY6" fmla="*/ 131 h 490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796" h="490324">
                <a:moveTo>
                  <a:pt x="749" y="131"/>
                </a:moveTo>
                <a:cubicBezTo>
                  <a:pt x="-8776" y="7892"/>
                  <a:pt x="75184" y="358200"/>
                  <a:pt x="98115" y="438281"/>
                </a:cubicBezTo>
                <a:cubicBezTo>
                  <a:pt x="121046" y="518362"/>
                  <a:pt x="130218" y="482731"/>
                  <a:pt x="138332" y="480614"/>
                </a:cubicBezTo>
                <a:cubicBezTo>
                  <a:pt x="146446" y="478497"/>
                  <a:pt x="118224" y="440045"/>
                  <a:pt x="146799" y="425581"/>
                </a:cubicBezTo>
                <a:cubicBezTo>
                  <a:pt x="175374" y="411117"/>
                  <a:pt x="308371" y="399476"/>
                  <a:pt x="309782" y="393831"/>
                </a:cubicBezTo>
                <a:cubicBezTo>
                  <a:pt x="311193" y="388187"/>
                  <a:pt x="205712" y="453450"/>
                  <a:pt x="155265" y="391714"/>
                </a:cubicBezTo>
                <a:cubicBezTo>
                  <a:pt x="104818" y="329978"/>
                  <a:pt x="10274" y="-7630"/>
                  <a:pt x="749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ADAEB422-C2A9-4500-99BF-70F2C160A4C2}"/>
              </a:ext>
            </a:extLst>
          </p:cNvPr>
          <p:cNvSpPr/>
          <p:nvPr/>
        </p:nvSpPr>
        <p:spPr>
          <a:xfrm>
            <a:off x="4017064" y="3201811"/>
            <a:ext cx="229544" cy="447847"/>
          </a:xfrm>
          <a:custGeom>
            <a:avLst/>
            <a:gdLst>
              <a:gd name="connsiteX0" fmla="*/ 228969 w 229544"/>
              <a:gd name="connsiteY0" fmla="*/ 706 h 447847"/>
              <a:gd name="connsiteX1" fmla="*/ 165469 w 229544"/>
              <a:gd name="connsiteY1" fmla="*/ 426156 h 447847"/>
              <a:gd name="connsiteX2" fmla="*/ 165469 w 229544"/>
              <a:gd name="connsiteY2" fmla="*/ 388056 h 447847"/>
              <a:gd name="connsiteX3" fmla="*/ 369 w 229544"/>
              <a:gd name="connsiteY3" fmla="*/ 409222 h 447847"/>
              <a:gd name="connsiteX4" fmla="*/ 123136 w 229544"/>
              <a:gd name="connsiteY4" fmla="*/ 326672 h 447847"/>
              <a:gd name="connsiteX5" fmla="*/ 228969 w 229544"/>
              <a:gd name="connsiteY5" fmla="*/ 706 h 447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544" h="447847">
                <a:moveTo>
                  <a:pt x="228969" y="706"/>
                </a:moveTo>
                <a:cubicBezTo>
                  <a:pt x="236024" y="17287"/>
                  <a:pt x="176052" y="361598"/>
                  <a:pt x="165469" y="426156"/>
                </a:cubicBezTo>
                <a:cubicBezTo>
                  <a:pt x="154886" y="490714"/>
                  <a:pt x="192986" y="390878"/>
                  <a:pt x="165469" y="388056"/>
                </a:cubicBezTo>
                <a:cubicBezTo>
                  <a:pt x="137952" y="385234"/>
                  <a:pt x="7424" y="419453"/>
                  <a:pt x="369" y="409222"/>
                </a:cubicBezTo>
                <a:cubicBezTo>
                  <a:pt x="-6686" y="398991"/>
                  <a:pt x="89269" y="389114"/>
                  <a:pt x="123136" y="326672"/>
                </a:cubicBezTo>
                <a:cubicBezTo>
                  <a:pt x="157003" y="264230"/>
                  <a:pt x="221914" y="-15875"/>
                  <a:pt x="228969" y="7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1FC45A69-3871-46FD-B0F8-1D0E9CFDF912}"/>
              </a:ext>
            </a:extLst>
          </p:cNvPr>
          <p:cNvSpPr/>
          <p:nvPr/>
        </p:nvSpPr>
        <p:spPr>
          <a:xfrm>
            <a:off x="4321071" y="4603750"/>
            <a:ext cx="82686" cy="283612"/>
          </a:xfrm>
          <a:custGeom>
            <a:avLst/>
            <a:gdLst>
              <a:gd name="connsiteX0" fmla="*/ 35029 w 82686"/>
              <a:gd name="connsiteY0" fmla="*/ 0 h 283612"/>
              <a:gd name="connsiteX1" fmla="*/ 38204 w 82686"/>
              <a:gd name="connsiteY1" fmla="*/ 206375 h 283612"/>
              <a:gd name="connsiteX2" fmla="*/ 82654 w 82686"/>
              <a:gd name="connsiteY2" fmla="*/ 282575 h 283612"/>
              <a:gd name="connsiteX3" fmla="*/ 44554 w 82686"/>
              <a:gd name="connsiteY3" fmla="*/ 247650 h 283612"/>
              <a:gd name="connsiteX4" fmla="*/ 104 w 82686"/>
              <a:gd name="connsiteY4" fmla="*/ 206375 h 283612"/>
              <a:gd name="connsiteX5" fmla="*/ 35029 w 82686"/>
              <a:gd name="connsiteY5" fmla="*/ 0 h 283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686" h="283612">
                <a:moveTo>
                  <a:pt x="35029" y="0"/>
                </a:moveTo>
                <a:cubicBezTo>
                  <a:pt x="41379" y="0"/>
                  <a:pt x="30267" y="159279"/>
                  <a:pt x="38204" y="206375"/>
                </a:cubicBezTo>
                <a:cubicBezTo>
                  <a:pt x="46141" y="253471"/>
                  <a:pt x="81596" y="275696"/>
                  <a:pt x="82654" y="282575"/>
                </a:cubicBezTo>
                <a:cubicBezTo>
                  <a:pt x="83712" y="289454"/>
                  <a:pt x="58312" y="260350"/>
                  <a:pt x="44554" y="247650"/>
                </a:cubicBezTo>
                <a:cubicBezTo>
                  <a:pt x="30796" y="234950"/>
                  <a:pt x="2221" y="241300"/>
                  <a:pt x="104" y="206375"/>
                </a:cubicBezTo>
                <a:cubicBezTo>
                  <a:pt x="-2013" y="171450"/>
                  <a:pt x="28679" y="0"/>
                  <a:pt x="3502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C9086AD2-BCC4-4278-B6BF-887CA57CED37}"/>
              </a:ext>
            </a:extLst>
          </p:cNvPr>
          <p:cNvSpPr/>
          <p:nvPr/>
        </p:nvSpPr>
        <p:spPr>
          <a:xfrm>
            <a:off x="4806239" y="4166519"/>
            <a:ext cx="271195" cy="174700"/>
          </a:xfrm>
          <a:custGeom>
            <a:avLst/>
            <a:gdLst>
              <a:gd name="connsiteX0" fmla="*/ 13411 w 271195"/>
              <a:gd name="connsiteY0" fmla="*/ 2256 h 174700"/>
              <a:gd name="connsiteX1" fmla="*/ 264236 w 271195"/>
              <a:gd name="connsiteY1" fmla="*/ 167356 h 174700"/>
              <a:gd name="connsiteX2" fmla="*/ 188036 w 271195"/>
              <a:gd name="connsiteY2" fmla="*/ 138781 h 174700"/>
              <a:gd name="connsiteX3" fmla="*/ 48336 w 271195"/>
              <a:gd name="connsiteY3" fmla="*/ 75281 h 174700"/>
              <a:gd name="connsiteX4" fmla="*/ 13411 w 271195"/>
              <a:gd name="connsiteY4" fmla="*/ 2256 h 17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195" h="174700">
                <a:moveTo>
                  <a:pt x="13411" y="2256"/>
                </a:moveTo>
                <a:cubicBezTo>
                  <a:pt x="49394" y="17602"/>
                  <a:pt x="235132" y="144602"/>
                  <a:pt x="264236" y="167356"/>
                </a:cubicBezTo>
                <a:cubicBezTo>
                  <a:pt x="293340" y="190110"/>
                  <a:pt x="224019" y="154127"/>
                  <a:pt x="188036" y="138781"/>
                </a:cubicBezTo>
                <a:cubicBezTo>
                  <a:pt x="152053" y="123435"/>
                  <a:pt x="74265" y="96448"/>
                  <a:pt x="48336" y="75281"/>
                </a:cubicBezTo>
                <a:cubicBezTo>
                  <a:pt x="22407" y="54114"/>
                  <a:pt x="-22572" y="-13090"/>
                  <a:pt x="13411" y="2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CF943244-EFC4-414C-83FD-68D9E6FEC36C}"/>
              </a:ext>
            </a:extLst>
          </p:cNvPr>
          <p:cNvSpPr/>
          <p:nvPr/>
        </p:nvSpPr>
        <p:spPr>
          <a:xfrm>
            <a:off x="4089099" y="4210039"/>
            <a:ext cx="63854" cy="276243"/>
          </a:xfrm>
          <a:custGeom>
            <a:avLst/>
            <a:gdLst>
              <a:gd name="connsiteX0" fmla="*/ 3476 w 63854"/>
              <a:gd name="connsiteY0" fmla="*/ 11 h 276243"/>
              <a:gd name="connsiteX1" fmla="*/ 38401 w 63854"/>
              <a:gd name="connsiteY1" fmla="*/ 117486 h 276243"/>
              <a:gd name="connsiteX2" fmla="*/ 301 w 63854"/>
              <a:gd name="connsiteY2" fmla="*/ 276236 h 276243"/>
              <a:gd name="connsiteX3" fmla="*/ 63801 w 63854"/>
              <a:gd name="connsiteY3" fmla="*/ 123836 h 276243"/>
              <a:gd name="connsiteX4" fmla="*/ 3476 w 63854"/>
              <a:gd name="connsiteY4" fmla="*/ 11 h 276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854" h="276243">
                <a:moveTo>
                  <a:pt x="3476" y="11"/>
                </a:moveTo>
                <a:cubicBezTo>
                  <a:pt x="-757" y="-1047"/>
                  <a:pt x="38930" y="71449"/>
                  <a:pt x="38401" y="117486"/>
                </a:cubicBezTo>
                <a:cubicBezTo>
                  <a:pt x="37872" y="163523"/>
                  <a:pt x="-3932" y="275178"/>
                  <a:pt x="301" y="276236"/>
                </a:cubicBezTo>
                <a:cubicBezTo>
                  <a:pt x="4534" y="277294"/>
                  <a:pt x="65918" y="173048"/>
                  <a:pt x="63801" y="123836"/>
                </a:cubicBezTo>
                <a:cubicBezTo>
                  <a:pt x="61684" y="74624"/>
                  <a:pt x="7709" y="1069"/>
                  <a:pt x="3476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05487406-B7CD-4495-97DD-B41417361B6B}"/>
              </a:ext>
            </a:extLst>
          </p:cNvPr>
          <p:cNvSpPr/>
          <p:nvPr/>
        </p:nvSpPr>
        <p:spPr>
          <a:xfrm>
            <a:off x="4152802" y="5200072"/>
            <a:ext cx="355924" cy="58602"/>
          </a:xfrm>
          <a:custGeom>
            <a:avLst/>
            <a:gdLst>
              <a:gd name="connsiteX0" fmla="*/ 98 w 355924"/>
              <a:gd name="connsiteY0" fmla="*/ 11161 h 58602"/>
              <a:gd name="connsiteX1" fmla="*/ 211765 w 355924"/>
              <a:gd name="connsiteY1" fmla="*/ 2695 h 58602"/>
              <a:gd name="connsiteX2" fmla="*/ 355698 w 355924"/>
              <a:gd name="connsiteY2" fmla="*/ 57728 h 58602"/>
              <a:gd name="connsiteX3" fmla="*/ 239281 w 355924"/>
              <a:gd name="connsiteY3" fmla="*/ 34445 h 58602"/>
              <a:gd name="connsiteX4" fmla="*/ 98 w 355924"/>
              <a:gd name="connsiteY4" fmla="*/ 11161 h 5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5924" h="58602">
                <a:moveTo>
                  <a:pt x="98" y="11161"/>
                </a:moveTo>
                <a:cubicBezTo>
                  <a:pt x="-4488" y="5869"/>
                  <a:pt x="152498" y="-5066"/>
                  <a:pt x="211765" y="2695"/>
                </a:cubicBezTo>
                <a:cubicBezTo>
                  <a:pt x="271032" y="10456"/>
                  <a:pt x="351112" y="52436"/>
                  <a:pt x="355698" y="57728"/>
                </a:cubicBezTo>
                <a:cubicBezTo>
                  <a:pt x="360284" y="63020"/>
                  <a:pt x="294314" y="42912"/>
                  <a:pt x="239281" y="34445"/>
                </a:cubicBezTo>
                <a:cubicBezTo>
                  <a:pt x="184248" y="25978"/>
                  <a:pt x="4684" y="16453"/>
                  <a:pt x="98" y="11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B64CF5AD-F7F5-481C-98B9-F0F1536BBB8D}"/>
              </a:ext>
            </a:extLst>
          </p:cNvPr>
          <p:cNvSpPr/>
          <p:nvPr/>
        </p:nvSpPr>
        <p:spPr>
          <a:xfrm>
            <a:off x="4914266" y="4925163"/>
            <a:ext cx="239992" cy="143180"/>
          </a:xfrm>
          <a:custGeom>
            <a:avLst/>
            <a:gdLst>
              <a:gd name="connsiteX0" fmla="*/ 239817 w 239992"/>
              <a:gd name="connsiteY0" fmla="*/ 10904 h 143180"/>
              <a:gd name="connsiteX1" fmla="*/ 89534 w 239992"/>
              <a:gd name="connsiteY1" fmla="*/ 13020 h 143180"/>
              <a:gd name="connsiteX2" fmla="*/ 634 w 239992"/>
              <a:gd name="connsiteY2" fmla="*/ 142137 h 143180"/>
              <a:gd name="connsiteX3" fmla="*/ 57784 w 239992"/>
              <a:gd name="connsiteY3" fmla="*/ 70170 h 143180"/>
              <a:gd name="connsiteX4" fmla="*/ 239817 w 239992"/>
              <a:gd name="connsiteY4" fmla="*/ 10904 h 143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992" h="143180">
                <a:moveTo>
                  <a:pt x="239817" y="10904"/>
                </a:moveTo>
                <a:cubicBezTo>
                  <a:pt x="245109" y="1379"/>
                  <a:pt x="129398" y="-8852"/>
                  <a:pt x="89534" y="13020"/>
                </a:cubicBezTo>
                <a:cubicBezTo>
                  <a:pt x="49670" y="34892"/>
                  <a:pt x="5926" y="132612"/>
                  <a:pt x="634" y="142137"/>
                </a:cubicBezTo>
                <a:cubicBezTo>
                  <a:pt x="-4658" y="151662"/>
                  <a:pt x="23917" y="93453"/>
                  <a:pt x="57784" y="70170"/>
                </a:cubicBezTo>
                <a:cubicBezTo>
                  <a:pt x="91651" y="46887"/>
                  <a:pt x="234525" y="20429"/>
                  <a:pt x="239817" y="109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B5FE2ED1-B3F5-4E55-BC46-02FF2657F9D9}"/>
              </a:ext>
            </a:extLst>
          </p:cNvPr>
          <p:cNvSpPr/>
          <p:nvPr/>
        </p:nvSpPr>
        <p:spPr>
          <a:xfrm>
            <a:off x="4544416" y="5530784"/>
            <a:ext cx="91602" cy="212399"/>
          </a:xfrm>
          <a:custGeom>
            <a:avLst/>
            <a:gdLst>
              <a:gd name="connsiteX0" fmla="*/ 91084 w 91602"/>
              <a:gd name="connsiteY0" fmla="*/ 66 h 212399"/>
              <a:gd name="connsiteX1" fmla="*/ 40284 w 91602"/>
              <a:gd name="connsiteY1" fmla="*/ 129183 h 212399"/>
              <a:gd name="connsiteX2" fmla="*/ 72034 w 91602"/>
              <a:gd name="connsiteY2" fmla="*/ 211733 h 212399"/>
              <a:gd name="connsiteX3" fmla="*/ 33934 w 91602"/>
              <a:gd name="connsiteY3" fmla="*/ 165166 h 212399"/>
              <a:gd name="connsiteX4" fmla="*/ 2184 w 91602"/>
              <a:gd name="connsiteY4" fmla="*/ 112249 h 212399"/>
              <a:gd name="connsiteX5" fmla="*/ 91084 w 91602"/>
              <a:gd name="connsiteY5" fmla="*/ 66 h 21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602" h="212399">
                <a:moveTo>
                  <a:pt x="91084" y="66"/>
                </a:moveTo>
                <a:cubicBezTo>
                  <a:pt x="97434" y="2888"/>
                  <a:pt x="43459" y="93905"/>
                  <a:pt x="40284" y="129183"/>
                </a:cubicBezTo>
                <a:cubicBezTo>
                  <a:pt x="37109" y="164461"/>
                  <a:pt x="73092" y="205736"/>
                  <a:pt x="72034" y="211733"/>
                </a:cubicBezTo>
                <a:cubicBezTo>
                  <a:pt x="70976" y="217730"/>
                  <a:pt x="45576" y="181747"/>
                  <a:pt x="33934" y="165166"/>
                </a:cubicBezTo>
                <a:cubicBezTo>
                  <a:pt x="22292" y="148585"/>
                  <a:pt x="-8399" y="139766"/>
                  <a:pt x="2184" y="112249"/>
                </a:cubicBezTo>
                <a:cubicBezTo>
                  <a:pt x="12767" y="84732"/>
                  <a:pt x="84734" y="-2756"/>
                  <a:pt x="91084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21BD56C5-CE01-4328-98B2-4584AFFA1DE0}"/>
              </a:ext>
            </a:extLst>
          </p:cNvPr>
          <p:cNvSpPr/>
          <p:nvPr/>
        </p:nvSpPr>
        <p:spPr>
          <a:xfrm>
            <a:off x="4768716" y="5535029"/>
            <a:ext cx="104787" cy="184383"/>
          </a:xfrm>
          <a:custGeom>
            <a:avLst/>
            <a:gdLst>
              <a:gd name="connsiteX0" fmla="*/ 134 w 104787"/>
              <a:gd name="connsiteY0" fmla="*/ 54 h 184383"/>
              <a:gd name="connsiteX1" fmla="*/ 76334 w 104787"/>
              <a:gd name="connsiteY1" fmla="*/ 114354 h 184383"/>
              <a:gd name="connsiteX2" fmla="*/ 76334 w 104787"/>
              <a:gd name="connsiteY2" fmla="*/ 184204 h 184383"/>
              <a:gd name="connsiteX3" fmla="*/ 97501 w 104787"/>
              <a:gd name="connsiteY3" fmla="*/ 133404 h 184383"/>
              <a:gd name="connsiteX4" fmla="*/ 97501 w 104787"/>
              <a:gd name="connsiteY4" fmla="*/ 99538 h 184383"/>
              <a:gd name="connsiteX5" fmla="*/ 134 w 104787"/>
              <a:gd name="connsiteY5" fmla="*/ 54 h 184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787" h="184383">
                <a:moveTo>
                  <a:pt x="134" y="54"/>
                </a:moveTo>
                <a:cubicBezTo>
                  <a:pt x="-3394" y="2523"/>
                  <a:pt x="63634" y="83662"/>
                  <a:pt x="76334" y="114354"/>
                </a:cubicBezTo>
                <a:cubicBezTo>
                  <a:pt x="89034" y="145046"/>
                  <a:pt x="72806" y="181029"/>
                  <a:pt x="76334" y="184204"/>
                </a:cubicBezTo>
                <a:cubicBezTo>
                  <a:pt x="79862" y="187379"/>
                  <a:pt x="93973" y="147515"/>
                  <a:pt x="97501" y="133404"/>
                </a:cubicBezTo>
                <a:cubicBezTo>
                  <a:pt x="101029" y="119293"/>
                  <a:pt x="111965" y="118941"/>
                  <a:pt x="97501" y="99538"/>
                </a:cubicBezTo>
                <a:cubicBezTo>
                  <a:pt x="83037" y="80135"/>
                  <a:pt x="3662" y="-2415"/>
                  <a:pt x="134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A6A36890-B9FC-4E11-B27A-2CFB847199AF}"/>
              </a:ext>
            </a:extLst>
          </p:cNvPr>
          <p:cNvSpPr/>
          <p:nvPr/>
        </p:nvSpPr>
        <p:spPr>
          <a:xfrm>
            <a:off x="4054079" y="5885000"/>
            <a:ext cx="649435" cy="202536"/>
          </a:xfrm>
          <a:custGeom>
            <a:avLst/>
            <a:gdLst>
              <a:gd name="connsiteX0" fmla="*/ 1454 w 649435"/>
              <a:gd name="connsiteY0" fmla="*/ 202533 h 202536"/>
              <a:gd name="connsiteX1" fmla="*/ 179254 w 649435"/>
              <a:gd name="connsiteY1" fmla="*/ 155967 h 202536"/>
              <a:gd name="connsiteX2" fmla="*/ 323188 w 649435"/>
              <a:gd name="connsiteY2" fmla="*/ 75533 h 202536"/>
              <a:gd name="connsiteX3" fmla="*/ 509454 w 649435"/>
              <a:gd name="connsiteY3" fmla="*/ 12033 h 202536"/>
              <a:gd name="connsiteX4" fmla="*/ 649154 w 649435"/>
              <a:gd name="connsiteY4" fmla="*/ 1450 h 202536"/>
              <a:gd name="connsiteX5" fmla="*/ 473471 w 649435"/>
              <a:gd name="connsiteY5" fmla="*/ 31083 h 202536"/>
              <a:gd name="connsiteX6" fmla="*/ 282971 w 649435"/>
              <a:gd name="connsiteY6" fmla="*/ 153850 h 202536"/>
              <a:gd name="connsiteX7" fmla="*/ 1454 w 649435"/>
              <a:gd name="connsiteY7" fmla="*/ 202533 h 202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9435" h="202536">
                <a:moveTo>
                  <a:pt x="1454" y="202533"/>
                </a:moveTo>
                <a:cubicBezTo>
                  <a:pt x="-15832" y="202886"/>
                  <a:pt x="125632" y="177134"/>
                  <a:pt x="179254" y="155967"/>
                </a:cubicBezTo>
                <a:cubicBezTo>
                  <a:pt x="232876" y="134800"/>
                  <a:pt x="268155" y="99522"/>
                  <a:pt x="323188" y="75533"/>
                </a:cubicBezTo>
                <a:cubicBezTo>
                  <a:pt x="378221" y="51544"/>
                  <a:pt x="455126" y="24380"/>
                  <a:pt x="509454" y="12033"/>
                </a:cubicBezTo>
                <a:cubicBezTo>
                  <a:pt x="563782" y="-314"/>
                  <a:pt x="655151" y="-1725"/>
                  <a:pt x="649154" y="1450"/>
                </a:cubicBezTo>
                <a:cubicBezTo>
                  <a:pt x="643157" y="4625"/>
                  <a:pt x="534502" y="5683"/>
                  <a:pt x="473471" y="31083"/>
                </a:cubicBezTo>
                <a:cubicBezTo>
                  <a:pt x="412441" y="56483"/>
                  <a:pt x="357760" y="123158"/>
                  <a:pt x="282971" y="153850"/>
                </a:cubicBezTo>
                <a:cubicBezTo>
                  <a:pt x="208182" y="184542"/>
                  <a:pt x="18740" y="202180"/>
                  <a:pt x="1454" y="202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855647AF-E382-4FDA-984A-25FB52E03CFD}"/>
              </a:ext>
            </a:extLst>
          </p:cNvPr>
          <p:cNvSpPr/>
          <p:nvPr/>
        </p:nvSpPr>
        <p:spPr>
          <a:xfrm>
            <a:off x="4817498" y="5830608"/>
            <a:ext cx="767151" cy="55052"/>
          </a:xfrm>
          <a:custGeom>
            <a:avLst/>
            <a:gdLst>
              <a:gd name="connsiteX0" fmla="*/ 35 w 767151"/>
              <a:gd name="connsiteY0" fmla="*/ 53725 h 55052"/>
              <a:gd name="connsiteX1" fmla="*/ 275202 w 767151"/>
              <a:gd name="connsiteY1" fmla="*/ 809 h 55052"/>
              <a:gd name="connsiteX2" fmla="*/ 472052 w 767151"/>
              <a:gd name="connsiteY2" fmla="*/ 21975 h 55052"/>
              <a:gd name="connsiteX3" fmla="*/ 766269 w 767151"/>
              <a:gd name="connsiteY3" fmla="*/ 26209 h 55052"/>
              <a:gd name="connsiteX4" fmla="*/ 569419 w 767151"/>
              <a:gd name="connsiteY4" fmla="*/ 32559 h 55052"/>
              <a:gd name="connsiteX5" fmla="*/ 258269 w 767151"/>
              <a:gd name="connsiteY5" fmla="*/ 38909 h 55052"/>
              <a:gd name="connsiteX6" fmla="*/ 35 w 767151"/>
              <a:gd name="connsiteY6" fmla="*/ 53725 h 55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7151" h="55052">
                <a:moveTo>
                  <a:pt x="35" y="53725"/>
                </a:moveTo>
                <a:cubicBezTo>
                  <a:pt x="2857" y="47375"/>
                  <a:pt x="196533" y="6101"/>
                  <a:pt x="275202" y="809"/>
                </a:cubicBezTo>
                <a:cubicBezTo>
                  <a:pt x="353871" y="-4483"/>
                  <a:pt x="390208" y="17742"/>
                  <a:pt x="472052" y="21975"/>
                </a:cubicBezTo>
                <a:cubicBezTo>
                  <a:pt x="553896" y="26208"/>
                  <a:pt x="750041" y="24445"/>
                  <a:pt x="766269" y="26209"/>
                </a:cubicBezTo>
                <a:cubicBezTo>
                  <a:pt x="782497" y="27973"/>
                  <a:pt x="569419" y="32559"/>
                  <a:pt x="569419" y="32559"/>
                </a:cubicBezTo>
                <a:lnTo>
                  <a:pt x="258269" y="38909"/>
                </a:lnTo>
                <a:cubicBezTo>
                  <a:pt x="165136" y="41731"/>
                  <a:pt x="-2787" y="60075"/>
                  <a:pt x="35" y="537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5AA23788-E576-479D-94DC-6DFBC606BED7}"/>
              </a:ext>
            </a:extLst>
          </p:cNvPr>
          <p:cNvSpPr/>
          <p:nvPr/>
        </p:nvSpPr>
        <p:spPr>
          <a:xfrm>
            <a:off x="4055326" y="6093545"/>
            <a:ext cx="813861" cy="51159"/>
          </a:xfrm>
          <a:custGeom>
            <a:avLst/>
            <a:gdLst>
              <a:gd name="connsiteX0" fmla="*/ 207 w 813861"/>
              <a:gd name="connsiteY0" fmla="*/ 29972 h 51159"/>
              <a:gd name="connsiteX1" fmla="*/ 266907 w 813861"/>
              <a:gd name="connsiteY1" fmla="*/ 23622 h 51159"/>
              <a:gd name="connsiteX2" fmla="*/ 444707 w 813861"/>
              <a:gd name="connsiteY2" fmla="*/ 15155 h 51159"/>
              <a:gd name="connsiteX3" fmla="*/ 592874 w 813861"/>
              <a:gd name="connsiteY3" fmla="*/ 338 h 51159"/>
              <a:gd name="connsiteX4" fmla="*/ 813007 w 813861"/>
              <a:gd name="connsiteY4" fmla="*/ 6688 h 51159"/>
              <a:gd name="connsiteX5" fmla="*/ 506091 w 813861"/>
              <a:gd name="connsiteY5" fmla="*/ 27855 h 51159"/>
              <a:gd name="connsiteX6" fmla="*/ 319824 w 813861"/>
              <a:gd name="connsiteY6" fmla="*/ 51138 h 51159"/>
              <a:gd name="connsiteX7" fmla="*/ 207 w 813861"/>
              <a:gd name="connsiteY7" fmla="*/ 29972 h 51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3861" h="51159">
                <a:moveTo>
                  <a:pt x="207" y="29972"/>
                </a:moveTo>
                <a:cubicBezTo>
                  <a:pt x="-8613" y="25386"/>
                  <a:pt x="266907" y="23622"/>
                  <a:pt x="266907" y="23622"/>
                </a:cubicBezTo>
                <a:cubicBezTo>
                  <a:pt x="340990" y="21153"/>
                  <a:pt x="390379" y="19036"/>
                  <a:pt x="444707" y="15155"/>
                </a:cubicBezTo>
                <a:cubicBezTo>
                  <a:pt x="499035" y="11274"/>
                  <a:pt x="592874" y="338"/>
                  <a:pt x="592874" y="338"/>
                </a:cubicBezTo>
                <a:cubicBezTo>
                  <a:pt x="654257" y="-1073"/>
                  <a:pt x="827471" y="2102"/>
                  <a:pt x="813007" y="6688"/>
                </a:cubicBezTo>
                <a:cubicBezTo>
                  <a:pt x="798543" y="11274"/>
                  <a:pt x="588288" y="20447"/>
                  <a:pt x="506091" y="27855"/>
                </a:cubicBezTo>
                <a:cubicBezTo>
                  <a:pt x="423894" y="35263"/>
                  <a:pt x="402021" y="51844"/>
                  <a:pt x="319824" y="51138"/>
                </a:cubicBezTo>
                <a:cubicBezTo>
                  <a:pt x="237627" y="50433"/>
                  <a:pt x="9027" y="34558"/>
                  <a:pt x="207" y="299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4CDEB85C-9C53-4A63-99FA-31D526F3BB3D}"/>
              </a:ext>
            </a:extLst>
          </p:cNvPr>
          <p:cNvSpPr/>
          <p:nvPr/>
        </p:nvSpPr>
        <p:spPr>
          <a:xfrm>
            <a:off x="4885094" y="5835233"/>
            <a:ext cx="690028" cy="252416"/>
          </a:xfrm>
          <a:custGeom>
            <a:avLst/>
            <a:gdLst>
              <a:gd name="connsiteX0" fmla="*/ 2289 w 690028"/>
              <a:gd name="connsiteY0" fmla="*/ 252300 h 252416"/>
              <a:gd name="connsiteX1" fmla="*/ 400223 w 690028"/>
              <a:gd name="connsiteY1" fmla="*/ 152817 h 252416"/>
              <a:gd name="connsiteX2" fmla="*/ 554739 w 690028"/>
              <a:gd name="connsiteY2" fmla="*/ 87200 h 252416"/>
              <a:gd name="connsiteX3" fmla="*/ 688089 w 690028"/>
              <a:gd name="connsiteY3" fmla="*/ 417 h 252416"/>
              <a:gd name="connsiteX4" fmla="*/ 451023 w 690028"/>
              <a:gd name="connsiteY4" fmla="*/ 125300 h 252416"/>
              <a:gd name="connsiteX5" fmla="*/ 247823 w 690028"/>
              <a:gd name="connsiteY5" fmla="*/ 171867 h 252416"/>
              <a:gd name="connsiteX6" fmla="*/ 2289 w 690028"/>
              <a:gd name="connsiteY6" fmla="*/ 252300 h 252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0028" h="252416">
                <a:moveTo>
                  <a:pt x="2289" y="252300"/>
                </a:moveTo>
                <a:cubicBezTo>
                  <a:pt x="27689" y="249125"/>
                  <a:pt x="308148" y="180334"/>
                  <a:pt x="400223" y="152817"/>
                </a:cubicBezTo>
                <a:cubicBezTo>
                  <a:pt x="492298" y="125300"/>
                  <a:pt x="506761" y="112600"/>
                  <a:pt x="554739" y="87200"/>
                </a:cubicBezTo>
                <a:cubicBezTo>
                  <a:pt x="602717" y="61800"/>
                  <a:pt x="705375" y="-5933"/>
                  <a:pt x="688089" y="417"/>
                </a:cubicBezTo>
                <a:cubicBezTo>
                  <a:pt x="670803" y="6767"/>
                  <a:pt x="524401" y="96725"/>
                  <a:pt x="451023" y="125300"/>
                </a:cubicBezTo>
                <a:cubicBezTo>
                  <a:pt x="377645" y="153875"/>
                  <a:pt x="326140" y="151053"/>
                  <a:pt x="247823" y="171867"/>
                </a:cubicBezTo>
                <a:cubicBezTo>
                  <a:pt x="169506" y="192681"/>
                  <a:pt x="-23111" y="255475"/>
                  <a:pt x="2289" y="252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ECF9E168-ED3A-4A85-A6DF-E3A33E919BDB}"/>
              </a:ext>
            </a:extLst>
          </p:cNvPr>
          <p:cNvSpPr/>
          <p:nvPr/>
        </p:nvSpPr>
        <p:spPr>
          <a:xfrm>
            <a:off x="4140989" y="6189081"/>
            <a:ext cx="514073" cy="93205"/>
          </a:xfrm>
          <a:custGeom>
            <a:avLst/>
            <a:gdLst>
              <a:gd name="connsiteX0" fmla="*/ 1328 w 514073"/>
              <a:gd name="connsiteY0" fmla="*/ 52 h 93205"/>
              <a:gd name="connsiteX1" fmla="*/ 251094 w 514073"/>
              <a:gd name="connsiteY1" fmla="*/ 29686 h 93205"/>
              <a:gd name="connsiteX2" fmla="*/ 511444 w 514073"/>
              <a:gd name="connsiteY2" fmla="*/ 93186 h 93205"/>
              <a:gd name="connsiteX3" fmla="*/ 363278 w 514073"/>
              <a:gd name="connsiteY3" fmla="*/ 36036 h 93205"/>
              <a:gd name="connsiteX4" fmla="*/ 1328 w 514073"/>
              <a:gd name="connsiteY4" fmla="*/ 52 h 93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4073" h="93205">
                <a:moveTo>
                  <a:pt x="1328" y="52"/>
                </a:moveTo>
                <a:cubicBezTo>
                  <a:pt x="-17369" y="-1006"/>
                  <a:pt x="166075" y="14164"/>
                  <a:pt x="251094" y="29686"/>
                </a:cubicBezTo>
                <a:cubicBezTo>
                  <a:pt x="336113" y="45208"/>
                  <a:pt x="492747" y="92128"/>
                  <a:pt x="511444" y="93186"/>
                </a:cubicBezTo>
                <a:cubicBezTo>
                  <a:pt x="530141" y="94244"/>
                  <a:pt x="445828" y="51206"/>
                  <a:pt x="363278" y="36036"/>
                </a:cubicBezTo>
                <a:cubicBezTo>
                  <a:pt x="280728" y="20866"/>
                  <a:pt x="20025" y="1110"/>
                  <a:pt x="1328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6527D853-9FEF-472F-A1C3-B6D6D3AB6B9F}"/>
              </a:ext>
            </a:extLst>
          </p:cNvPr>
          <p:cNvSpPr/>
          <p:nvPr/>
        </p:nvSpPr>
        <p:spPr>
          <a:xfrm>
            <a:off x="5118716" y="6001364"/>
            <a:ext cx="304366" cy="206009"/>
          </a:xfrm>
          <a:custGeom>
            <a:avLst/>
            <a:gdLst>
              <a:gd name="connsiteX0" fmla="*/ 304184 w 304366"/>
              <a:gd name="connsiteY0" fmla="*/ 1503 h 206009"/>
              <a:gd name="connsiteX1" fmla="*/ 98867 w 304366"/>
              <a:gd name="connsiteY1" fmla="*/ 69236 h 206009"/>
              <a:gd name="connsiteX2" fmla="*/ 1501 w 304366"/>
              <a:gd name="connsiteY2" fmla="*/ 204703 h 206009"/>
              <a:gd name="connsiteX3" fmla="*/ 60767 w 304366"/>
              <a:gd name="connsiteY3" fmla="*/ 130619 h 206009"/>
              <a:gd name="connsiteX4" fmla="*/ 304184 w 304366"/>
              <a:gd name="connsiteY4" fmla="*/ 1503 h 206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366" h="206009">
                <a:moveTo>
                  <a:pt x="304184" y="1503"/>
                </a:moveTo>
                <a:cubicBezTo>
                  <a:pt x="310534" y="-8727"/>
                  <a:pt x="149314" y="35369"/>
                  <a:pt x="98867" y="69236"/>
                </a:cubicBezTo>
                <a:cubicBezTo>
                  <a:pt x="48420" y="103103"/>
                  <a:pt x="7851" y="194473"/>
                  <a:pt x="1501" y="204703"/>
                </a:cubicBezTo>
                <a:cubicBezTo>
                  <a:pt x="-4849" y="214933"/>
                  <a:pt x="7850" y="162722"/>
                  <a:pt x="60767" y="130619"/>
                </a:cubicBezTo>
                <a:cubicBezTo>
                  <a:pt x="113684" y="98516"/>
                  <a:pt x="297834" y="11733"/>
                  <a:pt x="304184" y="15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2A1973E0-307C-4F8E-9C37-0E0453C66D65}"/>
              </a:ext>
            </a:extLst>
          </p:cNvPr>
          <p:cNvSpPr/>
          <p:nvPr/>
        </p:nvSpPr>
        <p:spPr>
          <a:xfrm>
            <a:off x="4056547" y="6201107"/>
            <a:ext cx="481823" cy="179002"/>
          </a:xfrm>
          <a:custGeom>
            <a:avLst/>
            <a:gdLst>
              <a:gd name="connsiteX0" fmla="*/ 1103 w 481823"/>
              <a:gd name="connsiteY0" fmla="*/ 726 h 179002"/>
              <a:gd name="connsiteX1" fmla="*/ 200070 w 481823"/>
              <a:gd name="connsiteY1" fmla="*/ 55760 h 179002"/>
              <a:gd name="connsiteX2" fmla="*/ 331303 w 481823"/>
              <a:gd name="connsiteY2" fmla="*/ 148893 h 179002"/>
              <a:gd name="connsiteX3" fmla="*/ 481586 w 481823"/>
              <a:gd name="connsiteY3" fmla="*/ 176410 h 179002"/>
              <a:gd name="connsiteX4" fmla="*/ 295320 w 481823"/>
              <a:gd name="connsiteY4" fmla="*/ 93860 h 179002"/>
              <a:gd name="connsiteX5" fmla="*/ 1103 w 481823"/>
              <a:gd name="connsiteY5" fmla="*/ 726 h 17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1823" h="179002">
                <a:moveTo>
                  <a:pt x="1103" y="726"/>
                </a:moveTo>
                <a:cubicBezTo>
                  <a:pt x="-14772" y="-5624"/>
                  <a:pt x="145037" y="31066"/>
                  <a:pt x="200070" y="55760"/>
                </a:cubicBezTo>
                <a:cubicBezTo>
                  <a:pt x="255103" y="80455"/>
                  <a:pt x="284384" y="128785"/>
                  <a:pt x="331303" y="148893"/>
                </a:cubicBezTo>
                <a:cubicBezTo>
                  <a:pt x="378222" y="169001"/>
                  <a:pt x="487583" y="185582"/>
                  <a:pt x="481586" y="176410"/>
                </a:cubicBezTo>
                <a:cubicBezTo>
                  <a:pt x="475589" y="167238"/>
                  <a:pt x="370109" y="124552"/>
                  <a:pt x="295320" y="93860"/>
                </a:cubicBezTo>
                <a:cubicBezTo>
                  <a:pt x="220531" y="63168"/>
                  <a:pt x="16978" y="7076"/>
                  <a:pt x="1103" y="7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25FD7905-81D4-4631-B32E-542EF4853289}"/>
              </a:ext>
            </a:extLst>
          </p:cNvPr>
          <p:cNvSpPr/>
          <p:nvPr/>
        </p:nvSpPr>
        <p:spPr>
          <a:xfrm>
            <a:off x="5168531" y="6078690"/>
            <a:ext cx="271352" cy="196018"/>
          </a:xfrm>
          <a:custGeom>
            <a:avLst/>
            <a:gdLst>
              <a:gd name="connsiteX0" fmla="*/ 271302 w 271352"/>
              <a:gd name="connsiteY0" fmla="*/ 377 h 196018"/>
              <a:gd name="connsiteX1" fmla="*/ 82919 w 271352"/>
              <a:gd name="connsiteY1" fmla="*/ 101977 h 196018"/>
              <a:gd name="connsiteX2" fmla="*/ 369 w 271352"/>
              <a:gd name="connsiteY2" fmla="*/ 195110 h 196018"/>
              <a:gd name="connsiteX3" fmla="*/ 63869 w 271352"/>
              <a:gd name="connsiteY3" fmla="*/ 140077 h 196018"/>
              <a:gd name="connsiteX4" fmla="*/ 271302 w 271352"/>
              <a:gd name="connsiteY4" fmla="*/ 377 h 196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352" h="196018">
                <a:moveTo>
                  <a:pt x="271302" y="377"/>
                </a:moveTo>
                <a:cubicBezTo>
                  <a:pt x="274477" y="-5973"/>
                  <a:pt x="128074" y="69522"/>
                  <a:pt x="82919" y="101977"/>
                </a:cubicBezTo>
                <a:cubicBezTo>
                  <a:pt x="37764" y="134432"/>
                  <a:pt x="3544" y="188760"/>
                  <a:pt x="369" y="195110"/>
                </a:cubicBezTo>
                <a:cubicBezTo>
                  <a:pt x="-2806" y="201460"/>
                  <a:pt x="14127" y="173591"/>
                  <a:pt x="63869" y="140077"/>
                </a:cubicBezTo>
                <a:cubicBezTo>
                  <a:pt x="113611" y="106563"/>
                  <a:pt x="268127" y="6727"/>
                  <a:pt x="271302" y="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956B220A-E772-48A5-85E7-DF8103F207BE}"/>
              </a:ext>
            </a:extLst>
          </p:cNvPr>
          <p:cNvSpPr/>
          <p:nvPr/>
        </p:nvSpPr>
        <p:spPr>
          <a:xfrm>
            <a:off x="5032911" y="6089846"/>
            <a:ext cx="406688" cy="381656"/>
          </a:xfrm>
          <a:custGeom>
            <a:avLst/>
            <a:gdLst>
              <a:gd name="connsiteX0" fmla="*/ 402689 w 406688"/>
              <a:gd name="connsiteY0" fmla="*/ 1921 h 381656"/>
              <a:gd name="connsiteX1" fmla="*/ 358239 w 406688"/>
              <a:gd name="connsiteY1" fmla="*/ 171254 h 381656"/>
              <a:gd name="connsiteX2" fmla="*/ 140222 w 406688"/>
              <a:gd name="connsiteY2" fmla="*/ 310954 h 381656"/>
              <a:gd name="connsiteX3" fmla="*/ 522 w 406688"/>
              <a:gd name="connsiteY3" fmla="*/ 380804 h 381656"/>
              <a:gd name="connsiteX4" fmla="*/ 188906 w 406688"/>
              <a:gd name="connsiteY4" fmla="*/ 266504 h 381656"/>
              <a:gd name="connsiteX5" fmla="*/ 379406 w 406688"/>
              <a:gd name="connsiteY5" fmla="*/ 90821 h 381656"/>
              <a:gd name="connsiteX6" fmla="*/ 402689 w 406688"/>
              <a:gd name="connsiteY6" fmla="*/ 1921 h 381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6688" h="381656">
                <a:moveTo>
                  <a:pt x="402689" y="1921"/>
                </a:moveTo>
                <a:cubicBezTo>
                  <a:pt x="399161" y="15326"/>
                  <a:pt x="401983" y="119749"/>
                  <a:pt x="358239" y="171254"/>
                </a:cubicBezTo>
                <a:cubicBezTo>
                  <a:pt x="314494" y="222760"/>
                  <a:pt x="199841" y="276029"/>
                  <a:pt x="140222" y="310954"/>
                </a:cubicBezTo>
                <a:cubicBezTo>
                  <a:pt x="80603" y="345879"/>
                  <a:pt x="-7592" y="388212"/>
                  <a:pt x="522" y="380804"/>
                </a:cubicBezTo>
                <a:cubicBezTo>
                  <a:pt x="8636" y="373396"/>
                  <a:pt x="125759" y="314834"/>
                  <a:pt x="188906" y="266504"/>
                </a:cubicBezTo>
                <a:cubicBezTo>
                  <a:pt x="252053" y="218174"/>
                  <a:pt x="342364" y="133507"/>
                  <a:pt x="379406" y="90821"/>
                </a:cubicBezTo>
                <a:cubicBezTo>
                  <a:pt x="416448" y="48135"/>
                  <a:pt x="406217" y="-11484"/>
                  <a:pt x="402689" y="19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57EF4C87-99A6-436B-B7D9-60187F6C0CBA}"/>
              </a:ext>
            </a:extLst>
          </p:cNvPr>
          <p:cNvSpPr/>
          <p:nvPr/>
        </p:nvSpPr>
        <p:spPr>
          <a:xfrm>
            <a:off x="4451079" y="6413329"/>
            <a:ext cx="565633" cy="78114"/>
          </a:xfrm>
          <a:custGeom>
            <a:avLst/>
            <a:gdLst>
              <a:gd name="connsiteX0" fmla="*/ 271 w 565633"/>
              <a:gd name="connsiteY0" fmla="*/ 171 h 78114"/>
              <a:gd name="connsiteX1" fmla="*/ 252154 w 565633"/>
              <a:gd name="connsiteY1" fmla="*/ 76371 h 78114"/>
              <a:gd name="connsiteX2" fmla="*/ 410904 w 565633"/>
              <a:gd name="connsiteY2" fmla="*/ 55204 h 78114"/>
              <a:gd name="connsiteX3" fmla="*/ 565421 w 565633"/>
              <a:gd name="connsiteY3" fmla="*/ 74254 h 78114"/>
              <a:gd name="connsiteX4" fmla="*/ 377038 w 565633"/>
              <a:gd name="connsiteY4" fmla="*/ 48854 h 78114"/>
              <a:gd name="connsiteX5" fmla="*/ 302954 w 565633"/>
              <a:gd name="connsiteY5" fmla="*/ 55204 h 78114"/>
              <a:gd name="connsiteX6" fmla="*/ 271 w 565633"/>
              <a:gd name="connsiteY6" fmla="*/ 171 h 78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5633" h="78114">
                <a:moveTo>
                  <a:pt x="271" y="171"/>
                </a:moveTo>
                <a:cubicBezTo>
                  <a:pt x="-8196" y="3699"/>
                  <a:pt x="183715" y="67199"/>
                  <a:pt x="252154" y="76371"/>
                </a:cubicBezTo>
                <a:cubicBezTo>
                  <a:pt x="320593" y="85543"/>
                  <a:pt x="358693" y="55557"/>
                  <a:pt x="410904" y="55204"/>
                </a:cubicBezTo>
                <a:cubicBezTo>
                  <a:pt x="463115" y="54851"/>
                  <a:pt x="571065" y="75312"/>
                  <a:pt x="565421" y="74254"/>
                </a:cubicBezTo>
                <a:cubicBezTo>
                  <a:pt x="559777" y="73196"/>
                  <a:pt x="420782" y="52029"/>
                  <a:pt x="377038" y="48854"/>
                </a:cubicBezTo>
                <a:cubicBezTo>
                  <a:pt x="333294" y="45679"/>
                  <a:pt x="362221" y="61907"/>
                  <a:pt x="302954" y="55204"/>
                </a:cubicBezTo>
                <a:cubicBezTo>
                  <a:pt x="243687" y="48501"/>
                  <a:pt x="8738" y="-3357"/>
                  <a:pt x="271" y="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1CA31909-A7A9-4150-A7A8-44A9A2DC548E}"/>
              </a:ext>
            </a:extLst>
          </p:cNvPr>
          <p:cNvSpPr/>
          <p:nvPr/>
        </p:nvSpPr>
        <p:spPr>
          <a:xfrm>
            <a:off x="4639427" y="6106541"/>
            <a:ext cx="470901" cy="97461"/>
          </a:xfrm>
          <a:custGeom>
            <a:avLst/>
            <a:gdLst>
              <a:gd name="connsiteX0" fmla="*/ 306 w 470901"/>
              <a:gd name="connsiteY0" fmla="*/ 97409 h 97461"/>
              <a:gd name="connsiteX1" fmla="*/ 317806 w 470901"/>
              <a:gd name="connsiteY1" fmla="*/ 55076 h 97461"/>
              <a:gd name="connsiteX2" fmla="*/ 470206 w 470901"/>
              <a:gd name="connsiteY2" fmla="*/ 42 h 97461"/>
              <a:gd name="connsiteX3" fmla="*/ 262773 w 470901"/>
              <a:gd name="connsiteY3" fmla="*/ 46609 h 97461"/>
              <a:gd name="connsiteX4" fmla="*/ 306 w 470901"/>
              <a:gd name="connsiteY4" fmla="*/ 97409 h 97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901" h="97461">
                <a:moveTo>
                  <a:pt x="306" y="97409"/>
                </a:moveTo>
                <a:cubicBezTo>
                  <a:pt x="9478" y="98820"/>
                  <a:pt x="239489" y="71304"/>
                  <a:pt x="317806" y="55076"/>
                </a:cubicBezTo>
                <a:cubicBezTo>
                  <a:pt x="396123" y="38848"/>
                  <a:pt x="479378" y="1453"/>
                  <a:pt x="470206" y="42"/>
                </a:cubicBezTo>
                <a:cubicBezTo>
                  <a:pt x="461034" y="-1369"/>
                  <a:pt x="335445" y="32498"/>
                  <a:pt x="262773" y="46609"/>
                </a:cubicBezTo>
                <a:cubicBezTo>
                  <a:pt x="190101" y="60720"/>
                  <a:pt x="-8866" y="95998"/>
                  <a:pt x="306" y="974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2E5CD18A-E46D-4C3C-9D01-1A26BB919978}"/>
              </a:ext>
            </a:extLst>
          </p:cNvPr>
          <p:cNvSpPr/>
          <p:nvPr/>
        </p:nvSpPr>
        <p:spPr>
          <a:xfrm>
            <a:off x="4019059" y="2005997"/>
            <a:ext cx="621827" cy="455137"/>
          </a:xfrm>
          <a:custGeom>
            <a:avLst/>
            <a:gdLst>
              <a:gd name="connsiteX0" fmla="*/ 6841 w 621827"/>
              <a:gd name="connsiteY0" fmla="*/ 445103 h 455137"/>
              <a:gd name="connsiteX1" fmla="*/ 99974 w 621827"/>
              <a:gd name="connsiteY1" fmla="*/ 411236 h 455137"/>
              <a:gd name="connsiteX2" fmla="*/ 480974 w 621827"/>
              <a:gd name="connsiteY2" fmla="*/ 174170 h 455137"/>
              <a:gd name="connsiteX3" fmla="*/ 620674 w 621827"/>
              <a:gd name="connsiteY3" fmla="*/ 603 h 455137"/>
              <a:gd name="connsiteX4" fmla="*/ 417474 w 621827"/>
              <a:gd name="connsiteY4" fmla="*/ 123370 h 455137"/>
              <a:gd name="connsiteX5" fmla="*/ 239674 w 621827"/>
              <a:gd name="connsiteY5" fmla="*/ 292703 h 455137"/>
              <a:gd name="connsiteX6" fmla="*/ 6841 w 621827"/>
              <a:gd name="connsiteY6" fmla="*/ 445103 h 45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1827" h="455137">
                <a:moveTo>
                  <a:pt x="6841" y="445103"/>
                </a:moveTo>
                <a:cubicBezTo>
                  <a:pt x="-16442" y="464859"/>
                  <a:pt x="20952" y="456391"/>
                  <a:pt x="99974" y="411236"/>
                </a:cubicBezTo>
                <a:cubicBezTo>
                  <a:pt x="178996" y="366081"/>
                  <a:pt x="394191" y="242609"/>
                  <a:pt x="480974" y="174170"/>
                </a:cubicBezTo>
                <a:cubicBezTo>
                  <a:pt x="567757" y="105731"/>
                  <a:pt x="631257" y="9070"/>
                  <a:pt x="620674" y="603"/>
                </a:cubicBezTo>
                <a:cubicBezTo>
                  <a:pt x="610091" y="-7864"/>
                  <a:pt x="480974" y="74687"/>
                  <a:pt x="417474" y="123370"/>
                </a:cubicBezTo>
                <a:cubicBezTo>
                  <a:pt x="353974" y="172053"/>
                  <a:pt x="301763" y="239786"/>
                  <a:pt x="239674" y="292703"/>
                </a:cubicBezTo>
                <a:cubicBezTo>
                  <a:pt x="177585" y="345620"/>
                  <a:pt x="30124" y="425347"/>
                  <a:pt x="6841" y="445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92C37AF2-67A7-4234-A3C5-FF5C8C1C2B4F}"/>
              </a:ext>
            </a:extLst>
          </p:cNvPr>
          <p:cNvSpPr/>
          <p:nvPr/>
        </p:nvSpPr>
        <p:spPr>
          <a:xfrm>
            <a:off x="4717826" y="2119119"/>
            <a:ext cx="764342" cy="80622"/>
          </a:xfrm>
          <a:custGeom>
            <a:avLst/>
            <a:gdLst>
              <a:gd name="connsiteX0" fmla="*/ 23507 w 764342"/>
              <a:gd name="connsiteY0" fmla="*/ 6014 h 80622"/>
              <a:gd name="connsiteX1" fmla="*/ 78541 w 764342"/>
              <a:gd name="connsiteY1" fmla="*/ 6014 h 80622"/>
              <a:gd name="connsiteX2" fmla="*/ 396041 w 764342"/>
              <a:gd name="connsiteY2" fmla="*/ 77981 h 80622"/>
              <a:gd name="connsiteX3" fmla="*/ 764341 w 764342"/>
              <a:gd name="connsiteY3" fmla="*/ 61048 h 80622"/>
              <a:gd name="connsiteX4" fmla="*/ 400274 w 764342"/>
              <a:gd name="connsiteY4" fmla="*/ 22948 h 80622"/>
              <a:gd name="connsiteX5" fmla="*/ 23507 w 764342"/>
              <a:gd name="connsiteY5" fmla="*/ 6014 h 80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4342" h="80622">
                <a:moveTo>
                  <a:pt x="23507" y="6014"/>
                </a:moveTo>
                <a:cubicBezTo>
                  <a:pt x="-30115" y="3192"/>
                  <a:pt x="16452" y="-5980"/>
                  <a:pt x="78541" y="6014"/>
                </a:cubicBezTo>
                <a:cubicBezTo>
                  <a:pt x="140630" y="18008"/>
                  <a:pt x="281741" y="68809"/>
                  <a:pt x="396041" y="77981"/>
                </a:cubicBezTo>
                <a:cubicBezTo>
                  <a:pt x="510341" y="87153"/>
                  <a:pt x="763636" y="70220"/>
                  <a:pt x="764341" y="61048"/>
                </a:cubicBezTo>
                <a:cubicBezTo>
                  <a:pt x="765046" y="51876"/>
                  <a:pt x="520218" y="31415"/>
                  <a:pt x="400274" y="22948"/>
                </a:cubicBezTo>
                <a:cubicBezTo>
                  <a:pt x="280330" y="14481"/>
                  <a:pt x="77129" y="8836"/>
                  <a:pt x="23507" y="60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05D7FC52-28BD-4855-A01C-49FF3F7B8FAD}"/>
              </a:ext>
            </a:extLst>
          </p:cNvPr>
          <p:cNvSpPr/>
          <p:nvPr/>
        </p:nvSpPr>
        <p:spPr>
          <a:xfrm>
            <a:off x="5382694" y="1986553"/>
            <a:ext cx="819528" cy="279758"/>
          </a:xfrm>
          <a:custGeom>
            <a:avLst/>
            <a:gdLst>
              <a:gd name="connsiteX0" fmla="*/ 78306 w 819528"/>
              <a:gd name="connsiteY0" fmla="*/ 104714 h 279758"/>
              <a:gd name="connsiteX1" fmla="*/ 188373 w 819528"/>
              <a:gd name="connsiteY1" fmla="*/ 79314 h 279758"/>
              <a:gd name="connsiteX2" fmla="*/ 438139 w 819528"/>
              <a:gd name="connsiteY2" fmla="*/ 7347 h 279758"/>
              <a:gd name="connsiteX3" fmla="*/ 810673 w 819528"/>
              <a:gd name="connsiteY3" fmla="*/ 278280 h 279758"/>
              <a:gd name="connsiteX4" fmla="*/ 666739 w 819528"/>
              <a:gd name="connsiteY4" fmla="*/ 117414 h 279758"/>
              <a:gd name="connsiteX5" fmla="*/ 268806 w 819528"/>
              <a:gd name="connsiteY5" fmla="*/ 151280 h 279758"/>
              <a:gd name="connsiteX6" fmla="*/ 6339 w 819528"/>
              <a:gd name="connsiteY6" fmla="*/ 100480 h 279758"/>
              <a:gd name="connsiteX7" fmla="*/ 78306 w 819528"/>
              <a:gd name="connsiteY7" fmla="*/ 104714 h 279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528" h="279758">
                <a:moveTo>
                  <a:pt x="78306" y="104714"/>
                </a:moveTo>
                <a:cubicBezTo>
                  <a:pt x="108645" y="101186"/>
                  <a:pt x="128401" y="95542"/>
                  <a:pt x="188373" y="79314"/>
                </a:cubicBezTo>
                <a:cubicBezTo>
                  <a:pt x="248345" y="63086"/>
                  <a:pt x="334422" y="-25814"/>
                  <a:pt x="438139" y="7347"/>
                </a:cubicBezTo>
                <a:cubicBezTo>
                  <a:pt x="541856" y="40508"/>
                  <a:pt x="772573" y="259936"/>
                  <a:pt x="810673" y="278280"/>
                </a:cubicBezTo>
                <a:cubicBezTo>
                  <a:pt x="848773" y="296624"/>
                  <a:pt x="757050" y="138581"/>
                  <a:pt x="666739" y="117414"/>
                </a:cubicBezTo>
                <a:cubicBezTo>
                  <a:pt x="576428" y="96247"/>
                  <a:pt x="378873" y="154102"/>
                  <a:pt x="268806" y="151280"/>
                </a:cubicBezTo>
                <a:cubicBezTo>
                  <a:pt x="158739" y="148458"/>
                  <a:pt x="33856" y="106830"/>
                  <a:pt x="6339" y="100480"/>
                </a:cubicBezTo>
                <a:cubicBezTo>
                  <a:pt x="-21178" y="94130"/>
                  <a:pt x="47967" y="108242"/>
                  <a:pt x="78306" y="1047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8AA7E59D-1CF1-4A13-AADA-AAFD9D8C1090}"/>
              </a:ext>
            </a:extLst>
          </p:cNvPr>
          <p:cNvSpPr/>
          <p:nvPr/>
        </p:nvSpPr>
        <p:spPr>
          <a:xfrm>
            <a:off x="6057879" y="2196184"/>
            <a:ext cx="409207" cy="900915"/>
          </a:xfrm>
          <a:custGeom>
            <a:avLst/>
            <a:gdLst>
              <a:gd name="connsiteX0" fmla="*/ 21 w 409207"/>
              <a:gd name="connsiteY0" fmla="*/ 916 h 900915"/>
              <a:gd name="connsiteX1" fmla="*/ 122788 w 409207"/>
              <a:gd name="connsiteY1" fmla="*/ 462349 h 900915"/>
              <a:gd name="connsiteX2" fmla="*/ 406421 w 409207"/>
              <a:gd name="connsiteY2" fmla="*/ 898383 h 900915"/>
              <a:gd name="connsiteX3" fmla="*/ 275188 w 409207"/>
              <a:gd name="connsiteY3" fmla="*/ 652849 h 900915"/>
              <a:gd name="connsiteX4" fmla="*/ 114321 w 409207"/>
              <a:gd name="connsiteY4" fmla="*/ 352283 h 900915"/>
              <a:gd name="connsiteX5" fmla="*/ 21 w 409207"/>
              <a:gd name="connsiteY5" fmla="*/ 916 h 900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9207" h="900915">
                <a:moveTo>
                  <a:pt x="21" y="916"/>
                </a:moveTo>
                <a:cubicBezTo>
                  <a:pt x="1432" y="19260"/>
                  <a:pt x="55055" y="312771"/>
                  <a:pt x="122788" y="462349"/>
                </a:cubicBezTo>
                <a:cubicBezTo>
                  <a:pt x="190521" y="611927"/>
                  <a:pt x="381021" y="866633"/>
                  <a:pt x="406421" y="898383"/>
                </a:cubicBezTo>
                <a:cubicBezTo>
                  <a:pt x="431821" y="930133"/>
                  <a:pt x="275188" y="652849"/>
                  <a:pt x="275188" y="652849"/>
                </a:cubicBezTo>
                <a:cubicBezTo>
                  <a:pt x="226505" y="561832"/>
                  <a:pt x="162299" y="460233"/>
                  <a:pt x="114321" y="352283"/>
                </a:cubicBezTo>
                <a:cubicBezTo>
                  <a:pt x="66343" y="244333"/>
                  <a:pt x="-1390" y="-17428"/>
                  <a:pt x="21" y="9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D0C7864C-D457-47C0-9C05-39B04D0E026B}"/>
              </a:ext>
            </a:extLst>
          </p:cNvPr>
          <p:cNvSpPr/>
          <p:nvPr/>
        </p:nvSpPr>
        <p:spPr>
          <a:xfrm>
            <a:off x="6480117" y="3035155"/>
            <a:ext cx="257941" cy="1058724"/>
          </a:xfrm>
          <a:custGeom>
            <a:avLst/>
            <a:gdLst>
              <a:gd name="connsiteX0" fmla="*/ 1116 w 257941"/>
              <a:gd name="connsiteY0" fmla="*/ 145 h 1058724"/>
              <a:gd name="connsiteX1" fmla="*/ 238183 w 257941"/>
              <a:gd name="connsiteY1" fmla="*/ 470045 h 1058724"/>
              <a:gd name="connsiteX2" fmla="*/ 242416 w 257941"/>
              <a:gd name="connsiteY2" fmla="*/ 736745 h 1058724"/>
              <a:gd name="connsiteX3" fmla="*/ 221250 w 257941"/>
              <a:gd name="connsiteY3" fmla="*/ 1058478 h 1058724"/>
              <a:gd name="connsiteX4" fmla="*/ 250883 w 257941"/>
              <a:gd name="connsiteY4" fmla="*/ 783312 h 1058724"/>
              <a:gd name="connsiteX5" fmla="*/ 153516 w 257941"/>
              <a:gd name="connsiteY5" fmla="*/ 423478 h 1058724"/>
              <a:gd name="connsiteX6" fmla="*/ 1116 w 257941"/>
              <a:gd name="connsiteY6" fmla="*/ 145 h 1058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7941" h="1058724">
                <a:moveTo>
                  <a:pt x="1116" y="145"/>
                </a:moveTo>
                <a:cubicBezTo>
                  <a:pt x="15227" y="7906"/>
                  <a:pt x="197966" y="347278"/>
                  <a:pt x="238183" y="470045"/>
                </a:cubicBezTo>
                <a:cubicBezTo>
                  <a:pt x="278400" y="592812"/>
                  <a:pt x="245238" y="638673"/>
                  <a:pt x="242416" y="736745"/>
                </a:cubicBezTo>
                <a:cubicBezTo>
                  <a:pt x="239594" y="834817"/>
                  <a:pt x="219839" y="1050717"/>
                  <a:pt x="221250" y="1058478"/>
                </a:cubicBezTo>
                <a:cubicBezTo>
                  <a:pt x="222661" y="1066239"/>
                  <a:pt x="262172" y="889145"/>
                  <a:pt x="250883" y="783312"/>
                </a:cubicBezTo>
                <a:cubicBezTo>
                  <a:pt x="239594" y="677479"/>
                  <a:pt x="196555" y="550478"/>
                  <a:pt x="153516" y="423478"/>
                </a:cubicBezTo>
                <a:cubicBezTo>
                  <a:pt x="110477" y="296478"/>
                  <a:pt x="-12995" y="-7616"/>
                  <a:pt x="1116" y="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EF53AF68-9A05-4DB9-9D67-871F956631DD}"/>
              </a:ext>
            </a:extLst>
          </p:cNvPr>
          <p:cNvSpPr/>
          <p:nvPr/>
        </p:nvSpPr>
        <p:spPr>
          <a:xfrm>
            <a:off x="6701326" y="4128428"/>
            <a:ext cx="271080" cy="625729"/>
          </a:xfrm>
          <a:custGeom>
            <a:avLst/>
            <a:gdLst>
              <a:gd name="connsiteX0" fmla="*/ 55074 w 271080"/>
              <a:gd name="connsiteY0" fmla="*/ 75272 h 625729"/>
              <a:gd name="connsiteX1" fmla="*/ 207474 w 271080"/>
              <a:gd name="connsiteY1" fmla="*/ 473205 h 625729"/>
              <a:gd name="connsiteX2" fmla="*/ 270974 w 271080"/>
              <a:gd name="connsiteY2" fmla="*/ 625605 h 625729"/>
              <a:gd name="connsiteX3" fmla="*/ 194774 w 271080"/>
              <a:gd name="connsiteY3" fmla="*/ 494372 h 625729"/>
              <a:gd name="connsiteX4" fmla="*/ 8507 w 271080"/>
              <a:gd name="connsiteY4" fmla="*/ 248839 h 625729"/>
              <a:gd name="connsiteX5" fmla="*/ 29674 w 271080"/>
              <a:gd name="connsiteY5" fmla="*/ 16005 h 625729"/>
              <a:gd name="connsiteX6" fmla="*/ 55074 w 271080"/>
              <a:gd name="connsiteY6" fmla="*/ 75272 h 625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1080" h="625729">
                <a:moveTo>
                  <a:pt x="55074" y="75272"/>
                </a:moveTo>
                <a:cubicBezTo>
                  <a:pt x="84707" y="151472"/>
                  <a:pt x="171491" y="381483"/>
                  <a:pt x="207474" y="473205"/>
                </a:cubicBezTo>
                <a:cubicBezTo>
                  <a:pt x="243457" y="564927"/>
                  <a:pt x="273091" y="622077"/>
                  <a:pt x="270974" y="625605"/>
                </a:cubicBezTo>
                <a:cubicBezTo>
                  <a:pt x="268857" y="629133"/>
                  <a:pt x="238518" y="557166"/>
                  <a:pt x="194774" y="494372"/>
                </a:cubicBezTo>
                <a:cubicBezTo>
                  <a:pt x="151030" y="431578"/>
                  <a:pt x="36024" y="328567"/>
                  <a:pt x="8507" y="248839"/>
                </a:cubicBezTo>
                <a:cubicBezTo>
                  <a:pt x="-19010" y="169111"/>
                  <a:pt x="28968" y="48461"/>
                  <a:pt x="29674" y="16005"/>
                </a:cubicBezTo>
                <a:cubicBezTo>
                  <a:pt x="30380" y="-16451"/>
                  <a:pt x="25441" y="-928"/>
                  <a:pt x="55074" y="75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932268E1-818B-4475-9569-B28B8101E205}"/>
              </a:ext>
            </a:extLst>
          </p:cNvPr>
          <p:cNvSpPr/>
          <p:nvPr/>
        </p:nvSpPr>
        <p:spPr>
          <a:xfrm>
            <a:off x="2563856" y="2421391"/>
            <a:ext cx="1529777" cy="508078"/>
          </a:xfrm>
          <a:custGeom>
            <a:avLst/>
            <a:gdLst>
              <a:gd name="connsiteX0" fmla="*/ 1529777 w 1529777"/>
              <a:gd name="connsiteY0" fmla="*/ 46642 h 508078"/>
              <a:gd name="connsiteX1" fmla="*/ 1449344 w 1529777"/>
              <a:gd name="connsiteY1" fmla="*/ 38176 h 508078"/>
              <a:gd name="connsiteX2" fmla="*/ 937111 w 1529777"/>
              <a:gd name="connsiteY2" fmla="*/ 12776 h 508078"/>
              <a:gd name="connsiteX3" fmla="*/ 721211 w 1529777"/>
              <a:gd name="connsiteY3" fmla="*/ 135542 h 508078"/>
              <a:gd name="connsiteX4" fmla="*/ 175111 w 1529777"/>
              <a:gd name="connsiteY4" fmla="*/ 304876 h 508078"/>
              <a:gd name="connsiteX5" fmla="*/ 1544 w 1529777"/>
              <a:gd name="connsiteY5" fmla="*/ 508076 h 508078"/>
              <a:gd name="connsiteX6" fmla="*/ 251311 w 1529777"/>
              <a:gd name="connsiteY6" fmla="*/ 309109 h 508078"/>
              <a:gd name="connsiteX7" fmla="*/ 657711 w 1529777"/>
              <a:gd name="connsiteY7" fmla="*/ 55109 h 508078"/>
              <a:gd name="connsiteX8" fmla="*/ 1076811 w 1529777"/>
              <a:gd name="connsiteY8" fmla="*/ 76 h 508078"/>
              <a:gd name="connsiteX9" fmla="*/ 1529777 w 1529777"/>
              <a:gd name="connsiteY9" fmla="*/ 46642 h 508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9777" h="508078">
                <a:moveTo>
                  <a:pt x="1529777" y="46642"/>
                </a:moveTo>
                <a:lnTo>
                  <a:pt x="1449344" y="38176"/>
                </a:lnTo>
                <a:cubicBezTo>
                  <a:pt x="1350566" y="32532"/>
                  <a:pt x="1058467" y="-3452"/>
                  <a:pt x="937111" y="12776"/>
                </a:cubicBezTo>
                <a:cubicBezTo>
                  <a:pt x="815755" y="29004"/>
                  <a:pt x="848211" y="86859"/>
                  <a:pt x="721211" y="135542"/>
                </a:cubicBezTo>
                <a:cubicBezTo>
                  <a:pt x="594211" y="184225"/>
                  <a:pt x="295056" y="242787"/>
                  <a:pt x="175111" y="304876"/>
                </a:cubicBezTo>
                <a:cubicBezTo>
                  <a:pt x="55166" y="366965"/>
                  <a:pt x="-11156" y="507371"/>
                  <a:pt x="1544" y="508076"/>
                </a:cubicBezTo>
                <a:cubicBezTo>
                  <a:pt x="14244" y="508781"/>
                  <a:pt x="141950" y="384604"/>
                  <a:pt x="251311" y="309109"/>
                </a:cubicBezTo>
                <a:cubicBezTo>
                  <a:pt x="360672" y="233615"/>
                  <a:pt x="520128" y="106615"/>
                  <a:pt x="657711" y="55109"/>
                </a:cubicBezTo>
                <a:cubicBezTo>
                  <a:pt x="795294" y="3603"/>
                  <a:pt x="930761" y="2193"/>
                  <a:pt x="1076811" y="76"/>
                </a:cubicBezTo>
                <a:cubicBezTo>
                  <a:pt x="1222861" y="-2041"/>
                  <a:pt x="1467688" y="40292"/>
                  <a:pt x="1529777" y="46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16FE0932-1555-4780-90A9-9D0C055ABA6B}"/>
              </a:ext>
            </a:extLst>
          </p:cNvPr>
          <p:cNvSpPr/>
          <p:nvPr/>
        </p:nvSpPr>
        <p:spPr>
          <a:xfrm>
            <a:off x="2391198" y="2806773"/>
            <a:ext cx="246736" cy="1152806"/>
          </a:xfrm>
          <a:custGeom>
            <a:avLst/>
            <a:gdLst>
              <a:gd name="connsiteX0" fmla="*/ 199602 w 246736"/>
              <a:gd name="connsiteY0" fmla="*/ 4160 h 1152806"/>
              <a:gd name="connsiteX1" fmla="*/ 68369 w 246736"/>
              <a:gd name="connsiteY1" fmla="*/ 694194 h 1152806"/>
              <a:gd name="connsiteX2" fmla="*/ 635 w 246736"/>
              <a:gd name="connsiteY2" fmla="*/ 1147160 h 1152806"/>
              <a:gd name="connsiteX3" fmla="*/ 47202 w 246736"/>
              <a:gd name="connsiteY3" fmla="*/ 914327 h 1152806"/>
              <a:gd name="connsiteX4" fmla="*/ 237702 w 246736"/>
              <a:gd name="connsiteY4" fmla="*/ 427494 h 1152806"/>
              <a:gd name="connsiteX5" fmla="*/ 199602 w 246736"/>
              <a:gd name="connsiteY5" fmla="*/ 4160 h 1152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736" h="1152806">
                <a:moveTo>
                  <a:pt x="199602" y="4160"/>
                </a:moveTo>
                <a:cubicBezTo>
                  <a:pt x="171380" y="48610"/>
                  <a:pt x="101530" y="503694"/>
                  <a:pt x="68369" y="694194"/>
                </a:cubicBezTo>
                <a:cubicBezTo>
                  <a:pt x="35208" y="884694"/>
                  <a:pt x="4163" y="1110471"/>
                  <a:pt x="635" y="1147160"/>
                </a:cubicBezTo>
                <a:cubicBezTo>
                  <a:pt x="-2893" y="1183849"/>
                  <a:pt x="7691" y="1034271"/>
                  <a:pt x="47202" y="914327"/>
                </a:cubicBezTo>
                <a:cubicBezTo>
                  <a:pt x="86713" y="794383"/>
                  <a:pt x="211597" y="572133"/>
                  <a:pt x="237702" y="427494"/>
                </a:cubicBezTo>
                <a:cubicBezTo>
                  <a:pt x="263807" y="282855"/>
                  <a:pt x="227824" y="-40290"/>
                  <a:pt x="199602" y="4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78B219EA-8E99-4F41-9486-CD2405FC7B39}"/>
              </a:ext>
            </a:extLst>
          </p:cNvPr>
          <p:cNvSpPr/>
          <p:nvPr/>
        </p:nvSpPr>
        <p:spPr>
          <a:xfrm>
            <a:off x="2424994" y="3652913"/>
            <a:ext cx="218853" cy="1355969"/>
          </a:xfrm>
          <a:custGeom>
            <a:avLst/>
            <a:gdLst>
              <a:gd name="connsiteX0" fmla="*/ 706 w 218853"/>
              <a:gd name="connsiteY0" fmla="*/ 13154 h 1355969"/>
              <a:gd name="connsiteX1" fmla="*/ 59973 w 218853"/>
              <a:gd name="connsiteY1" fmla="*/ 737054 h 1355969"/>
              <a:gd name="connsiteX2" fmla="*/ 216606 w 218853"/>
              <a:gd name="connsiteY2" fmla="*/ 1338187 h 1355969"/>
              <a:gd name="connsiteX3" fmla="*/ 144639 w 218853"/>
              <a:gd name="connsiteY3" fmla="*/ 1156154 h 1355969"/>
              <a:gd name="connsiteX4" fmla="*/ 34573 w 218853"/>
              <a:gd name="connsiteY4" fmla="*/ 737054 h 1355969"/>
              <a:gd name="connsiteX5" fmla="*/ 93839 w 218853"/>
              <a:gd name="connsiteY5" fmla="*/ 301020 h 1355969"/>
              <a:gd name="connsiteX6" fmla="*/ 706 w 218853"/>
              <a:gd name="connsiteY6" fmla="*/ 13154 h 1355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8853" h="1355969">
                <a:moveTo>
                  <a:pt x="706" y="13154"/>
                </a:moveTo>
                <a:cubicBezTo>
                  <a:pt x="-4938" y="85826"/>
                  <a:pt x="23990" y="516215"/>
                  <a:pt x="59973" y="737054"/>
                </a:cubicBezTo>
                <a:cubicBezTo>
                  <a:pt x="95956" y="957893"/>
                  <a:pt x="202495" y="1268337"/>
                  <a:pt x="216606" y="1338187"/>
                </a:cubicBezTo>
                <a:cubicBezTo>
                  <a:pt x="230717" y="1408037"/>
                  <a:pt x="174978" y="1256343"/>
                  <a:pt x="144639" y="1156154"/>
                </a:cubicBezTo>
                <a:cubicBezTo>
                  <a:pt x="114300" y="1055965"/>
                  <a:pt x="43040" y="879576"/>
                  <a:pt x="34573" y="737054"/>
                </a:cubicBezTo>
                <a:cubicBezTo>
                  <a:pt x="26106" y="594532"/>
                  <a:pt x="100189" y="414614"/>
                  <a:pt x="93839" y="301020"/>
                </a:cubicBezTo>
                <a:cubicBezTo>
                  <a:pt x="87489" y="187426"/>
                  <a:pt x="6350" y="-59518"/>
                  <a:pt x="706" y="13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A15045B1-2C36-426E-94E2-6B6F45858FAD}"/>
              </a:ext>
            </a:extLst>
          </p:cNvPr>
          <p:cNvSpPr/>
          <p:nvPr/>
        </p:nvSpPr>
        <p:spPr>
          <a:xfrm>
            <a:off x="2605050" y="4958127"/>
            <a:ext cx="229238" cy="1125850"/>
          </a:xfrm>
          <a:custGeom>
            <a:avLst/>
            <a:gdLst>
              <a:gd name="connsiteX0" fmla="*/ 11150 w 229238"/>
              <a:gd name="connsiteY0" fmla="*/ 66840 h 1125850"/>
              <a:gd name="connsiteX1" fmla="*/ 28083 w 229238"/>
              <a:gd name="connsiteY1" fmla="*/ 117640 h 1125850"/>
              <a:gd name="connsiteX2" fmla="*/ 95817 w 229238"/>
              <a:gd name="connsiteY2" fmla="*/ 697606 h 1125850"/>
              <a:gd name="connsiteX3" fmla="*/ 222817 w 229238"/>
              <a:gd name="connsiteY3" fmla="*/ 1120940 h 1125850"/>
              <a:gd name="connsiteX4" fmla="*/ 193183 w 229238"/>
              <a:gd name="connsiteY4" fmla="*/ 871173 h 1125850"/>
              <a:gd name="connsiteX5" fmla="*/ 11150 w 229238"/>
              <a:gd name="connsiteY5" fmla="*/ 66840 h 112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238" h="1125850">
                <a:moveTo>
                  <a:pt x="11150" y="66840"/>
                </a:moveTo>
                <a:cubicBezTo>
                  <a:pt x="-16367" y="-58749"/>
                  <a:pt x="13972" y="12512"/>
                  <a:pt x="28083" y="117640"/>
                </a:cubicBezTo>
                <a:cubicBezTo>
                  <a:pt x="42194" y="222768"/>
                  <a:pt x="63361" y="530389"/>
                  <a:pt x="95817" y="697606"/>
                </a:cubicBezTo>
                <a:cubicBezTo>
                  <a:pt x="128273" y="864823"/>
                  <a:pt x="206589" y="1092012"/>
                  <a:pt x="222817" y="1120940"/>
                </a:cubicBezTo>
                <a:cubicBezTo>
                  <a:pt x="239045" y="1149868"/>
                  <a:pt x="222816" y="1048973"/>
                  <a:pt x="193183" y="871173"/>
                </a:cubicBezTo>
                <a:cubicBezTo>
                  <a:pt x="163550" y="693373"/>
                  <a:pt x="38667" y="192429"/>
                  <a:pt x="11150" y="66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E5EDF4AE-4FF9-434E-A797-798B25BC729A}"/>
              </a:ext>
            </a:extLst>
          </p:cNvPr>
          <p:cNvSpPr/>
          <p:nvPr/>
        </p:nvSpPr>
        <p:spPr>
          <a:xfrm>
            <a:off x="2827666" y="6053458"/>
            <a:ext cx="1144077" cy="1108482"/>
          </a:xfrm>
          <a:custGeom>
            <a:avLst/>
            <a:gdLst>
              <a:gd name="connsiteX0" fmla="*/ 8667 w 1144077"/>
              <a:gd name="connsiteY0" fmla="*/ 209 h 1108482"/>
              <a:gd name="connsiteX1" fmla="*/ 258434 w 1144077"/>
              <a:gd name="connsiteY1" fmla="*/ 389675 h 1108482"/>
              <a:gd name="connsiteX2" fmla="*/ 415067 w 1144077"/>
              <a:gd name="connsiteY2" fmla="*/ 592875 h 1108482"/>
              <a:gd name="connsiteX3" fmla="*/ 1134734 w 1144077"/>
              <a:gd name="connsiteY3" fmla="*/ 1100875 h 1108482"/>
              <a:gd name="connsiteX4" fmla="*/ 779134 w 1144077"/>
              <a:gd name="connsiteY4" fmla="*/ 859575 h 1108482"/>
              <a:gd name="connsiteX5" fmla="*/ 127201 w 1144077"/>
              <a:gd name="connsiteY5" fmla="*/ 343109 h 1108482"/>
              <a:gd name="connsiteX6" fmla="*/ 8667 w 1144077"/>
              <a:gd name="connsiteY6" fmla="*/ 209 h 1108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4077" h="1108482">
                <a:moveTo>
                  <a:pt x="8667" y="209"/>
                </a:moveTo>
                <a:cubicBezTo>
                  <a:pt x="30539" y="7970"/>
                  <a:pt x="190701" y="290897"/>
                  <a:pt x="258434" y="389675"/>
                </a:cubicBezTo>
                <a:cubicBezTo>
                  <a:pt x="326167" y="488453"/>
                  <a:pt x="269017" y="474342"/>
                  <a:pt x="415067" y="592875"/>
                </a:cubicBezTo>
                <a:cubicBezTo>
                  <a:pt x="561117" y="711408"/>
                  <a:pt x="1074056" y="1056425"/>
                  <a:pt x="1134734" y="1100875"/>
                </a:cubicBezTo>
                <a:cubicBezTo>
                  <a:pt x="1195412" y="1145325"/>
                  <a:pt x="947056" y="985869"/>
                  <a:pt x="779134" y="859575"/>
                </a:cubicBezTo>
                <a:cubicBezTo>
                  <a:pt x="611212" y="733281"/>
                  <a:pt x="254907" y="484220"/>
                  <a:pt x="127201" y="343109"/>
                </a:cubicBezTo>
                <a:cubicBezTo>
                  <a:pt x="-505" y="201998"/>
                  <a:pt x="-13205" y="-7552"/>
                  <a:pt x="8667" y="2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F0E27D6E-2F90-4D07-8597-72C217EEC2C7}"/>
              </a:ext>
            </a:extLst>
          </p:cNvPr>
          <p:cNvSpPr/>
          <p:nvPr/>
        </p:nvSpPr>
        <p:spPr>
          <a:xfrm>
            <a:off x="3829797" y="6920728"/>
            <a:ext cx="1875875" cy="482552"/>
          </a:xfrm>
          <a:custGeom>
            <a:avLst/>
            <a:gdLst>
              <a:gd name="connsiteX0" fmla="*/ 47936 w 1875875"/>
              <a:gd name="connsiteY0" fmla="*/ 17705 h 482552"/>
              <a:gd name="connsiteX1" fmla="*/ 124136 w 1875875"/>
              <a:gd name="connsiteY1" fmla="*/ 60039 h 482552"/>
              <a:gd name="connsiteX2" fmla="*/ 818403 w 1875875"/>
              <a:gd name="connsiteY2" fmla="*/ 449505 h 482552"/>
              <a:gd name="connsiteX3" fmla="*/ 1152836 w 1875875"/>
              <a:gd name="connsiteY3" fmla="*/ 441039 h 482552"/>
              <a:gd name="connsiteX4" fmla="*/ 1872503 w 1875875"/>
              <a:gd name="connsiteY4" fmla="*/ 271705 h 482552"/>
              <a:gd name="connsiteX5" fmla="*/ 1440703 w 1875875"/>
              <a:gd name="connsiteY5" fmla="*/ 339439 h 482552"/>
              <a:gd name="connsiteX6" fmla="*/ 975036 w 1875875"/>
              <a:gd name="connsiteY6" fmla="*/ 402939 h 482552"/>
              <a:gd name="connsiteX7" fmla="*/ 47936 w 1875875"/>
              <a:gd name="connsiteY7" fmla="*/ 17705 h 482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75875" h="482552">
                <a:moveTo>
                  <a:pt x="47936" y="17705"/>
                </a:moveTo>
                <a:cubicBezTo>
                  <a:pt x="-93881" y="-39445"/>
                  <a:pt x="124136" y="60039"/>
                  <a:pt x="124136" y="60039"/>
                </a:cubicBezTo>
                <a:cubicBezTo>
                  <a:pt x="252547" y="132006"/>
                  <a:pt x="646953" y="386005"/>
                  <a:pt x="818403" y="449505"/>
                </a:cubicBezTo>
                <a:cubicBezTo>
                  <a:pt x="989853" y="513005"/>
                  <a:pt x="977153" y="470672"/>
                  <a:pt x="1152836" y="441039"/>
                </a:cubicBezTo>
                <a:cubicBezTo>
                  <a:pt x="1328519" y="411406"/>
                  <a:pt x="1824525" y="288638"/>
                  <a:pt x="1872503" y="271705"/>
                </a:cubicBezTo>
                <a:cubicBezTo>
                  <a:pt x="1920481" y="254772"/>
                  <a:pt x="1440703" y="339439"/>
                  <a:pt x="1440703" y="339439"/>
                </a:cubicBezTo>
                <a:cubicBezTo>
                  <a:pt x="1291125" y="361311"/>
                  <a:pt x="1207164" y="453739"/>
                  <a:pt x="975036" y="402939"/>
                </a:cubicBezTo>
                <a:cubicBezTo>
                  <a:pt x="742908" y="352139"/>
                  <a:pt x="189753" y="74855"/>
                  <a:pt x="47936" y="17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9FE658E7-6224-4B20-BA9A-AF45539CB9C6}"/>
              </a:ext>
            </a:extLst>
          </p:cNvPr>
          <p:cNvSpPr/>
          <p:nvPr/>
        </p:nvSpPr>
        <p:spPr>
          <a:xfrm>
            <a:off x="5720893" y="6189076"/>
            <a:ext cx="439229" cy="975778"/>
          </a:xfrm>
          <a:custGeom>
            <a:avLst/>
            <a:gdLst>
              <a:gd name="connsiteX0" fmla="*/ 434374 w 439229"/>
              <a:gd name="connsiteY0" fmla="*/ 57 h 975778"/>
              <a:gd name="connsiteX1" fmla="*/ 294674 w 439229"/>
              <a:gd name="connsiteY1" fmla="*/ 567324 h 975778"/>
              <a:gd name="connsiteX2" fmla="*/ 2574 w 439229"/>
              <a:gd name="connsiteY2" fmla="*/ 973724 h 975778"/>
              <a:gd name="connsiteX3" fmla="*/ 150740 w 439229"/>
              <a:gd name="connsiteY3" fmla="*/ 719724 h 975778"/>
              <a:gd name="connsiteX4" fmla="*/ 129574 w 439229"/>
              <a:gd name="connsiteY4" fmla="*/ 601191 h 975778"/>
              <a:gd name="connsiteX5" fmla="*/ 434374 w 439229"/>
              <a:gd name="connsiteY5" fmla="*/ 57 h 975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9229" h="975778">
                <a:moveTo>
                  <a:pt x="434374" y="57"/>
                </a:moveTo>
                <a:cubicBezTo>
                  <a:pt x="461891" y="-5587"/>
                  <a:pt x="366641" y="405046"/>
                  <a:pt x="294674" y="567324"/>
                </a:cubicBezTo>
                <a:cubicBezTo>
                  <a:pt x="222707" y="729602"/>
                  <a:pt x="26563" y="948324"/>
                  <a:pt x="2574" y="973724"/>
                </a:cubicBezTo>
                <a:cubicBezTo>
                  <a:pt x="-21415" y="999124"/>
                  <a:pt x="129573" y="781813"/>
                  <a:pt x="150740" y="719724"/>
                </a:cubicBezTo>
                <a:cubicBezTo>
                  <a:pt x="171907" y="657635"/>
                  <a:pt x="77363" y="719019"/>
                  <a:pt x="129574" y="601191"/>
                </a:cubicBezTo>
                <a:cubicBezTo>
                  <a:pt x="181785" y="483363"/>
                  <a:pt x="406857" y="5701"/>
                  <a:pt x="434374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895817EA-DB66-434A-9F1A-DD96941A153C}"/>
              </a:ext>
            </a:extLst>
          </p:cNvPr>
          <p:cNvSpPr/>
          <p:nvPr/>
        </p:nvSpPr>
        <p:spPr>
          <a:xfrm>
            <a:off x="6962421" y="4752516"/>
            <a:ext cx="96574" cy="996023"/>
          </a:xfrm>
          <a:custGeom>
            <a:avLst/>
            <a:gdLst>
              <a:gd name="connsiteX0" fmla="*/ 26812 w 96574"/>
              <a:gd name="connsiteY0" fmla="*/ 1517 h 996023"/>
              <a:gd name="connsiteX1" fmla="*/ 94546 w 96574"/>
              <a:gd name="connsiteY1" fmla="*/ 619584 h 996023"/>
              <a:gd name="connsiteX2" fmla="*/ 77612 w 96574"/>
              <a:gd name="connsiteY2" fmla="*/ 992117 h 996023"/>
              <a:gd name="connsiteX3" fmla="*/ 64912 w 96574"/>
              <a:gd name="connsiteY3" fmla="*/ 793151 h 996023"/>
              <a:gd name="connsiteX4" fmla="*/ 1412 w 96574"/>
              <a:gd name="connsiteY4" fmla="*/ 454484 h 996023"/>
              <a:gd name="connsiteX5" fmla="*/ 26812 w 96574"/>
              <a:gd name="connsiteY5" fmla="*/ 1517 h 99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574" h="996023">
                <a:moveTo>
                  <a:pt x="26812" y="1517"/>
                </a:moveTo>
                <a:cubicBezTo>
                  <a:pt x="42334" y="29034"/>
                  <a:pt x="86079" y="454484"/>
                  <a:pt x="94546" y="619584"/>
                </a:cubicBezTo>
                <a:cubicBezTo>
                  <a:pt x="103013" y="784684"/>
                  <a:pt x="82551" y="963189"/>
                  <a:pt x="77612" y="992117"/>
                </a:cubicBezTo>
                <a:cubicBezTo>
                  <a:pt x="72673" y="1021045"/>
                  <a:pt x="77612" y="882757"/>
                  <a:pt x="64912" y="793151"/>
                </a:cubicBezTo>
                <a:cubicBezTo>
                  <a:pt x="52212" y="703545"/>
                  <a:pt x="7762" y="580778"/>
                  <a:pt x="1412" y="454484"/>
                </a:cubicBezTo>
                <a:cubicBezTo>
                  <a:pt x="-4938" y="328190"/>
                  <a:pt x="11290" y="-26000"/>
                  <a:pt x="26812" y="15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995BCDDE-2370-4C66-8DFE-B29393396C9C}"/>
              </a:ext>
            </a:extLst>
          </p:cNvPr>
          <p:cNvSpPr/>
          <p:nvPr/>
        </p:nvSpPr>
        <p:spPr>
          <a:xfrm>
            <a:off x="6632588" y="5783255"/>
            <a:ext cx="424381" cy="698635"/>
          </a:xfrm>
          <a:custGeom>
            <a:avLst/>
            <a:gdLst>
              <a:gd name="connsiteX0" fmla="*/ 424379 w 424381"/>
              <a:gd name="connsiteY0" fmla="*/ 3712 h 698635"/>
              <a:gd name="connsiteX1" fmla="*/ 204245 w 424381"/>
              <a:gd name="connsiteY1" fmla="*/ 439745 h 698635"/>
              <a:gd name="connsiteX2" fmla="*/ 1045 w 424381"/>
              <a:gd name="connsiteY2" fmla="*/ 697978 h 698635"/>
              <a:gd name="connsiteX3" fmla="*/ 128045 w 424381"/>
              <a:gd name="connsiteY3" fmla="*/ 367778 h 698635"/>
              <a:gd name="connsiteX4" fmla="*/ 200012 w 424381"/>
              <a:gd name="connsiteY4" fmla="*/ 236545 h 698635"/>
              <a:gd name="connsiteX5" fmla="*/ 424379 w 424381"/>
              <a:gd name="connsiteY5" fmla="*/ 3712 h 698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381" h="698635">
                <a:moveTo>
                  <a:pt x="424379" y="3712"/>
                </a:moveTo>
                <a:cubicBezTo>
                  <a:pt x="425085" y="37579"/>
                  <a:pt x="274801" y="324034"/>
                  <a:pt x="204245" y="439745"/>
                </a:cubicBezTo>
                <a:cubicBezTo>
                  <a:pt x="133689" y="555456"/>
                  <a:pt x="13745" y="709973"/>
                  <a:pt x="1045" y="697978"/>
                </a:cubicBezTo>
                <a:cubicBezTo>
                  <a:pt x="-11655" y="685984"/>
                  <a:pt x="94884" y="444684"/>
                  <a:pt x="128045" y="367778"/>
                </a:cubicBezTo>
                <a:cubicBezTo>
                  <a:pt x="161206" y="290873"/>
                  <a:pt x="149918" y="295812"/>
                  <a:pt x="200012" y="236545"/>
                </a:cubicBezTo>
                <a:cubicBezTo>
                  <a:pt x="250106" y="177278"/>
                  <a:pt x="423673" y="-30155"/>
                  <a:pt x="424379" y="37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2E8BDBE3-73A3-460A-8885-CBA190DBF496}"/>
              </a:ext>
            </a:extLst>
          </p:cNvPr>
          <p:cNvSpPr/>
          <p:nvPr/>
        </p:nvSpPr>
        <p:spPr>
          <a:xfrm>
            <a:off x="5875845" y="6282527"/>
            <a:ext cx="730094" cy="931234"/>
          </a:xfrm>
          <a:custGeom>
            <a:avLst/>
            <a:gdLst>
              <a:gd name="connsiteX0" fmla="*/ 728155 w 730094"/>
              <a:gd name="connsiteY0" fmla="*/ 16673 h 931234"/>
              <a:gd name="connsiteX1" fmla="*/ 656188 w 730094"/>
              <a:gd name="connsiteY1" fmla="*/ 105573 h 931234"/>
              <a:gd name="connsiteX2" fmla="*/ 258255 w 730094"/>
              <a:gd name="connsiteY2" fmla="*/ 689773 h 931234"/>
              <a:gd name="connsiteX3" fmla="*/ 22 w 730094"/>
              <a:gd name="connsiteY3" fmla="*/ 931073 h 931234"/>
              <a:gd name="connsiteX4" fmla="*/ 270955 w 730094"/>
              <a:gd name="connsiteY4" fmla="*/ 660140 h 931234"/>
              <a:gd name="connsiteX5" fmla="*/ 626555 w 730094"/>
              <a:gd name="connsiteY5" fmla="*/ 304540 h 931234"/>
              <a:gd name="connsiteX6" fmla="*/ 728155 w 730094"/>
              <a:gd name="connsiteY6" fmla="*/ 16673 h 931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0094" h="931234">
                <a:moveTo>
                  <a:pt x="728155" y="16673"/>
                </a:moveTo>
                <a:cubicBezTo>
                  <a:pt x="733094" y="-16488"/>
                  <a:pt x="734505" y="-6610"/>
                  <a:pt x="656188" y="105573"/>
                </a:cubicBezTo>
                <a:cubicBezTo>
                  <a:pt x="577871" y="217756"/>
                  <a:pt x="367616" y="552190"/>
                  <a:pt x="258255" y="689773"/>
                </a:cubicBezTo>
                <a:cubicBezTo>
                  <a:pt x="148894" y="827356"/>
                  <a:pt x="-2095" y="936012"/>
                  <a:pt x="22" y="931073"/>
                </a:cubicBezTo>
                <a:cubicBezTo>
                  <a:pt x="2139" y="926134"/>
                  <a:pt x="166533" y="764562"/>
                  <a:pt x="270955" y="660140"/>
                </a:cubicBezTo>
                <a:cubicBezTo>
                  <a:pt x="375377" y="555718"/>
                  <a:pt x="553177" y="413901"/>
                  <a:pt x="626555" y="304540"/>
                </a:cubicBezTo>
                <a:cubicBezTo>
                  <a:pt x="699933" y="195179"/>
                  <a:pt x="723216" y="49834"/>
                  <a:pt x="728155" y="166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F106496C-7131-43A5-A84D-DACF96261B4B}"/>
              </a:ext>
            </a:extLst>
          </p:cNvPr>
          <p:cNvSpPr/>
          <p:nvPr/>
        </p:nvSpPr>
        <p:spPr>
          <a:xfrm>
            <a:off x="6900509" y="3827974"/>
            <a:ext cx="430804" cy="502740"/>
          </a:xfrm>
          <a:custGeom>
            <a:avLst/>
            <a:gdLst>
              <a:gd name="connsiteX0" fmla="*/ 14641 w 430804"/>
              <a:gd name="connsiteY0" fmla="*/ 124901 h 502740"/>
              <a:gd name="connsiteX1" fmla="*/ 59091 w 430804"/>
              <a:gd name="connsiteY1" fmla="*/ 99501 h 502740"/>
              <a:gd name="connsiteX2" fmla="*/ 246416 w 430804"/>
              <a:gd name="connsiteY2" fmla="*/ 36001 h 502740"/>
              <a:gd name="connsiteX3" fmla="*/ 338491 w 430804"/>
              <a:gd name="connsiteY3" fmla="*/ 131251 h 502740"/>
              <a:gd name="connsiteX4" fmla="*/ 411516 w 430804"/>
              <a:gd name="connsiteY4" fmla="*/ 499551 h 502740"/>
              <a:gd name="connsiteX5" fmla="*/ 421041 w 430804"/>
              <a:gd name="connsiteY5" fmla="*/ 293176 h 502740"/>
              <a:gd name="connsiteX6" fmla="*/ 287691 w 430804"/>
              <a:gd name="connsiteY6" fmla="*/ 4251 h 502740"/>
              <a:gd name="connsiteX7" fmla="*/ 14641 w 430804"/>
              <a:gd name="connsiteY7" fmla="*/ 124901 h 502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0804" h="502740">
                <a:moveTo>
                  <a:pt x="14641" y="124901"/>
                </a:moveTo>
                <a:cubicBezTo>
                  <a:pt x="-23459" y="140776"/>
                  <a:pt x="20462" y="114318"/>
                  <a:pt x="59091" y="99501"/>
                </a:cubicBezTo>
                <a:cubicBezTo>
                  <a:pt x="97720" y="84684"/>
                  <a:pt x="199849" y="30709"/>
                  <a:pt x="246416" y="36001"/>
                </a:cubicBezTo>
                <a:cubicBezTo>
                  <a:pt x="292983" y="41293"/>
                  <a:pt x="310974" y="53993"/>
                  <a:pt x="338491" y="131251"/>
                </a:cubicBezTo>
                <a:cubicBezTo>
                  <a:pt x="366008" y="208509"/>
                  <a:pt x="397758" y="472564"/>
                  <a:pt x="411516" y="499551"/>
                </a:cubicBezTo>
                <a:cubicBezTo>
                  <a:pt x="425274" y="526539"/>
                  <a:pt x="441678" y="375726"/>
                  <a:pt x="421041" y="293176"/>
                </a:cubicBezTo>
                <a:cubicBezTo>
                  <a:pt x="400404" y="210626"/>
                  <a:pt x="356483" y="33884"/>
                  <a:pt x="287691" y="4251"/>
                </a:cubicBezTo>
                <a:cubicBezTo>
                  <a:pt x="218899" y="-25382"/>
                  <a:pt x="52741" y="109026"/>
                  <a:pt x="14641" y="1249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DD99152B-EA4D-44EC-9B37-4A0F80B4FE07}"/>
              </a:ext>
            </a:extLst>
          </p:cNvPr>
          <p:cNvSpPr/>
          <p:nvPr/>
        </p:nvSpPr>
        <p:spPr>
          <a:xfrm>
            <a:off x="7097935" y="4175376"/>
            <a:ext cx="226895" cy="925356"/>
          </a:xfrm>
          <a:custGeom>
            <a:avLst/>
            <a:gdLst>
              <a:gd name="connsiteX0" fmla="*/ 210915 w 226895"/>
              <a:gd name="connsiteY0" fmla="*/ 28324 h 925356"/>
              <a:gd name="connsiteX1" fmla="*/ 36290 w 226895"/>
              <a:gd name="connsiteY1" fmla="*/ 666499 h 925356"/>
              <a:gd name="connsiteX2" fmla="*/ 1365 w 226895"/>
              <a:gd name="connsiteY2" fmla="*/ 844299 h 925356"/>
              <a:gd name="connsiteX3" fmla="*/ 14065 w 226895"/>
              <a:gd name="connsiteY3" fmla="*/ 920499 h 925356"/>
              <a:gd name="connsiteX4" fmla="*/ 77565 w 226895"/>
              <a:gd name="connsiteY4" fmla="*/ 714124 h 925356"/>
              <a:gd name="connsiteX5" fmla="*/ 204565 w 226895"/>
              <a:gd name="connsiteY5" fmla="*/ 171199 h 925356"/>
              <a:gd name="connsiteX6" fmla="*/ 210915 w 226895"/>
              <a:gd name="connsiteY6" fmla="*/ 28324 h 925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895" h="925356">
                <a:moveTo>
                  <a:pt x="210915" y="28324"/>
                </a:moveTo>
                <a:cubicBezTo>
                  <a:pt x="182869" y="110874"/>
                  <a:pt x="71215" y="530503"/>
                  <a:pt x="36290" y="666499"/>
                </a:cubicBezTo>
                <a:cubicBezTo>
                  <a:pt x="1365" y="802495"/>
                  <a:pt x="5069" y="801966"/>
                  <a:pt x="1365" y="844299"/>
                </a:cubicBezTo>
                <a:cubicBezTo>
                  <a:pt x="-2339" y="886632"/>
                  <a:pt x="1365" y="942195"/>
                  <a:pt x="14065" y="920499"/>
                </a:cubicBezTo>
                <a:cubicBezTo>
                  <a:pt x="26765" y="898803"/>
                  <a:pt x="45815" y="839007"/>
                  <a:pt x="77565" y="714124"/>
                </a:cubicBezTo>
                <a:cubicBezTo>
                  <a:pt x="109315" y="589241"/>
                  <a:pt x="183398" y="283382"/>
                  <a:pt x="204565" y="171199"/>
                </a:cubicBezTo>
                <a:cubicBezTo>
                  <a:pt x="225732" y="59016"/>
                  <a:pt x="238961" y="-54226"/>
                  <a:pt x="210915" y="28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1AED9292-B1CB-4D2F-B41F-7EB736E5C8B6}"/>
              </a:ext>
            </a:extLst>
          </p:cNvPr>
          <p:cNvSpPr/>
          <p:nvPr/>
        </p:nvSpPr>
        <p:spPr>
          <a:xfrm>
            <a:off x="7003327" y="4829086"/>
            <a:ext cx="157613" cy="797667"/>
          </a:xfrm>
          <a:custGeom>
            <a:avLst/>
            <a:gdLst>
              <a:gd name="connsiteX0" fmla="*/ 723 w 157613"/>
              <a:gd name="connsiteY0" fmla="*/ 89 h 797667"/>
              <a:gd name="connsiteX1" fmla="*/ 153123 w 157613"/>
              <a:gd name="connsiteY1" fmla="*/ 416014 h 797667"/>
              <a:gd name="connsiteX2" fmla="*/ 115023 w 157613"/>
              <a:gd name="connsiteY2" fmla="*/ 523964 h 797667"/>
              <a:gd name="connsiteX3" fmla="*/ 92798 w 157613"/>
              <a:gd name="connsiteY3" fmla="*/ 670014 h 797667"/>
              <a:gd name="connsiteX4" fmla="*/ 80098 w 157613"/>
              <a:gd name="connsiteY4" fmla="*/ 790664 h 797667"/>
              <a:gd name="connsiteX5" fmla="*/ 95973 w 157613"/>
              <a:gd name="connsiteY5" fmla="*/ 454114 h 797667"/>
              <a:gd name="connsiteX6" fmla="*/ 723 w 157613"/>
              <a:gd name="connsiteY6" fmla="*/ 89 h 79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613" h="797667">
                <a:moveTo>
                  <a:pt x="723" y="89"/>
                </a:moveTo>
                <a:cubicBezTo>
                  <a:pt x="10248" y="-6261"/>
                  <a:pt x="134073" y="328702"/>
                  <a:pt x="153123" y="416014"/>
                </a:cubicBezTo>
                <a:cubicBezTo>
                  <a:pt x="172173" y="503326"/>
                  <a:pt x="125077" y="481631"/>
                  <a:pt x="115023" y="523964"/>
                </a:cubicBezTo>
                <a:cubicBezTo>
                  <a:pt x="104969" y="566297"/>
                  <a:pt x="98619" y="625564"/>
                  <a:pt x="92798" y="670014"/>
                </a:cubicBezTo>
                <a:cubicBezTo>
                  <a:pt x="86977" y="714464"/>
                  <a:pt x="79569" y="826647"/>
                  <a:pt x="80098" y="790664"/>
                </a:cubicBezTo>
                <a:cubicBezTo>
                  <a:pt x="80627" y="754681"/>
                  <a:pt x="113436" y="590639"/>
                  <a:pt x="95973" y="454114"/>
                </a:cubicBezTo>
                <a:cubicBezTo>
                  <a:pt x="78511" y="317589"/>
                  <a:pt x="-8802" y="6439"/>
                  <a:pt x="723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5AD4A02C-F4A3-4041-AB5F-A7C66495A226}"/>
              </a:ext>
            </a:extLst>
          </p:cNvPr>
          <p:cNvSpPr/>
          <p:nvPr/>
        </p:nvSpPr>
        <p:spPr>
          <a:xfrm>
            <a:off x="6986591" y="3950179"/>
            <a:ext cx="311369" cy="288689"/>
          </a:xfrm>
          <a:custGeom>
            <a:avLst/>
            <a:gdLst>
              <a:gd name="connsiteX0" fmla="*/ 11109 w 311369"/>
              <a:gd name="connsiteY0" fmla="*/ 158271 h 288689"/>
              <a:gd name="connsiteX1" fmla="*/ 58734 w 311369"/>
              <a:gd name="connsiteY1" fmla="*/ 116996 h 288689"/>
              <a:gd name="connsiteX2" fmla="*/ 211134 w 311369"/>
              <a:gd name="connsiteY2" fmla="*/ 53496 h 288689"/>
              <a:gd name="connsiteX3" fmla="*/ 309559 w 311369"/>
              <a:gd name="connsiteY3" fmla="*/ 288446 h 288689"/>
              <a:gd name="connsiteX4" fmla="*/ 255584 w 311369"/>
              <a:gd name="connsiteY4" fmla="*/ 2696 h 288689"/>
              <a:gd name="connsiteX5" fmla="*/ 11109 w 311369"/>
              <a:gd name="connsiteY5" fmla="*/ 158271 h 288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369" h="288689">
                <a:moveTo>
                  <a:pt x="11109" y="158271"/>
                </a:moveTo>
                <a:cubicBezTo>
                  <a:pt x="-21699" y="177321"/>
                  <a:pt x="25397" y="134458"/>
                  <a:pt x="58734" y="116996"/>
                </a:cubicBezTo>
                <a:cubicBezTo>
                  <a:pt x="92071" y="99534"/>
                  <a:pt x="169330" y="24921"/>
                  <a:pt x="211134" y="53496"/>
                </a:cubicBezTo>
                <a:cubicBezTo>
                  <a:pt x="252938" y="82071"/>
                  <a:pt x="302151" y="296913"/>
                  <a:pt x="309559" y="288446"/>
                </a:cubicBezTo>
                <a:cubicBezTo>
                  <a:pt x="316967" y="279979"/>
                  <a:pt x="302151" y="28096"/>
                  <a:pt x="255584" y="2696"/>
                </a:cubicBezTo>
                <a:cubicBezTo>
                  <a:pt x="209017" y="-22704"/>
                  <a:pt x="43917" y="139221"/>
                  <a:pt x="11109" y="1582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38A86341-C401-427C-96EB-2EBF7EE30021}"/>
              </a:ext>
            </a:extLst>
          </p:cNvPr>
          <p:cNvSpPr/>
          <p:nvPr/>
        </p:nvSpPr>
        <p:spPr>
          <a:xfrm>
            <a:off x="6923343" y="4025899"/>
            <a:ext cx="210979" cy="922554"/>
          </a:xfrm>
          <a:custGeom>
            <a:avLst/>
            <a:gdLst>
              <a:gd name="connsiteX0" fmla="*/ 137857 w 210979"/>
              <a:gd name="connsiteY0" fmla="*/ 1 h 922554"/>
              <a:gd name="connsiteX1" fmla="*/ 102932 w 210979"/>
              <a:gd name="connsiteY1" fmla="*/ 247651 h 922554"/>
              <a:gd name="connsiteX2" fmla="*/ 201357 w 210979"/>
              <a:gd name="connsiteY2" fmla="*/ 790576 h 922554"/>
              <a:gd name="connsiteX3" fmla="*/ 175957 w 210979"/>
              <a:gd name="connsiteY3" fmla="*/ 914401 h 922554"/>
              <a:gd name="connsiteX4" fmla="*/ 204532 w 210979"/>
              <a:gd name="connsiteY4" fmla="*/ 628651 h 922554"/>
              <a:gd name="connsiteX5" fmla="*/ 29907 w 210979"/>
              <a:gd name="connsiteY5" fmla="*/ 358776 h 922554"/>
              <a:gd name="connsiteX6" fmla="*/ 7682 w 210979"/>
              <a:gd name="connsiteY6" fmla="*/ 250826 h 922554"/>
              <a:gd name="connsiteX7" fmla="*/ 137857 w 210979"/>
              <a:gd name="connsiteY7" fmla="*/ 1 h 922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0979" h="922554">
                <a:moveTo>
                  <a:pt x="137857" y="1"/>
                </a:moveTo>
                <a:cubicBezTo>
                  <a:pt x="153732" y="-528"/>
                  <a:pt x="92349" y="115889"/>
                  <a:pt x="102932" y="247651"/>
                </a:cubicBezTo>
                <a:cubicBezTo>
                  <a:pt x="113515" y="379414"/>
                  <a:pt x="189186" y="679451"/>
                  <a:pt x="201357" y="790576"/>
                </a:cubicBezTo>
                <a:cubicBezTo>
                  <a:pt x="213528" y="901701"/>
                  <a:pt x="175428" y="941388"/>
                  <a:pt x="175957" y="914401"/>
                </a:cubicBezTo>
                <a:cubicBezTo>
                  <a:pt x="176486" y="887414"/>
                  <a:pt x="228874" y="721255"/>
                  <a:pt x="204532" y="628651"/>
                </a:cubicBezTo>
                <a:cubicBezTo>
                  <a:pt x="180190" y="536047"/>
                  <a:pt x="62715" y="421747"/>
                  <a:pt x="29907" y="358776"/>
                </a:cubicBezTo>
                <a:cubicBezTo>
                  <a:pt x="-2901" y="295805"/>
                  <a:pt x="-6076" y="307976"/>
                  <a:pt x="7682" y="250826"/>
                </a:cubicBezTo>
                <a:cubicBezTo>
                  <a:pt x="21440" y="193676"/>
                  <a:pt x="121982" y="530"/>
                  <a:pt x="137857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7C157837-BB4A-4B36-BD58-F6100CE714DB}"/>
              </a:ext>
            </a:extLst>
          </p:cNvPr>
          <p:cNvSpPr/>
          <p:nvPr/>
        </p:nvSpPr>
        <p:spPr>
          <a:xfrm>
            <a:off x="2173335" y="4680445"/>
            <a:ext cx="318015" cy="151949"/>
          </a:xfrm>
          <a:custGeom>
            <a:avLst/>
            <a:gdLst>
              <a:gd name="connsiteX0" fmla="*/ 313748 w 318015"/>
              <a:gd name="connsiteY0" fmla="*/ 151905 h 151949"/>
              <a:gd name="connsiteX1" fmla="*/ 275648 w 318015"/>
              <a:gd name="connsiteY1" fmla="*/ 75705 h 151949"/>
              <a:gd name="connsiteX2" fmla="*/ 74565 w 318015"/>
              <a:gd name="connsiteY2" fmla="*/ 1622 h 151949"/>
              <a:gd name="connsiteX3" fmla="*/ 482 w 318015"/>
              <a:gd name="connsiteY3" fmla="*/ 149788 h 151949"/>
              <a:gd name="connsiteX4" fmla="*/ 51282 w 318015"/>
              <a:gd name="connsiteY4" fmla="*/ 65122 h 151949"/>
              <a:gd name="connsiteX5" fmla="*/ 210032 w 318015"/>
              <a:gd name="connsiteY5" fmla="*/ 86288 h 151949"/>
              <a:gd name="connsiteX6" fmla="*/ 313748 w 318015"/>
              <a:gd name="connsiteY6" fmla="*/ 151905 h 15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015" h="151949">
                <a:moveTo>
                  <a:pt x="313748" y="151905"/>
                </a:moveTo>
                <a:cubicBezTo>
                  <a:pt x="324684" y="150141"/>
                  <a:pt x="315512" y="100752"/>
                  <a:pt x="275648" y="75705"/>
                </a:cubicBezTo>
                <a:cubicBezTo>
                  <a:pt x="235784" y="50658"/>
                  <a:pt x="120426" y="-10725"/>
                  <a:pt x="74565" y="1622"/>
                </a:cubicBezTo>
                <a:cubicBezTo>
                  <a:pt x="28704" y="13969"/>
                  <a:pt x="4362" y="139205"/>
                  <a:pt x="482" y="149788"/>
                </a:cubicBezTo>
                <a:cubicBezTo>
                  <a:pt x="-3398" y="160371"/>
                  <a:pt x="16357" y="75705"/>
                  <a:pt x="51282" y="65122"/>
                </a:cubicBezTo>
                <a:cubicBezTo>
                  <a:pt x="86207" y="54539"/>
                  <a:pt x="166288" y="69708"/>
                  <a:pt x="210032" y="86288"/>
                </a:cubicBezTo>
                <a:cubicBezTo>
                  <a:pt x="253776" y="102868"/>
                  <a:pt x="302812" y="153669"/>
                  <a:pt x="313748" y="1519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6F015EC3-ED59-4BAD-A267-B8F41DE2FD87}"/>
              </a:ext>
            </a:extLst>
          </p:cNvPr>
          <p:cNvSpPr/>
          <p:nvPr/>
        </p:nvSpPr>
        <p:spPr>
          <a:xfrm>
            <a:off x="2177599" y="4852637"/>
            <a:ext cx="270590" cy="394582"/>
          </a:xfrm>
          <a:custGeom>
            <a:avLst/>
            <a:gdLst>
              <a:gd name="connsiteX0" fmla="*/ 258684 w 270590"/>
              <a:gd name="connsiteY0" fmla="*/ 53796 h 394582"/>
              <a:gd name="connsiteX1" fmla="*/ 214234 w 270590"/>
              <a:gd name="connsiteY1" fmla="*/ 30513 h 394582"/>
              <a:gd name="connsiteX2" fmla="*/ 57601 w 270590"/>
              <a:gd name="connsiteY2" fmla="*/ 9346 h 394582"/>
              <a:gd name="connsiteX3" fmla="*/ 104168 w 270590"/>
              <a:gd name="connsiteY3" fmla="*/ 195613 h 394582"/>
              <a:gd name="connsiteX4" fmla="*/ 214234 w 270590"/>
              <a:gd name="connsiteY4" fmla="*/ 394580 h 394582"/>
              <a:gd name="connsiteX5" fmla="*/ 55484 w 270590"/>
              <a:gd name="connsiteY5" fmla="*/ 191380 h 394582"/>
              <a:gd name="connsiteX6" fmla="*/ 13151 w 270590"/>
              <a:gd name="connsiteY6" fmla="*/ 53796 h 394582"/>
              <a:gd name="connsiteX7" fmla="*/ 258684 w 270590"/>
              <a:gd name="connsiteY7" fmla="*/ 53796 h 394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590" h="394582">
                <a:moveTo>
                  <a:pt x="258684" y="53796"/>
                </a:moveTo>
                <a:cubicBezTo>
                  <a:pt x="292198" y="49916"/>
                  <a:pt x="247748" y="37921"/>
                  <a:pt x="214234" y="30513"/>
                </a:cubicBezTo>
                <a:cubicBezTo>
                  <a:pt x="180720" y="23105"/>
                  <a:pt x="75945" y="-18171"/>
                  <a:pt x="57601" y="9346"/>
                </a:cubicBezTo>
                <a:cubicBezTo>
                  <a:pt x="39257" y="36863"/>
                  <a:pt x="78063" y="131407"/>
                  <a:pt x="104168" y="195613"/>
                </a:cubicBezTo>
                <a:cubicBezTo>
                  <a:pt x="130273" y="259819"/>
                  <a:pt x="222348" y="395286"/>
                  <a:pt x="214234" y="394580"/>
                </a:cubicBezTo>
                <a:cubicBezTo>
                  <a:pt x="206120" y="393875"/>
                  <a:pt x="88998" y="248177"/>
                  <a:pt x="55484" y="191380"/>
                </a:cubicBezTo>
                <a:cubicBezTo>
                  <a:pt x="21970" y="134583"/>
                  <a:pt x="-22480" y="80607"/>
                  <a:pt x="13151" y="53796"/>
                </a:cubicBezTo>
                <a:cubicBezTo>
                  <a:pt x="48782" y="26985"/>
                  <a:pt x="225170" y="57676"/>
                  <a:pt x="258684" y="537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FE4B5FE8-315D-4B11-82D8-A2D9C36FFF08}"/>
              </a:ext>
            </a:extLst>
          </p:cNvPr>
          <p:cNvSpPr/>
          <p:nvPr/>
        </p:nvSpPr>
        <p:spPr>
          <a:xfrm>
            <a:off x="2256311" y="5120067"/>
            <a:ext cx="590873" cy="1069220"/>
          </a:xfrm>
          <a:custGeom>
            <a:avLst/>
            <a:gdLst>
              <a:gd name="connsiteX0" fmla="*/ 56 w 590873"/>
              <a:gd name="connsiteY0" fmla="*/ 150 h 1069220"/>
              <a:gd name="connsiteX1" fmla="*/ 351422 w 590873"/>
              <a:gd name="connsiteY1" fmla="*/ 518733 h 1069220"/>
              <a:gd name="connsiteX2" fmla="*/ 469956 w 590873"/>
              <a:gd name="connsiteY2" fmla="*/ 753683 h 1069220"/>
              <a:gd name="connsiteX3" fmla="*/ 474189 w 590873"/>
              <a:gd name="connsiteY3" fmla="*/ 876450 h 1069220"/>
              <a:gd name="connsiteX4" fmla="*/ 590606 w 590873"/>
              <a:gd name="connsiteY4" fmla="*/ 1069066 h 1069220"/>
              <a:gd name="connsiteX5" fmla="*/ 505939 w 590873"/>
              <a:gd name="connsiteY5" fmla="*/ 906083 h 1069220"/>
              <a:gd name="connsiteX6" fmla="*/ 499589 w 590873"/>
              <a:gd name="connsiteY6" fmla="*/ 749450 h 1069220"/>
              <a:gd name="connsiteX7" fmla="*/ 378939 w 590873"/>
              <a:gd name="connsiteY7" fmla="*/ 467933 h 1069220"/>
              <a:gd name="connsiteX8" fmla="*/ 56 w 590873"/>
              <a:gd name="connsiteY8" fmla="*/ 150 h 1069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0873" h="1069220">
                <a:moveTo>
                  <a:pt x="56" y="150"/>
                </a:moveTo>
                <a:cubicBezTo>
                  <a:pt x="-4530" y="8617"/>
                  <a:pt x="273105" y="393144"/>
                  <a:pt x="351422" y="518733"/>
                </a:cubicBezTo>
                <a:cubicBezTo>
                  <a:pt x="429739" y="644322"/>
                  <a:pt x="449495" y="694064"/>
                  <a:pt x="469956" y="753683"/>
                </a:cubicBezTo>
                <a:cubicBezTo>
                  <a:pt x="490417" y="813302"/>
                  <a:pt x="454081" y="823886"/>
                  <a:pt x="474189" y="876450"/>
                </a:cubicBezTo>
                <a:cubicBezTo>
                  <a:pt x="494297" y="929014"/>
                  <a:pt x="585314" y="1064127"/>
                  <a:pt x="590606" y="1069066"/>
                </a:cubicBezTo>
                <a:cubicBezTo>
                  <a:pt x="595898" y="1074005"/>
                  <a:pt x="521108" y="959352"/>
                  <a:pt x="505939" y="906083"/>
                </a:cubicBezTo>
                <a:cubicBezTo>
                  <a:pt x="490770" y="852814"/>
                  <a:pt x="520756" y="822475"/>
                  <a:pt x="499589" y="749450"/>
                </a:cubicBezTo>
                <a:cubicBezTo>
                  <a:pt x="478422" y="676425"/>
                  <a:pt x="460783" y="593169"/>
                  <a:pt x="378939" y="467933"/>
                </a:cubicBezTo>
                <a:cubicBezTo>
                  <a:pt x="297095" y="342697"/>
                  <a:pt x="4642" y="-8317"/>
                  <a:pt x="56" y="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E9E484FB-FD2E-49D6-9545-31930ADF1A46}"/>
              </a:ext>
            </a:extLst>
          </p:cNvPr>
          <p:cNvSpPr/>
          <p:nvPr/>
        </p:nvSpPr>
        <p:spPr>
          <a:xfrm>
            <a:off x="2296453" y="4399780"/>
            <a:ext cx="304439" cy="769122"/>
          </a:xfrm>
          <a:custGeom>
            <a:avLst/>
            <a:gdLst>
              <a:gd name="connsiteX0" fmla="*/ 42464 w 304439"/>
              <a:gd name="connsiteY0" fmla="*/ 64270 h 769122"/>
              <a:gd name="connsiteX1" fmla="*/ 130 w 304439"/>
              <a:gd name="connsiteY1" fmla="*/ 223020 h 769122"/>
              <a:gd name="connsiteX2" fmla="*/ 57280 w 304439"/>
              <a:gd name="connsiteY2" fmla="*/ 242070 h 769122"/>
              <a:gd name="connsiteX3" fmla="*/ 171580 w 304439"/>
              <a:gd name="connsiteY3" fmla="*/ 534170 h 769122"/>
              <a:gd name="connsiteX4" fmla="*/ 235080 w 304439"/>
              <a:gd name="connsiteY4" fmla="*/ 769120 h 769122"/>
              <a:gd name="connsiteX5" fmla="*/ 300697 w 304439"/>
              <a:gd name="connsiteY5" fmla="*/ 529937 h 769122"/>
              <a:gd name="connsiteX6" fmla="*/ 116547 w 304439"/>
              <a:gd name="connsiteY6" fmla="*/ 343670 h 769122"/>
              <a:gd name="connsiteX7" fmla="*/ 33997 w 304439"/>
              <a:gd name="connsiteY7" fmla="*/ 159520 h 769122"/>
              <a:gd name="connsiteX8" fmla="*/ 69980 w 304439"/>
              <a:gd name="connsiteY8" fmla="*/ 5003 h 769122"/>
              <a:gd name="connsiteX9" fmla="*/ 42464 w 304439"/>
              <a:gd name="connsiteY9" fmla="*/ 64270 h 769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4439" h="769122">
                <a:moveTo>
                  <a:pt x="42464" y="64270"/>
                </a:moveTo>
                <a:cubicBezTo>
                  <a:pt x="30822" y="100606"/>
                  <a:pt x="-2339" y="193387"/>
                  <a:pt x="130" y="223020"/>
                </a:cubicBezTo>
                <a:cubicBezTo>
                  <a:pt x="2599" y="252653"/>
                  <a:pt x="28705" y="190212"/>
                  <a:pt x="57280" y="242070"/>
                </a:cubicBezTo>
                <a:cubicBezTo>
                  <a:pt x="85855" y="293928"/>
                  <a:pt x="141947" y="446328"/>
                  <a:pt x="171580" y="534170"/>
                </a:cubicBezTo>
                <a:cubicBezTo>
                  <a:pt x="201213" y="622012"/>
                  <a:pt x="213561" y="769825"/>
                  <a:pt x="235080" y="769120"/>
                </a:cubicBezTo>
                <a:cubicBezTo>
                  <a:pt x="256599" y="768415"/>
                  <a:pt x="320452" y="600845"/>
                  <a:pt x="300697" y="529937"/>
                </a:cubicBezTo>
                <a:cubicBezTo>
                  <a:pt x="280942" y="459029"/>
                  <a:pt x="160997" y="405406"/>
                  <a:pt x="116547" y="343670"/>
                </a:cubicBezTo>
                <a:cubicBezTo>
                  <a:pt x="72097" y="281934"/>
                  <a:pt x="41758" y="215964"/>
                  <a:pt x="33997" y="159520"/>
                </a:cubicBezTo>
                <a:cubicBezTo>
                  <a:pt x="26236" y="103076"/>
                  <a:pt x="65747" y="24758"/>
                  <a:pt x="69980" y="5003"/>
                </a:cubicBezTo>
                <a:cubicBezTo>
                  <a:pt x="74213" y="-14753"/>
                  <a:pt x="54106" y="27934"/>
                  <a:pt x="42464" y="64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8AD78C2D-286E-46C7-A5D7-CB16448E5FEB}"/>
              </a:ext>
            </a:extLst>
          </p:cNvPr>
          <p:cNvSpPr/>
          <p:nvPr/>
        </p:nvSpPr>
        <p:spPr>
          <a:xfrm>
            <a:off x="2026942" y="2375852"/>
            <a:ext cx="390465" cy="740019"/>
          </a:xfrm>
          <a:custGeom>
            <a:avLst/>
            <a:gdLst>
              <a:gd name="connsiteX0" fmla="*/ 390291 w 390465"/>
              <a:gd name="connsiteY0" fmla="*/ 308081 h 740019"/>
              <a:gd name="connsiteX1" fmla="*/ 305625 w 390465"/>
              <a:gd name="connsiteY1" fmla="*/ 92181 h 740019"/>
              <a:gd name="connsiteX2" fmla="*/ 165925 w 390465"/>
              <a:gd name="connsiteY2" fmla="*/ 20215 h 740019"/>
              <a:gd name="connsiteX3" fmla="*/ 220958 w 390465"/>
              <a:gd name="connsiteY3" fmla="*/ 443548 h 740019"/>
              <a:gd name="connsiteX4" fmla="*/ 825 w 390465"/>
              <a:gd name="connsiteY4" fmla="*/ 244581 h 740019"/>
              <a:gd name="connsiteX5" fmla="*/ 314091 w 390465"/>
              <a:gd name="connsiteY5" fmla="*/ 739881 h 740019"/>
              <a:gd name="connsiteX6" fmla="*/ 284458 w 390465"/>
              <a:gd name="connsiteY6" fmla="*/ 295381 h 740019"/>
              <a:gd name="connsiteX7" fmla="*/ 390291 w 390465"/>
              <a:gd name="connsiteY7" fmla="*/ 308081 h 740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0465" h="740019">
                <a:moveTo>
                  <a:pt x="390291" y="308081"/>
                </a:moveTo>
                <a:cubicBezTo>
                  <a:pt x="393819" y="274214"/>
                  <a:pt x="343019" y="140159"/>
                  <a:pt x="305625" y="92181"/>
                </a:cubicBezTo>
                <a:cubicBezTo>
                  <a:pt x="268231" y="44203"/>
                  <a:pt x="180036" y="-38346"/>
                  <a:pt x="165925" y="20215"/>
                </a:cubicBezTo>
                <a:cubicBezTo>
                  <a:pt x="151814" y="78776"/>
                  <a:pt x="248475" y="406154"/>
                  <a:pt x="220958" y="443548"/>
                </a:cubicBezTo>
                <a:cubicBezTo>
                  <a:pt x="193441" y="480942"/>
                  <a:pt x="-14697" y="195192"/>
                  <a:pt x="825" y="244581"/>
                </a:cubicBezTo>
                <a:cubicBezTo>
                  <a:pt x="16347" y="293970"/>
                  <a:pt x="266819" y="731414"/>
                  <a:pt x="314091" y="739881"/>
                </a:cubicBezTo>
                <a:cubicBezTo>
                  <a:pt x="361363" y="748348"/>
                  <a:pt x="273169" y="366642"/>
                  <a:pt x="284458" y="295381"/>
                </a:cubicBezTo>
                <a:cubicBezTo>
                  <a:pt x="295747" y="224120"/>
                  <a:pt x="386763" y="341948"/>
                  <a:pt x="390291" y="3080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BA939A81-4C3C-437C-8070-A212279B492A}"/>
              </a:ext>
            </a:extLst>
          </p:cNvPr>
          <p:cNvSpPr/>
          <p:nvPr/>
        </p:nvSpPr>
        <p:spPr>
          <a:xfrm>
            <a:off x="1903891" y="2647106"/>
            <a:ext cx="323387" cy="861017"/>
          </a:xfrm>
          <a:custGeom>
            <a:avLst/>
            <a:gdLst>
              <a:gd name="connsiteX0" fmla="*/ 102709 w 323387"/>
              <a:gd name="connsiteY0" fmla="*/ 28361 h 861017"/>
              <a:gd name="connsiteX1" fmla="*/ 178909 w 323387"/>
              <a:gd name="connsiteY1" fmla="*/ 66461 h 861017"/>
              <a:gd name="connsiteX2" fmla="*/ 293209 w 323387"/>
              <a:gd name="connsiteY2" fmla="*/ 460161 h 861017"/>
              <a:gd name="connsiteX3" fmla="*/ 111176 w 323387"/>
              <a:gd name="connsiteY3" fmla="*/ 756494 h 861017"/>
              <a:gd name="connsiteX4" fmla="*/ 5342 w 323387"/>
              <a:gd name="connsiteY4" fmla="*/ 853861 h 861017"/>
              <a:gd name="connsiteX5" fmla="*/ 276276 w 323387"/>
              <a:gd name="connsiteY5" fmla="*/ 587161 h 861017"/>
              <a:gd name="connsiteX6" fmla="*/ 310142 w 323387"/>
              <a:gd name="connsiteY6" fmla="*/ 358561 h 861017"/>
              <a:gd name="connsiteX7" fmla="*/ 102709 w 323387"/>
              <a:gd name="connsiteY7" fmla="*/ 28361 h 861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3387" h="861017">
                <a:moveTo>
                  <a:pt x="102709" y="28361"/>
                </a:moveTo>
                <a:cubicBezTo>
                  <a:pt x="80837" y="-20322"/>
                  <a:pt x="147159" y="-5506"/>
                  <a:pt x="178909" y="66461"/>
                </a:cubicBezTo>
                <a:cubicBezTo>
                  <a:pt x="210659" y="138428"/>
                  <a:pt x="304498" y="345156"/>
                  <a:pt x="293209" y="460161"/>
                </a:cubicBezTo>
                <a:cubicBezTo>
                  <a:pt x="281920" y="575167"/>
                  <a:pt x="159154" y="690877"/>
                  <a:pt x="111176" y="756494"/>
                </a:cubicBezTo>
                <a:cubicBezTo>
                  <a:pt x="63198" y="822111"/>
                  <a:pt x="-22175" y="882083"/>
                  <a:pt x="5342" y="853861"/>
                </a:cubicBezTo>
                <a:cubicBezTo>
                  <a:pt x="32859" y="825639"/>
                  <a:pt x="225476" y="669711"/>
                  <a:pt x="276276" y="587161"/>
                </a:cubicBezTo>
                <a:cubicBezTo>
                  <a:pt x="327076" y="504611"/>
                  <a:pt x="334131" y="452400"/>
                  <a:pt x="310142" y="358561"/>
                </a:cubicBezTo>
                <a:cubicBezTo>
                  <a:pt x="286153" y="264722"/>
                  <a:pt x="124581" y="77044"/>
                  <a:pt x="102709" y="283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DECE66F6-D2FE-493E-85BC-9B4B36458A7F}"/>
              </a:ext>
            </a:extLst>
          </p:cNvPr>
          <p:cNvSpPr/>
          <p:nvPr/>
        </p:nvSpPr>
        <p:spPr>
          <a:xfrm>
            <a:off x="2031301" y="3133975"/>
            <a:ext cx="179512" cy="820094"/>
          </a:xfrm>
          <a:custGeom>
            <a:avLst/>
            <a:gdLst>
              <a:gd name="connsiteX0" fmla="*/ 178499 w 179512"/>
              <a:gd name="connsiteY0" fmla="*/ 2925 h 820094"/>
              <a:gd name="connsiteX1" fmla="*/ 699 w 179512"/>
              <a:gd name="connsiteY1" fmla="*/ 337358 h 820094"/>
              <a:gd name="connsiteX2" fmla="*/ 114999 w 179512"/>
              <a:gd name="connsiteY2" fmla="*/ 582892 h 820094"/>
              <a:gd name="connsiteX3" fmla="*/ 72666 w 179512"/>
              <a:gd name="connsiteY3" fmla="*/ 819958 h 820094"/>
              <a:gd name="connsiteX4" fmla="*/ 136166 w 179512"/>
              <a:gd name="connsiteY4" fmla="*/ 612525 h 820094"/>
              <a:gd name="connsiteX5" fmla="*/ 148866 w 179512"/>
              <a:gd name="connsiteY5" fmla="*/ 324658 h 820094"/>
              <a:gd name="connsiteX6" fmla="*/ 76899 w 179512"/>
              <a:gd name="connsiteY6" fmla="*/ 180725 h 820094"/>
              <a:gd name="connsiteX7" fmla="*/ 178499 w 179512"/>
              <a:gd name="connsiteY7" fmla="*/ 2925 h 820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9512" h="820094">
                <a:moveTo>
                  <a:pt x="178499" y="2925"/>
                </a:moveTo>
                <a:cubicBezTo>
                  <a:pt x="165799" y="29030"/>
                  <a:pt x="11282" y="240697"/>
                  <a:pt x="699" y="337358"/>
                </a:cubicBezTo>
                <a:cubicBezTo>
                  <a:pt x="-9884" y="434019"/>
                  <a:pt x="103005" y="502459"/>
                  <a:pt x="114999" y="582892"/>
                </a:cubicBezTo>
                <a:cubicBezTo>
                  <a:pt x="126993" y="663325"/>
                  <a:pt x="69138" y="815019"/>
                  <a:pt x="72666" y="819958"/>
                </a:cubicBezTo>
                <a:cubicBezTo>
                  <a:pt x="76194" y="824897"/>
                  <a:pt x="123466" y="695075"/>
                  <a:pt x="136166" y="612525"/>
                </a:cubicBezTo>
                <a:cubicBezTo>
                  <a:pt x="148866" y="529975"/>
                  <a:pt x="158744" y="396624"/>
                  <a:pt x="148866" y="324658"/>
                </a:cubicBezTo>
                <a:cubicBezTo>
                  <a:pt x="138988" y="252692"/>
                  <a:pt x="73371" y="228703"/>
                  <a:pt x="76899" y="180725"/>
                </a:cubicBezTo>
                <a:cubicBezTo>
                  <a:pt x="80427" y="132747"/>
                  <a:pt x="191199" y="-23180"/>
                  <a:pt x="178499" y="29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21E25C8F-31DF-4696-8CBA-2975FCC2A82D}"/>
              </a:ext>
            </a:extLst>
          </p:cNvPr>
          <p:cNvSpPr/>
          <p:nvPr/>
        </p:nvSpPr>
        <p:spPr>
          <a:xfrm>
            <a:off x="2175874" y="3689306"/>
            <a:ext cx="216940" cy="991781"/>
          </a:xfrm>
          <a:custGeom>
            <a:avLst/>
            <a:gdLst>
              <a:gd name="connsiteX0" fmla="*/ 63559 w 216940"/>
              <a:gd name="connsiteY0" fmla="*/ 23327 h 991781"/>
              <a:gd name="connsiteX1" fmla="*/ 63559 w 216940"/>
              <a:gd name="connsiteY1" fmla="*/ 86827 h 991781"/>
              <a:gd name="connsiteX2" fmla="*/ 72026 w 216940"/>
              <a:gd name="connsiteY2" fmla="*/ 387394 h 991781"/>
              <a:gd name="connsiteX3" fmla="*/ 203259 w 216940"/>
              <a:gd name="connsiteY3" fmla="*/ 916561 h 991781"/>
              <a:gd name="connsiteX4" fmla="*/ 199026 w 216940"/>
              <a:gd name="connsiteY4" fmla="*/ 958894 h 991781"/>
              <a:gd name="connsiteX5" fmla="*/ 80493 w 216940"/>
              <a:gd name="connsiteY5" fmla="*/ 637161 h 991781"/>
              <a:gd name="connsiteX6" fmla="*/ 59 w 216940"/>
              <a:gd name="connsiteY6" fmla="*/ 433961 h 991781"/>
              <a:gd name="connsiteX7" fmla="*/ 63559 w 216940"/>
              <a:gd name="connsiteY7" fmla="*/ 23327 h 991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6940" h="991781">
                <a:moveTo>
                  <a:pt x="63559" y="23327"/>
                </a:moveTo>
                <a:cubicBezTo>
                  <a:pt x="74142" y="-34529"/>
                  <a:pt x="62148" y="26149"/>
                  <a:pt x="63559" y="86827"/>
                </a:cubicBezTo>
                <a:cubicBezTo>
                  <a:pt x="64970" y="147505"/>
                  <a:pt x="48743" y="249105"/>
                  <a:pt x="72026" y="387394"/>
                </a:cubicBezTo>
                <a:cubicBezTo>
                  <a:pt x="95309" y="525683"/>
                  <a:pt x="182092" y="821311"/>
                  <a:pt x="203259" y="916561"/>
                </a:cubicBezTo>
                <a:cubicBezTo>
                  <a:pt x="224426" y="1011811"/>
                  <a:pt x="219487" y="1005461"/>
                  <a:pt x="199026" y="958894"/>
                </a:cubicBezTo>
                <a:cubicBezTo>
                  <a:pt x="178565" y="912327"/>
                  <a:pt x="113654" y="724650"/>
                  <a:pt x="80493" y="637161"/>
                </a:cubicBezTo>
                <a:cubicBezTo>
                  <a:pt x="47332" y="549672"/>
                  <a:pt x="2176" y="537678"/>
                  <a:pt x="59" y="433961"/>
                </a:cubicBezTo>
                <a:cubicBezTo>
                  <a:pt x="-2058" y="330244"/>
                  <a:pt x="52976" y="81183"/>
                  <a:pt x="63559" y="23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E417C38A-81CF-4FAE-8EEF-D0CA6D5BE10D}"/>
              </a:ext>
            </a:extLst>
          </p:cNvPr>
          <p:cNvSpPr/>
          <p:nvPr/>
        </p:nvSpPr>
        <p:spPr>
          <a:xfrm>
            <a:off x="2238385" y="1537832"/>
            <a:ext cx="522009" cy="877365"/>
          </a:xfrm>
          <a:custGeom>
            <a:avLst/>
            <a:gdLst>
              <a:gd name="connsiteX0" fmla="*/ 85715 w 522009"/>
              <a:gd name="connsiteY0" fmla="*/ 858235 h 877365"/>
              <a:gd name="connsiteX1" fmla="*/ 77248 w 522009"/>
              <a:gd name="connsiteY1" fmla="*/ 765101 h 877365"/>
              <a:gd name="connsiteX2" fmla="*/ 1048 w 522009"/>
              <a:gd name="connsiteY2" fmla="*/ 439135 h 877365"/>
              <a:gd name="connsiteX3" fmla="*/ 140748 w 522009"/>
              <a:gd name="connsiteY3" fmla="*/ 337535 h 877365"/>
              <a:gd name="connsiteX4" fmla="*/ 521748 w 522009"/>
              <a:gd name="connsiteY4" fmla="*/ 3101 h 877365"/>
              <a:gd name="connsiteX5" fmla="*/ 200015 w 522009"/>
              <a:gd name="connsiteY5" fmla="*/ 185135 h 877365"/>
              <a:gd name="connsiteX6" fmla="*/ 170382 w 522009"/>
              <a:gd name="connsiteY6" fmla="*/ 426435 h 877365"/>
              <a:gd name="connsiteX7" fmla="*/ 85715 w 522009"/>
              <a:gd name="connsiteY7" fmla="*/ 858235 h 877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2009" h="877365">
                <a:moveTo>
                  <a:pt x="85715" y="858235"/>
                </a:moveTo>
                <a:cubicBezTo>
                  <a:pt x="70193" y="914679"/>
                  <a:pt x="91359" y="834951"/>
                  <a:pt x="77248" y="765101"/>
                </a:cubicBezTo>
                <a:cubicBezTo>
                  <a:pt x="63137" y="695251"/>
                  <a:pt x="-9535" y="510396"/>
                  <a:pt x="1048" y="439135"/>
                </a:cubicBezTo>
                <a:cubicBezTo>
                  <a:pt x="11631" y="367874"/>
                  <a:pt x="53965" y="410207"/>
                  <a:pt x="140748" y="337535"/>
                </a:cubicBezTo>
                <a:cubicBezTo>
                  <a:pt x="227531" y="264863"/>
                  <a:pt x="511870" y="28501"/>
                  <a:pt x="521748" y="3101"/>
                </a:cubicBezTo>
                <a:cubicBezTo>
                  <a:pt x="531626" y="-22299"/>
                  <a:pt x="258576" y="114579"/>
                  <a:pt x="200015" y="185135"/>
                </a:cubicBezTo>
                <a:cubicBezTo>
                  <a:pt x="141454" y="255691"/>
                  <a:pt x="182376" y="314958"/>
                  <a:pt x="170382" y="426435"/>
                </a:cubicBezTo>
                <a:cubicBezTo>
                  <a:pt x="158388" y="537912"/>
                  <a:pt x="101237" y="801791"/>
                  <a:pt x="85715" y="858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422929DE-9B42-47E0-984C-783188C52A5B}"/>
              </a:ext>
            </a:extLst>
          </p:cNvPr>
          <p:cNvSpPr/>
          <p:nvPr/>
        </p:nvSpPr>
        <p:spPr>
          <a:xfrm>
            <a:off x="6696950" y="2593969"/>
            <a:ext cx="457623" cy="680017"/>
          </a:xfrm>
          <a:custGeom>
            <a:avLst/>
            <a:gdLst>
              <a:gd name="connsiteX0" fmla="*/ 183 w 457623"/>
              <a:gd name="connsiteY0" fmla="*/ 1064 h 680017"/>
              <a:gd name="connsiteX1" fmla="*/ 266883 w 457623"/>
              <a:gd name="connsiteY1" fmla="*/ 572564 h 680017"/>
              <a:gd name="connsiteX2" fmla="*/ 457383 w 457623"/>
              <a:gd name="connsiteY2" fmla="*/ 669931 h 680017"/>
              <a:gd name="connsiteX3" fmla="*/ 228783 w 457623"/>
              <a:gd name="connsiteY3" fmla="*/ 437098 h 680017"/>
              <a:gd name="connsiteX4" fmla="*/ 183 w 457623"/>
              <a:gd name="connsiteY4" fmla="*/ 1064 h 680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7623" h="680017">
                <a:moveTo>
                  <a:pt x="183" y="1064"/>
                </a:moveTo>
                <a:cubicBezTo>
                  <a:pt x="6533" y="23642"/>
                  <a:pt x="190683" y="461086"/>
                  <a:pt x="266883" y="572564"/>
                </a:cubicBezTo>
                <a:cubicBezTo>
                  <a:pt x="343083" y="684042"/>
                  <a:pt x="463733" y="692509"/>
                  <a:pt x="457383" y="669931"/>
                </a:cubicBezTo>
                <a:cubicBezTo>
                  <a:pt x="451033" y="647353"/>
                  <a:pt x="303572" y="552809"/>
                  <a:pt x="228783" y="437098"/>
                </a:cubicBezTo>
                <a:cubicBezTo>
                  <a:pt x="153994" y="321387"/>
                  <a:pt x="-6167" y="-21514"/>
                  <a:pt x="183" y="10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BCEC859E-9E45-442B-A75B-22CDC58F8C66}"/>
              </a:ext>
            </a:extLst>
          </p:cNvPr>
          <p:cNvSpPr/>
          <p:nvPr/>
        </p:nvSpPr>
        <p:spPr>
          <a:xfrm>
            <a:off x="6828857" y="3051560"/>
            <a:ext cx="287453" cy="726947"/>
          </a:xfrm>
          <a:custGeom>
            <a:avLst/>
            <a:gdLst>
              <a:gd name="connsiteX0" fmla="*/ 41843 w 287453"/>
              <a:gd name="connsiteY0" fmla="*/ 673 h 726947"/>
              <a:gd name="connsiteX1" fmla="*/ 105343 w 287453"/>
              <a:gd name="connsiteY1" fmla="*/ 428240 h 726947"/>
              <a:gd name="connsiteX2" fmla="*/ 287376 w 287453"/>
              <a:gd name="connsiteY2" fmla="*/ 724573 h 726947"/>
              <a:gd name="connsiteX3" fmla="*/ 126510 w 287453"/>
              <a:gd name="connsiteY3" fmla="*/ 555240 h 726947"/>
              <a:gd name="connsiteX4" fmla="*/ 3743 w 287453"/>
              <a:gd name="connsiteY4" fmla="*/ 335107 h 726947"/>
              <a:gd name="connsiteX5" fmla="*/ 41843 w 287453"/>
              <a:gd name="connsiteY5" fmla="*/ 673 h 726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453" h="726947">
                <a:moveTo>
                  <a:pt x="41843" y="673"/>
                </a:moveTo>
                <a:cubicBezTo>
                  <a:pt x="58776" y="16195"/>
                  <a:pt x="64421" y="307590"/>
                  <a:pt x="105343" y="428240"/>
                </a:cubicBezTo>
                <a:cubicBezTo>
                  <a:pt x="146265" y="548890"/>
                  <a:pt x="283848" y="703406"/>
                  <a:pt x="287376" y="724573"/>
                </a:cubicBezTo>
                <a:cubicBezTo>
                  <a:pt x="290904" y="745740"/>
                  <a:pt x="173782" y="620151"/>
                  <a:pt x="126510" y="555240"/>
                </a:cubicBezTo>
                <a:cubicBezTo>
                  <a:pt x="79238" y="490329"/>
                  <a:pt x="19265" y="428240"/>
                  <a:pt x="3743" y="335107"/>
                </a:cubicBezTo>
                <a:cubicBezTo>
                  <a:pt x="-11779" y="241974"/>
                  <a:pt x="24910" y="-14849"/>
                  <a:pt x="41843" y="6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F8D697FF-75D6-400D-9EF1-F5A1D12E2F1F}"/>
              </a:ext>
            </a:extLst>
          </p:cNvPr>
          <p:cNvSpPr/>
          <p:nvPr/>
        </p:nvSpPr>
        <p:spPr>
          <a:xfrm>
            <a:off x="6860945" y="3627856"/>
            <a:ext cx="137056" cy="481295"/>
          </a:xfrm>
          <a:custGeom>
            <a:avLst/>
            <a:gdLst>
              <a:gd name="connsiteX0" fmla="*/ 136755 w 137056"/>
              <a:gd name="connsiteY0" fmla="*/ 111 h 481295"/>
              <a:gd name="connsiteX1" fmla="*/ 60555 w 137056"/>
              <a:gd name="connsiteY1" fmla="*/ 283744 h 481295"/>
              <a:gd name="connsiteX2" fmla="*/ 98655 w 137056"/>
              <a:gd name="connsiteY2" fmla="*/ 478477 h 481295"/>
              <a:gd name="connsiteX3" fmla="*/ 5522 w 137056"/>
              <a:gd name="connsiteY3" fmla="*/ 393811 h 481295"/>
              <a:gd name="connsiteX4" fmla="*/ 26688 w 137056"/>
              <a:gd name="connsiteY4" fmla="*/ 317611 h 481295"/>
              <a:gd name="connsiteX5" fmla="*/ 136755 w 137056"/>
              <a:gd name="connsiteY5" fmla="*/ 111 h 481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056" h="481295">
                <a:moveTo>
                  <a:pt x="136755" y="111"/>
                </a:moveTo>
                <a:cubicBezTo>
                  <a:pt x="142399" y="-5533"/>
                  <a:pt x="66905" y="204016"/>
                  <a:pt x="60555" y="283744"/>
                </a:cubicBezTo>
                <a:cubicBezTo>
                  <a:pt x="54205" y="363472"/>
                  <a:pt x="107827" y="460133"/>
                  <a:pt x="98655" y="478477"/>
                </a:cubicBezTo>
                <a:cubicBezTo>
                  <a:pt x="89483" y="496821"/>
                  <a:pt x="17516" y="420622"/>
                  <a:pt x="5522" y="393811"/>
                </a:cubicBezTo>
                <a:cubicBezTo>
                  <a:pt x="-6472" y="367000"/>
                  <a:pt x="1288" y="383228"/>
                  <a:pt x="26688" y="317611"/>
                </a:cubicBezTo>
                <a:cubicBezTo>
                  <a:pt x="52088" y="251994"/>
                  <a:pt x="131111" y="5755"/>
                  <a:pt x="136755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0E6E0E3C-5DDC-4332-BF21-A6765CCE5963}"/>
              </a:ext>
            </a:extLst>
          </p:cNvPr>
          <p:cNvSpPr/>
          <p:nvPr/>
        </p:nvSpPr>
        <p:spPr>
          <a:xfrm>
            <a:off x="6405885" y="1879578"/>
            <a:ext cx="399107" cy="491831"/>
          </a:xfrm>
          <a:custGeom>
            <a:avLst/>
            <a:gdLst>
              <a:gd name="connsiteX0" fmla="*/ 33015 w 399107"/>
              <a:gd name="connsiteY0" fmla="*/ 22 h 491831"/>
              <a:gd name="connsiteX1" fmla="*/ 117682 w 399107"/>
              <a:gd name="connsiteY1" fmla="*/ 321755 h 491831"/>
              <a:gd name="connsiteX2" fmla="*/ 397082 w 399107"/>
              <a:gd name="connsiteY2" fmla="*/ 393722 h 491831"/>
              <a:gd name="connsiteX3" fmla="*/ 231982 w 399107"/>
              <a:gd name="connsiteY3" fmla="*/ 491089 h 491831"/>
              <a:gd name="connsiteX4" fmla="*/ 11848 w 399107"/>
              <a:gd name="connsiteY4" fmla="*/ 338689 h 491831"/>
              <a:gd name="connsiteX5" fmla="*/ 33015 w 399107"/>
              <a:gd name="connsiteY5" fmla="*/ 22 h 491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9107" h="491831">
                <a:moveTo>
                  <a:pt x="33015" y="22"/>
                </a:moveTo>
                <a:cubicBezTo>
                  <a:pt x="50654" y="-2800"/>
                  <a:pt x="57004" y="256138"/>
                  <a:pt x="117682" y="321755"/>
                </a:cubicBezTo>
                <a:cubicBezTo>
                  <a:pt x="178360" y="387372"/>
                  <a:pt x="378032" y="365500"/>
                  <a:pt x="397082" y="393722"/>
                </a:cubicBezTo>
                <a:cubicBezTo>
                  <a:pt x="416132" y="421944"/>
                  <a:pt x="296188" y="500261"/>
                  <a:pt x="231982" y="491089"/>
                </a:cubicBezTo>
                <a:cubicBezTo>
                  <a:pt x="167776" y="481917"/>
                  <a:pt x="41481" y="417711"/>
                  <a:pt x="11848" y="338689"/>
                </a:cubicBezTo>
                <a:cubicBezTo>
                  <a:pt x="-17785" y="259667"/>
                  <a:pt x="15376" y="2844"/>
                  <a:pt x="33015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D44F68D1-D0CF-40E8-9D1C-FED6694C86B4}"/>
              </a:ext>
            </a:extLst>
          </p:cNvPr>
          <p:cNvSpPr/>
          <p:nvPr/>
        </p:nvSpPr>
        <p:spPr>
          <a:xfrm>
            <a:off x="6666734" y="2456392"/>
            <a:ext cx="290249" cy="400222"/>
          </a:xfrm>
          <a:custGeom>
            <a:avLst/>
            <a:gdLst>
              <a:gd name="connsiteX0" fmla="*/ 766 w 290249"/>
              <a:gd name="connsiteY0" fmla="*/ 15875 h 400222"/>
              <a:gd name="connsiteX1" fmla="*/ 208199 w 290249"/>
              <a:gd name="connsiteY1" fmla="*/ 219075 h 400222"/>
              <a:gd name="connsiteX2" fmla="*/ 288633 w 290249"/>
              <a:gd name="connsiteY2" fmla="*/ 396875 h 400222"/>
              <a:gd name="connsiteX3" fmla="*/ 144699 w 290249"/>
              <a:gd name="connsiteY3" fmla="*/ 58208 h 400222"/>
              <a:gd name="connsiteX4" fmla="*/ 766 w 290249"/>
              <a:gd name="connsiteY4" fmla="*/ 15875 h 400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249" h="400222">
                <a:moveTo>
                  <a:pt x="766" y="15875"/>
                </a:moveTo>
                <a:cubicBezTo>
                  <a:pt x="11349" y="42686"/>
                  <a:pt x="160221" y="155575"/>
                  <a:pt x="208199" y="219075"/>
                </a:cubicBezTo>
                <a:cubicBezTo>
                  <a:pt x="256177" y="282575"/>
                  <a:pt x="299216" y="423686"/>
                  <a:pt x="288633" y="396875"/>
                </a:cubicBezTo>
                <a:cubicBezTo>
                  <a:pt x="278050" y="370064"/>
                  <a:pt x="197616" y="124530"/>
                  <a:pt x="144699" y="58208"/>
                </a:cubicBezTo>
                <a:cubicBezTo>
                  <a:pt x="91782" y="-8114"/>
                  <a:pt x="-9817" y="-10936"/>
                  <a:pt x="766" y="158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0EB8E348-9D7A-4263-B5F4-DFAE1F0CC787}"/>
              </a:ext>
            </a:extLst>
          </p:cNvPr>
          <p:cNvSpPr/>
          <p:nvPr/>
        </p:nvSpPr>
        <p:spPr>
          <a:xfrm>
            <a:off x="6023149" y="1219174"/>
            <a:ext cx="438011" cy="705897"/>
          </a:xfrm>
          <a:custGeom>
            <a:avLst/>
            <a:gdLst>
              <a:gd name="connsiteX0" fmla="*/ 322618 w 438011"/>
              <a:gd name="connsiteY0" fmla="*/ 673126 h 705897"/>
              <a:gd name="connsiteX1" fmla="*/ 407284 w 438011"/>
              <a:gd name="connsiteY1" fmla="*/ 643493 h 705897"/>
              <a:gd name="connsiteX2" fmla="*/ 356484 w 438011"/>
              <a:gd name="connsiteY2" fmla="*/ 444526 h 705897"/>
              <a:gd name="connsiteX3" fmla="*/ 132118 w 438011"/>
              <a:gd name="connsiteY3" fmla="*/ 198993 h 705897"/>
              <a:gd name="connsiteX4" fmla="*/ 436918 w 438011"/>
              <a:gd name="connsiteY4" fmla="*/ 26 h 705897"/>
              <a:gd name="connsiteX5" fmla="*/ 884 w 438011"/>
              <a:gd name="connsiteY5" fmla="*/ 211693 h 705897"/>
              <a:gd name="connsiteX6" fmla="*/ 322618 w 438011"/>
              <a:gd name="connsiteY6" fmla="*/ 673126 h 705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011" h="705897">
                <a:moveTo>
                  <a:pt x="322618" y="673126"/>
                </a:moveTo>
                <a:cubicBezTo>
                  <a:pt x="390351" y="745093"/>
                  <a:pt x="401640" y="681593"/>
                  <a:pt x="407284" y="643493"/>
                </a:cubicBezTo>
                <a:cubicBezTo>
                  <a:pt x="412928" y="605393"/>
                  <a:pt x="402345" y="518609"/>
                  <a:pt x="356484" y="444526"/>
                </a:cubicBezTo>
                <a:cubicBezTo>
                  <a:pt x="310623" y="370443"/>
                  <a:pt x="118712" y="273076"/>
                  <a:pt x="132118" y="198993"/>
                </a:cubicBezTo>
                <a:cubicBezTo>
                  <a:pt x="145524" y="124910"/>
                  <a:pt x="458790" y="-2091"/>
                  <a:pt x="436918" y="26"/>
                </a:cubicBezTo>
                <a:cubicBezTo>
                  <a:pt x="415046" y="2143"/>
                  <a:pt x="19228" y="95982"/>
                  <a:pt x="884" y="211693"/>
                </a:cubicBezTo>
                <a:cubicBezTo>
                  <a:pt x="-17460" y="327404"/>
                  <a:pt x="254885" y="601159"/>
                  <a:pt x="322618" y="673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E6FE9C5C-9346-45DD-BD4C-809B4700C959}"/>
              </a:ext>
            </a:extLst>
          </p:cNvPr>
          <p:cNvSpPr/>
          <p:nvPr/>
        </p:nvSpPr>
        <p:spPr>
          <a:xfrm>
            <a:off x="2661143" y="1082632"/>
            <a:ext cx="857211" cy="492343"/>
          </a:xfrm>
          <a:custGeom>
            <a:avLst/>
            <a:gdLst>
              <a:gd name="connsiteX0" fmla="*/ 35490 w 857211"/>
              <a:gd name="connsiteY0" fmla="*/ 458301 h 492343"/>
              <a:gd name="connsiteX1" fmla="*/ 196357 w 857211"/>
              <a:gd name="connsiteY1" fmla="*/ 449835 h 492343"/>
              <a:gd name="connsiteX2" fmla="*/ 856757 w 857211"/>
              <a:gd name="connsiteY2" fmla="*/ 170435 h 492343"/>
              <a:gd name="connsiteX3" fmla="*/ 86290 w 857211"/>
              <a:gd name="connsiteY3" fmla="*/ 9568 h 492343"/>
              <a:gd name="connsiteX4" fmla="*/ 704357 w 857211"/>
              <a:gd name="connsiteY4" fmla="*/ 30735 h 492343"/>
              <a:gd name="connsiteX5" fmla="*/ 784790 w 857211"/>
              <a:gd name="connsiteY5" fmla="*/ 132335 h 492343"/>
              <a:gd name="connsiteX6" fmla="*/ 35490 w 857211"/>
              <a:gd name="connsiteY6" fmla="*/ 458301 h 492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7211" h="492343">
                <a:moveTo>
                  <a:pt x="35490" y="458301"/>
                </a:moveTo>
                <a:cubicBezTo>
                  <a:pt x="-62582" y="511218"/>
                  <a:pt x="59479" y="497813"/>
                  <a:pt x="196357" y="449835"/>
                </a:cubicBezTo>
                <a:cubicBezTo>
                  <a:pt x="333235" y="401857"/>
                  <a:pt x="875101" y="243813"/>
                  <a:pt x="856757" y="170435"/>
                </a:cubicBezTo>
                <a:cubicBezTo>
                  <a:pt x="838413" y="97057"/>
                  <a:pt x="111690" y="32851"/>
                  <a:pt x="86290" y="9568"/>
                </a:cubicBezTo>
                <a:cubicBezTo>
                  <a:pt x="60890" y="-13715"/>
                  <a:pt x="587940" y="10274"/>
                  <a:pt x="704357" y="30735"/>
                </a:cubicBezTo>
                <a:cubicBezTo>
                  <a:pt x="820774" y="51196"/>
                  <a:pt x="891329" y="55430"/>
                  <a:pt x="784790" y="132335"/>
                </a:cubicBezTo>
                <a:cubicBezTo>
                  <a:pt x="678251" y="209240"/>
                  <a:pt x="133562" y="405384"/>
                  <a:pt x="35490" y="458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3BC3A088-B51E-49FF-BAD1-05C58545153E}"/>
              </a:ext>
            </a:extLst>
          </p:cNvPr>
          <p:cNvSpPr/>
          <p:nvPr/>
        </p:nvSpPr>
        <p:spPr>
          <a:xfrm>
            <a:off x="3426304" y="621762"/>
            <a:ext cx="1820118" cy="356208"/>
          </a:xfrm>
          <a:custGeom>
            <a:avLst/>
            <a:gdLst>
              <a:gd name="connsiteX0" fmla="*/ 23863 w 1820118"/>
              <a:gd name="connsiteY0" fmla="*/ 288405 h 356208"/>
              <a:gd name="connsiteX1" fmla="*/ 222829 w 1820118"/>
              <a:gd name="connsiteY1" fmla="*/ 330738 h 356208"/>
              <a:gd name="connsiteX2" fmla="*/ 1357363 w 1820118"/>
              <a:gd name="connsiteY2" fmla="*/ 34405 h 356208"/>
              <a:gd name="connsiteX3" fmla="*/ 1298096 w 1820118"/>
              <a:gd name="connsiteY3" fmla="*/ 21705 h 356208"/>
              <a:gd name="connsiteX4" fmla="*/ 1353129 w 1820118"/>
              <a:gd name="connsiteY4" fmla="*/ 174105 h 356208"/>
              <a:gd name="connsiteX5" fmla="*/ 1797629 w 1820118"/>
              <a:gd name="connsiteY5" fmla="*/ 174105 h 356208"/>
              <a:gd name="connsiteX6" fmla="*/ 557263 w 1820118"/>
              <a:gd name="connsiteY6" fmla="*/ 351905 h 356208"/>
              <a:gd name="connsiteX7" fmla="*/ 23863 w 1820118"/>
              <a:gd name="connsiteY7" fmla="*/ 288405 h 356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20118" h="356208">
                <a:moveTo>
                  <a:pt x="23863" y="288405"/>
                </a:moveTo>
                <a:cubicBezTo>
                  <a:pt x="-31876" y="284877"/>
                  <a:pt x="579" y="373071"/>
                  <a:pt x="222829" y="330738"/>
                </a:cubicBezTo>
                <a:cubicBezTo>
                  <a:pt x="445079" y="288405"/>
                  <a:pt x="1178152" y="85910"/>
                  <a:pt x="1357363" y="34405"/>
                </a:cubicBezTo>
                <a:cubicBezTo>
                  <a:pt x="1536574" y="-17100"/>
                  <a:pt x="1298802" y="-1578"/>
                  <a:pt x="1298096" y="21705"/>
                </a:cubicBezTo>
                <a:cubicBezTo>
                  <a:pt x="1297390" y="44988"/>
                  <a:pt x="1269874" y="148705"/>
                  <a:pt x="1353129" y="174105"/>
                </a:cubicBezTo>
                <a:cubicBezTo>
                  <a:pt x="1436384" y="199505"/>
                  <a:pt x="1930273" y="144472"/>
                  <a:pt x="1797629" y="174105"/>
                </a:cubicBezTo>
                <a:cubicBezTo>
                  <a:pt x="1664985" y="203738"/>
                  <a:pt x="855007" y="327916"/>
                  <a:pt x="557263" y="351905"/>
                </a:cubicBezTo>
                <a:cubicBezTo>
                  <a:pt x="259519" y="375894"/>
                  <a:pt x="79602" y="291933"/>
                  <a:pt x="23863" y="288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53516D63-32E0-4DA8-B388-D2309AA033B2}"/>
              </a:ext>
            </a:extLst>
          </p:cNvPr>
          <p:cNvSpPr/>
          <p:nvPr/>
        </p:nvSpPr>
        <p:spPr>
          <a:xfrm>
            <a:off x="5158662" y="801468"/>
            <a:ext cx="1373155" cy="621003"/>
          </a:xfrm>
          <a:custGeom>
            <a:avLst/>
            <a:gdLst>
              <a:gd name="connsiteX0" fmla="*/ 14471 w 1373155"/>
              <a:gd name="connsiteY0" fmla="*/ 28265 h 621003"/>
              <a:gd name="connsiteX1" fmla="*/ 149938 w 1373155"/>
              <a:gd name="connsiteY1" fmla="*/ 57899 h 621003"/>
              <a:gd name="connsiteX2" fmla="*/ 471671 w 1373155"/>
              <a:gd name="connsiteY2" fmla="*/ 362699 h 621003"/>
              <a:gd name="connsiteX3" fmla="*/ 1369138 w 1373155"/>
              <a:gd name="connsiteY3" fmla="*/ 396565 h 621003"/>
              <a:gd name="connsiteX4" fmla="*/ 789171 w 1373155"/>
              <a:gd name="connsiteY4" fmla="*/ 620932 h 621003"/>
              <a:gd name="connsiteX5" fmla="*/ 480138 w 1373155"/>
              <a:gd name="connsiteY5" fmla="*/ 371165 h 621003"/>
              <a:gd name="connsiteX6" fmla="*/ 14471 w 1373155"/>
              <a:gd name="connsiteY6" fmla="*/ 28265 h 62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3155" h="621003">
                <a:moveTo>
                  <a:pt x="14471" y="28265"/>
                </a:moveTo>
                <a:cubicBezTo>
                  <a:pt x="-40562" y="-23946"/>
                  <a:pt x="73738" y="2160"/>
                  <a:pt x="149938" y="57899"/>
                </a:cubicBezTo>
                <a:cubicBezTo>
                  <a:pt x="226138" y="113638"/>
                  <a:pt x="268471" y="306255"/>
                  <a:pt x="471671" y="362699"/>
                </a:cubicBezTo>
                <a:cubicBezTo>
                  <a:pt x="674871" y="419143"/>
                  <a:pt x="1316221" y="353526"/>
                  <a:pt x="1369138" y="396565"/>
                </a:cubicBezTo>
                <a:cubicBezTo>
                  <a:pt x="1422055" y="439604"/>
                  <a:pt x="937338" y="625165"/>
                  <a:pt x="789171" y="620932"/>
                </a:cubicBezTo>
                <a:cubicBezTo>
                  <a:pt x="641004" y="616699"/>
                  <a:pt x="605021" y="467826"/>
                  <a:pt x="480138" y="371165"/>
                </a:cubicBezTo>
                <a:cubicBezTo>
                  <a:pt x="355255" y="274504"/>
                  <a:pt x="69504" y="80476"/>
                  <a:pt x="14471" y="28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BAC46FAD-7FE0-4790-98B0-026D6268F749}"/>
              </a:ext>
            </a:extLst>
          </p:cNvPr>
          <p:cNvSpPr/>
          <p:nvPr/>
        </p:nvSpPr>
        <p:spPr>
          <a:xfrm>
            <a:off x="4510538" y="1956751"/>
            <a:ext cx="2171851" cy="1357712"/>
          </a:xfrm>
          <a:custGeom>
            <a:avLst/>
            <a:gdLst>
              <a:gd name="connsiteX0" fmla="*/ 25902 w 2171851"/>
              <a:gd name="connsiteY0" fmla="*/ 14289 h 1357712"/>
              <a:gd name="connsiteX1" fmla="*/ 183382 w 2171851"/>
              <a:gd name="connsiteY1" fmla="*/ 44769 h 1357712"/>
              <a:gd name="connsiteX2" fmla="*/ 1356862 w 2171851"/>
              <a:gd name="connsiteY2" fmla="*/ 95569 h 1357712"/>
              <a:gd name="connsiteX3" fmla="*/ 1514342 w 2171851"/>
              <a:gd name="connsiteY3" fmla="*/ 481649 h 1357712"/>
              <a:gd name="connsiteX4" fmla="*/ 2169662 w 2171851"/>
              <a:gd name="connsiteY4" fmla="*/ 1340169 h 1357712"/>
              <a:gd name="connsiteX5" fmla="*/ 1676902 w 2171851"/>
              <a:gd name="connsiteY5" fmla="*/ 999809 h 1357712"/>
              <a:gd name="connsiteX6" fmla="*/ 417062 w 2171851"/>
              <a:gd name="connsiteY6" fmla="*/ 288609 h 1357712"/>
              <a:gd name="connsiteX7" fmla="*/ 25902 w 2171851"/>
              <a:gd name="connsiteY7" fmla="*/ 14289 h 135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71851" h="1357712">
                <a:moveTo>
                  <a:pt x="25902" y="14289"/>
                </a:moveTo>
                <a:cubicBezTo>
                  <a:pt x="-13045" y="-26351"/>
                  <a:pt x="-38445" y="31222"/>
                  <a:pt x="183382" y="44769"/>
                </a:cubicBezTo>
                <a:cubicBezTo>
                  <a:pt x="405209" y="58316"/>
                  <a:pt x="1135035" y="22756"/>
                  <a:pt x="1356862" y="95569"/>
                </a:cubicBezTo>
                <a:cubicBezTo>
                  <a:pt x="1578689" y="168382"/>
                  <a:pt x="1378875" y="274216"/>
                  <a:pt x="1514342" y="481649"/>
                </a:cubicBezTo>
                <a:cubicBezTo>
                  <a:pt x="1649809" y="689082"/>
                  <a:pt x="2142569" y="1253809"/>
                  <a:pt x="2169662" y="1340169"/>
                </a:cubicBezTo>
                <a:cubicBezTo>
                  <a:pt x="2196755" y="1426529"/>
                  <a:pt x="1969002" y="1175069"/>
                  <a:pt x="1676902" y="999809"/>
                </a:cubicBezTo>
                <a:cubicBezTo>
                  <a:pt x="1384802" y="824549"/>
                  <a:pt x="690535" y="453709"/>
                  <a:pt x="417062" y="288609"/>
                </a:cubicBezTo>
                <a:cubicBezTo>
                  <a:pt x="143589" y="123509"/>
                  <a:pt x="64849" y="54929"/>
                  <a:pt x="25902" y="1428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19981D12-7B8C-4AA9-83F1-26B32ED038B2}"/>
              </a:ext>
            </a:extLst>
          </p:cNvPr>
          <p:cNvSpPr/>
          <p:nvPr/>
        </p:nvSpPr>
        <p:spPr>
          <a:xfrm>
            <a:off x="6447757" y="2936727"/>
            <a:ext cx="572812" cy="1974969"/>
          </a:xfrm>
          <a:custGeom>
            <a:avLst/>
            <a:gdLst>
              <a:gd name="connsiteX0" fmla="*/ 3843 w 572812"/>
              <a:gd name="connsiteY0" fmla="*/ 70633 h 1974969"/>
              <a:gd name="connsiteX1" fmla="*/ 49563 w 572812"/>
              <a:gd name="connsiteY1" fmla="*/ 146833 h 1974969"/>
              <a:gd name="connsiteX2" fmla="*/ 273083 w 572812"/>
              <a:gd name="connsiteY2" fmla="*/ 939313 h 1974969"/>
              <a:gd name="connsiteX3" fmla="*/ 298483 w 572812"/>
              <a:gd name="connsiteY3" fmla="*/ 1279673 h 1974969"/>
              <a:gd name="connsiteX4" fmla="*/ 572803 w 572812"/>
              <a:gd name="connsiteY4" fmla="*/ 1970553 h 1974969"/>
              <a:gd name="connsiteX5" fmla="*/ 288323 w 572812"/>
              <a:gd name="connsiteY5" fmla="*/ 1543833 h 1974969"/>
              <a:gd name="connsiteX6" fmla="*/ 115603 w 572812"/>
              <a:gd name="connsiteY6" fmla="*/ 918993 h 1974969"/>
              <a:gd name="connsiteX7" fmla="*/ 3843 w 572812"/>
              <a:gd name="connsiteY7" fmla="*/ 70633 h 1974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2812" h="1974969">
                <a:moveTo>
                  <a:pt x="3843" y="70633"/>
                </a:moveTo>
                <a:cubicBezTo>
                  <a:pt x="-7164" y="-58060"/>
                  <a:pt x="4690" y="2053"/>
                  <a:pt x="49563" y="146833"/>
                </a:cubicBezTo>
                <a:cubicBezTo>
                  <a:pt x="94436" y="291613"/>
                  <a:pt x="231596" y="750506"/>
                  <a:pt x="273083" y="939313"/>
                </a:cubicBezTo>
                <a:cubicBezTo>
                  <a:pt x="314570" y="1128120"/>
                  <a:pt x="248530" y="1107800"/>
                  <a:pt x="298483" y="1279673"/>
                </a:cubicBezTo>
                <a:cubicBezTo>
                  <a:pt x="348436" y="1451546"/>
                  <a:pt x="574496" y="1926526"/>
                  <a:pt x="572803" y="1970553"/>
                </a:cubicBezTo>
                <a:cubicBezTo>
                  <a:pt x="571110" y="2014580"/>
                  <a:pt x="364523" y="1719093"/>
                  <a:pt x="288323" y="1543833"/>
                </a:cubicBezTo>
                <a:cubicBezTo>
                  <a:pt x="212123" y="1368573"/>
                  <a:pt x="157936" y="1166220"/>
                  <a:pt x="115603" y="918993"/>
                </a:cubicBezTo>
                <a:cubicBezTo>
                  <a:pt x="73270" y="671766"/>
                  <a:pt x="14850" y="199326"/>
                  <a:pt x="3843" y="7063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7B2DF822-B99F-46CD-9899-6FD40657EC3C}"/>
              </a:ext>
            </a:extLst>
          </p:cNvPr>
          <p:cNvSpPr/>
          <p:nvPr/>
        </p:nvSpPr>
        <p:spPr>
          <a:xfrm>
            <a:off x="6518128" y="4560152"/>
            <a:ext cx="538498" cy="1951318"/>
          </a:xfrm>
          <a:custGeom>
            <a:avLst/>
            <a:gdLst>
              <a:gd name="connsiteX0" fmla="*/ 390672 w 538498"/>
              <a:gd name="connsiteY0" fmla="*/ 62648 h 1951318"/>
              <a:gd name="connsiteX1" fmla="*/ 400832 w 538498"/>
              <a:gd name="connsiteY1" fmla="*/ 204888 h 1951318"/>
              <a:gd name="connsiteX2" fmla="*/ 537992 w 538498"/>
              <a:gd name="connsiteY2" fmla="*/ 1078648 h 1951318"/>
              <a:gd name="connsiteX3" fmla="*/ 344952 w 538498"/>
              <a:gd name="connsiteY3" fmla="*/ 1434248 h 1951318"/>
              <a:gd name="connsiteX4" fmla="*/ 55392 w 538498"/>
              <a:gd name="connsiteY4" fmla="*/ 1932088 h 1951318"/>
              <a:gd name="connsiteX5" fmla="*/ 19832 w 538498"/>
              <a:gd name="connsiteY5" fmla="*/ 1769528 h 1951318"/>
              <a:gd name="connsiteX6" fmla="*/ 283992 w 538498"/>
              <a:gd name="connsiteY6" fmla="*/ 1038008 h 1951318"/>
              <a:gd name="connsiteX7" fmla="*/ 390672 w 538498"/>
              <a:gd name="connsiteY7" fmla="*/ 62648 h 195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8498" h="1951318">
                <a:moveTo>
                  <a:pt x="390672" y="62648"/>
                </a:moveTo>
                <a:cubicBezTo>
                  <a:pt x="410145" y="-76205"/>
                  <a:pt x="376279" y="35555"/>
                  <a:pt x="400832" y="204888"/>
                </a:cubicBezTo>
                <a:cubicBezTo>
                  <a:pt x="425385" y="374221"/>
                  <a:pt x="547305" y="873755"/>
                  <a:pt x="537992" y="1078648"/>
                </a:cubicBezTo>
                <a:cubicBezTo>
                  <a:pt x="528679" y="1283541"/>
                  <a:pt x="344952" y="1434248"/>
                  <a:pt x="344952" y="1434248"/>
                </a:cubicBezTo>
                <a:cubicBezTo>
                  <a:pt x="264519" y="1576488"/>
                  <a:pt x="109579" y="1876208"/>
                  <a:pt x="55392" y="1932088"/>
                </a:cubicBezTo>
                <a:cubicBezTo>
                  <a:pt x="1205" y="1987968"/>
                  <a:pt x="-18268" y="1918541"/>
                  <a:pt x="19832" y="1769528"/>
                </a:cubicBezTo>
                <a:cubicBezTo>
                  <a:pt x="57932" y="1620515"/>
                  <a:pt x="225572" y="1322488"/>
                  <a:pt x="283992" y="1038008"/>
                </a:cubicBezTo>
                <a:cubicBezTo>
                  <a:pt x="342412" y="753528"/>
                  <a:pt x="371199" y="201501"/>
                  <a:pt x="390672" y="6264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2E4D7F6E-71E1-42B8-A400-D96C37E5FF3D}"/>
              </a:ext>
            </a:extLst>
          </p:cNvPr>
          <p:cNvSpPr/>
          <p:nvPr/>
        </p:nvSpPr>
        <p:spPr>
          <a:xfrm>
            <a:off x="5777970" y="5869755"/>
            <a:ext cx="918285" cy="1335960"/>
          </a:xfrm>
          <a:custGeom>
            <a:avLst/>
            <a:gdLst>
              <a:gd name="connsiteX0" fmla="*/ 500910 w 918285"/>
              <a:gd name="connsiteY0" fmla="*/ 23045 h 1335960"/>
              <a:gd name="connsiteX1" fmla="*/ 307870 w 918285"/>
              <a:gd name="connsiteY1" fmla="*/ 1028885 h 1335960"/>
              <a:gd name="connsiteX2" fmla="*/ 3070 w 918285"/>
              <a:gd name="connsiteY2" fmla="*/ 1333685 h 1335960"/>
              <a:gd name="connsiteX3" fmla="*/ 511070 w 918285"/>
              <a:gd name="connsiteY3" fmla="*/ 912045 h 1335960"/>
              <a:gd name="connsiteX4" fmla="*/ 917470 w 918285"/>
              <a:gd name="connsiteY4" fmla="*/ 480245 h 1335960"/>
              <a:gd name="connsiteX5" fmla="*/ 612670 w 918285"/>
              <a:gd name="connsiteY5" fmla="*/ 338005 h 1335960"/>
              <a:gd name="connsiteX6" fmla="*/ 500910 w 918285"/>
              <a:gd name="connsiteY6" fmla="*/ 23045 h 133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8285" h="1335960">
                <a:moveTo>
                  <a:pt x="500910" y="23045"/>
                </a:moveTo>
                <a:cubicBezTo>
                  <a:pt x="450110" y="138192"/>
                  <a:pt x="390843" y="810445"/>
                  <a:pt x="307870" y="1028885"/>
                </a:cubicBezTo>
                <a:cubicBezTo>
                  <a:pt x="224897" y="1247325"/>
                  <a:pt x="-30797" y="1353158"/>
                  <a:pt x="3070" y="1333685"/>
                </a:cubicBezTo>
                <a:cubicBezTo>
                  <a:pt x="36937" y="1314212"/>
                  <a:pt x="358670" y="1054285"/>
                  <a:pt x="511070" y="912045"/>
                </a:cubicBezTo>
                <a:cubicBezTo>
                  <a:pt x="663470" y="769805"/>
                  <a:pt x="900537" y="575918"/>
                  <a:pt x="917470" y="480245"/>
                </a:cubicBezTo>
                <a:cubicBezTo>
                  <a:pt x="934403" y="384572"/>
                  <a:pt x="682943" y="418438"/>
                  <a:pt x="612670" y="338005"/>
                </a:cubicBezTo>
                <a:cubicBezTo>
                  <a:pt x="542397" y="257572"/>
                  <a:pt x="551710" y="-92102"/>
                  <a:pt x="500910" y="2304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F6E62A94-5518-4D5E-8509-C719B201A6DE}"/>
              </a:ext>
            </a:extLst>
          </p:cNvPr>
          <p:cNvSpPr/>
          <p:nvPr/>
        </p:nvSpPr>
        <p:spPr>
          <a:xfrm>
            <a:off x="3550356" y="6762978"/>
            <a:ext cx="2277145" cy="803161"/>
          </a:xfrm>
          <a:custGeom>
            <a:avLst/>
            <a:gdLst>
              <a:gd name="connsiteX0" fmla="*/ 183444 w 2277145"/>
              <a:gd name="connsiteY0" fmla="*/ 59462 h 803161"/>
              <a:gd name="connsiteX1" fmla="*/ 315524 w 2277145"/>
              <a:gd name="connsiteY1" fmla="*/ 115342 h 803161"/>
              <a:gd name="connsiteX2" fmla="*/ 1260404 w 2277145"/>
              <a:gd name="connsiteY2" fmla="*/ 404902 h 803161"/>
              <a:gd name="connsiteX3" fmla="*/ 2276404 w 2277145"/>
              <a:gd name="connsiteY3" fmla="*/ 242342 h 803161"/>
              <a:gd name="connsiteX4" fmla="*/ 1438204 w 2277145"/>
              <a:gd name="connsiteY4" fmla="*/ 613182 h 803161"/>
              <a:gd name="connsiteX5" fmla="*/ 1067364 w 2277145"/>
              <a:gd name="connsiteY5" fmla="*/ 775742 h 803161"/>
              <a:gd name="connsiteX6" fmla="*/ 46284 w 2277145"/>
              <a:gd name="connsiteY6" fmla="*/ 54382 h 803161"/>
              <a:gd name="connsiteX7" fmla="*/ 183444 w 2277145"/>
              <a:gd name="connsiteY7" fmla="*/ 59462 h 803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7145" h="803161">
                <a:moveTo>
                  <a:pt x="183444" y="59462"/>
                </a:moveTo>
                <a:cubicBezTo>
                  <a:pt x="228317" y="69622"/>
                  <a:pt x="315524" y="115342"/>
                  <a:pt x="315524" y="115342"/>
                </a:cubicBezTo>
                <a:cubicBezTo>
                  <a:pt x="495017" y="172915"/>
                  <a:pt x="933591" y="383735"/>
                  <a:pt x="1260404" y="404902"/>
                </a:cubicBezTo>
                <a:cubicBezTo>
                  <a:pt x="1587217" y="426069"/>
                  <a:pt x="2246771" y="207629"/>
                  <a:pt x="2276404" y="242342"/>
                </a:cubicBezTo>
                <a:cubicBezTo>
                  <a:pt x="2306037" y="277055"/>
                  <a:pt x="1438204" y="613182"/>
                  <a:pt x="1438204" y="613182"/>
                </a:cubicBezTo>
                <a:cubicBezTo>
                  <a:pt x="1236697" y="702082"/>
                  <a:pt x="1299351" y="868875"/>
                  <a:pt x="1067364" y="775742"/>
                </a:cubicBezTo>
                <a:cubicBezTo>
                  <a:pt x="835377" y="682609"/>
                  <a:pt x="191064" y="174609"/>
                  <a:pt x="46284" y="54382"/>
                </a:cubicBezTo>
                <a:cubicBezTo>
                  <a:pt x="-98496" y="-65845"/>
                  <a:pt x="138571" y="49302"/>
                  <a:pt x="183444" y="594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218F4854-FAD7-48C8-8FB2-217A8AA36988}"/>
              </a:ext>
            </a:extLst>
          </p:cNvPr>
          <p:cNvSpPr/>
          <p:nvPr/>
        </p:nvSpPr>
        <p:spPr>
          <a:xfrm>
            <a:off x="2588631" y="4836017"/>
            <a:ext cx="923832" cy="1922830"/>
          </a:xfrm>
          <a:custGeom>
            <a:avLst/>
            <a:gdLst>
              <a:gd name="connsiteX0" fmla="*/ 108849 w 923832"/>
              <a:gd name="connsiteY0" fmla="*/ 76343 h 1922830"/>
              <a:gd name="connsiteX1" fmla="*/ 454289 w 923832"/>
              <a:gd name="connsiteY1" fmla="*/ 1239663 h 1922830"/>
              <a:gd name="connsiteX2" fmla="*/ 921649 w 923832"/>
              <a:gd name="connsiteY2" fmla="*/ 1889903 h 1922830"/>
              <a:gd name="connsiteX3" fmla="*/ 611769 w 923832"/>
              <a:gd name="connsiteY3" fmla="*/ 1757823 h 1922830"/>
              <a:gd name="connsiteX4" fmla="*/ 205369 w 923832"/>
              <a:gd name="connsiteY4" fmla="*/ 1163463 h 1922830"/>
              <a:gd name="connsiteX5" fmla="*/ 2169 w 923832"/>
              <a:gd name="connsiteY5" fmla="*/ 228743 h 1922830"/>
              <a:gd name="connsiteX6" fmla="*/ 108849 w 923832"/>
              <a:gd name="connsiteY6" fmla="*/ 76343 h 1922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3832" h="1922830">
                <a:moveTo>
                  <a:pt x="108849" y="76343"/>
                </a:moveTo>
                <a:cubicBezTo>
                  <a:pt x="184202" y="244830"/>
                  <a:pt x="318822" y="937403"/>
                  <a:pt x="454289" y="1239663"/>
                </a:cubicBezTo>
                <a:cubicBezTo>
                  <a:pt x="589756" y="1541923"/>
                  <a:pt x="895402" y="1803543"/>
                  <a:pt x="921649" y="1889903"/>
                </a:cubicBezTo>
                <a:cubicBezTo>
                  <a:pt x="947896" y="1976263"/>
                  <a:pt x="731149" y="1878896"/>
                  <a:pt x="611769" y="1757823"/>
                </a:cubicBezTo>
                <a:cubicBezTo>
                  <a:pt x="492389" y="1636750"/>
                  <a:pt x="306969" y="1418310"/>
                  <a:pt x="205369" y="1163463"/>
                </a:cubicBezTo>
                <a:cubicBezTo>
                  <a:pt x="103769" y="908616"/>
                  <a:pt x="14869" y="412470"/>
                  <a:pt x="2169" y="228743"/>
                </a:cubicBezTo>
                <a:cubicBezTo>
                  <a:pt x="-10531" y="45016"/>
                  <a:pt x="33496" y="-92144"/>
                  <a:pt x="108849" y="7634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38306887-62FB-4530-A981-3EA0723AF7B5}"/>
              </a:ext>
            </a:extLst>
          </p:cNvPr>
          <p:cNvSpPr/>
          <p:nvPr/>
        </p:nvSpPr>
        <p:spPr>
          <a:xfrm>
            <a:off x="2245815" y="2751566"/>
            <a:ext cx="558786" cy="2570589"/>
          </a:xfrm>
          <a:custGeom>
            <a:avLst/>
            <a:gdLst>
              <a:gd name="connsiteX0" fmla="*/ 405945 w 558786"/>
              <a:gd name="connsiteY0" fmla="*/ 57674 h 2570589"/>
              <a:gd name="connsiteX1" fmla="*/ 395785 w 558786"/>
              <a:gd name="connsiteY1" fmla="*/ 149114 h 2570589"/>
              <a:gd name="connsiteX2" fmla="*/ 141785 w 558786"/>
              <a:gd name="connsiteY2" fmla="*/ 1185434 h 2570589"/>
              <a:gd name="connsiteX3" fmla="*/ 558345 w 558786"/>
              <a:gd name="connsiteY3" fmla="*/ 2546874 h 2570589"/>
              <a:gd name="connsiteX4" fmla="*/ 217985 w 558786"/>
              <a:gd name="connsiteY4" fmla="*/ 2013474 h 2570589"/>
              <a:gd name="connsiteX5" fmla="*/ 30025 w 558786"/>
              <a:gd name="connsiteY5" fmla="*/ 1530874 h 2570589"/>
              <a:gd name="connsiteX6" fmla="*/ 40185 w 558786"/>
              <a:gd name="connsiteY6" fmla="*/ 641874 h 2570589"/>
              <a:gd name="connsiteX7" fmla="*/ 405945 w 558786"/>
              <a:gd name="connsiteY7" fmla="*/ 57674 h 2570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8786" h="2570589">
                <a:moveTo>
                  <a:pt x="405945" y="57674"/>
                </a:moveTo>
                <a:cubicBezTo>
                  <a:pt x="465212" y="-24452"/>
                  <a:pt x="439812" y="-38846"/>
                  <a:pt x="395785" y="149114"/>
                </a:cubicBezTo>
                <a:cubicBezTo>
                  <a:pt x="351758" y="337074"/>
                  <a:pt x="114692" y="785807"/>
                  <a:pt x="141785" y="1185434"/>
                </a:cubicBezTo>
                <a:cubicBezTo>
                  <a:pt x="168878" y="1585061"/>
                  <a:pt x="545645" y="2408867"/>
                  <a:pt x="558345" y="2546874"/>
                </a:cubicBezTo>
                <a:cubicBezTo>
                  <a:pt x="571045" y="2684881"/>
                  <a:pt x="306038" y="2182807"/>
                  <a:pt x="217985" y="2013474"/>
                </a:cubicBezTo>
                <a:cubicBezTo>
                  <a:pt x="129932" y="1844141"/>
                  <a:pt x="59658" y="1759474"/>
                  <a:pt x="30025" y="1530874"/>
                </a:cubicBezTo>
                <a:cubicBezTo>
                  <a:pt x="392" y="1302274"/>
                  <a:pt x="-23315" y="887407"/>
                  <a:pt x="40185" y="641874"/>
                </a:cubicBezTo>
                <a:cubicBezTo>
                  <a:pt x="103685" y="396341"/>
                  <a:pt x="346678" y="139800"/>
                  <a:pt x="405945" y="5767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8885DEBB-5065-4307-9FF5-AFA890082340}"/>
              </a:ext>
            </a:extLst>
          </p:cNvPr>
          <p:cNvSpPr/>
          <p:nvPr/>
        </p:nvSpPr>
        <p:spPr>
          <a:xfrm>
            <a:off x="2552631" y="2001191"/>
            <a:ext cx="2251316" cy="742409"/>
          </a:xfrm>
          <a:custGeom>
            <a:avLst/>
            <a:gdLst>
              <a:gd name="connsiteX0" fmla="*/ 48329 w 2251316"/>
              <a:gd name="connsiteY0" fmla="*/ 742009 h 742409"/>
              <a:gd name="connsiteX1" fmla="*/ 241369 w 2251316"/>
              <a:gd name="connsiteY1" fmla="*/ 599769 h 742409"/>
              <a:gd name="connsiteX2" fmla="*/ 1104969 w 2251316"/>
              <a:gd name="connsiteY2" fmla="*/ 330529 h 742409"/>
              <a:gd name="connsiteX3" fmla="*/ 2232729 w 2251316"/>
              <a:gd name="connsiteY3" fmla="*/ 329 h 742409"/>
              <a:gd name="connsiteX4" fmla="*/ 1750129 w 2251316"/>
              <a:gd name="connsiteY4" fmla="*/ 274649 h 742409"/>
              <a:gd name="connsiteX5" fmla="*/ 1003369 w 2251316"/>
              <a:gd name="connsiteY5" fmla="*/ 559129 h 742409"/>
              <a:gd name="connsiteX6" fmla="*/ 48329 w 2251316"/>
              <a:gd name="connsiteY6" fmla="*/ 742009 h 742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1316" h="742409">
                <a:moveTo>
                  <a:pt x="48329" y="742009"/>
                </a:moveTo>
                <a:cubicBezTo>
                  <a:pt x="-78671" y="748782"/>
                  <a:pt x="65262" y="668349"/>
                  <a:pt x="241369" y="599769"/>
                </a:cubicBezTo>
                <a:cubicBezTo>
                  <a:pt x="417476" y="531189"/>
                  <a:pt x="773076" y="430436"/>
                  <a:pt x="1104969" y="330529"/>
                </a:cubicBezTo>
                <a:cubicBezTo>
                  <a:pt x="1436862" y="230622"/>
                  <a:pt x="2125202" y="9642"/>
                  <a:pt x="2232729" y="329"/>
                </a:cubicBezTo>
                <a:cubicBezTo>
                  <a:pt x="2340256" y="-8984"/>
                  <a:pt x="1955022" y="181516"/>
                  <a:pt x="1750129" y="274649"/>
                </a:cubicBezTo>
                <a:cubicBezTo>
                  <a:pt x="1545236" y="367782"/>
                  <a:pt x="1287002" y="476156"/>
                  <a:pt x="1003369" y="559129"/>
                </a:cubicBezTo>
                <a:cubicBezTo>
                  <a:pt x="719736" y="642102"/>
                  <a:pt x="175329" y="735236"/>
                  <a:pt x="48329" y="74200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E881FDCD-FF19-451F-9915-3B81136A588A}"/>
              </a:ext>
            </a:extLst>
          </p:cNvPr>
          <p:cNvSpPr/>
          <p:nvPr/>
        </p:nvSpPr>
        <p:spPr>
          <a:xfrm>
            <a:off x="3322518" y="3785923"/>
            <a:ext cx="797345" cy="546763"/>
          </a:xfrm>
          <a:custGeom>
            <a:avLst/>
            <a:gdLst>
              <a:gd name="connsiteX0" fmla="*/ 9115 w 797345"/>
              <a:gd name="connsiteY0" fmla="*/ 19844 h 546763"/>
              <a:gd name="connsiteX1" fmla="*/ 72615 w 797345"/>
              <a:gd name="connsiteY1" fmla="*/ 15610 h 546763"/>
              <a:gd name="connsiteX2" fmla="*/ 567915 w 797345"/>
              <a:gd name="connsiteY2" fmla="*/ 134144 h 546763"/>
              <a:gd name="connsiteX3" fmla="*/ 796515 w 797345"/>
              <a:gd name="connsiteY3" fmla="*/ 540544 h 546763"/>
              <a:gd name="connsiteX4" fmla="*/ 495949 w 797345"/>
              <a:gd name="connsiteY4" fmla="*/ 366977 h 546763"/>
              <a:gd name="connsiteX5" fmla="*/ 136115 w 797345"/>
              <a:gd name="connsiteY5" fmla="*/ 184944 h 546763"/>
              <a:gd name="connsiteX6" fmla="*/ 9115 w 797345"/>
              <a:gd name="connsiteY6" fmla="*/ 19844 h 546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7345" h="546763">
                <a:moveTo>
                  <a:pt x="9115" y="19844"/>
                </a:moveTo>
                <a:cubicBezTo>
                  <a:pt x="-1468" y="-8378"/>
                  <a:pt x="-20518" y="-3440"/>
                  <a:pt x="72615" y="15610"/>
                </a:cubicBezTo>
                <a:cubicBezTo>
                  <a:pt x="165748" y="34660"/>
                  <a:pt x="447265" y="46655"/>
                  <a:pt x="567915" y="134144"/>
                </a:cubicBezTo>
                <a:cubicBezTo>
                  <a:pt x="688565" y="221633"/>
                  <a:pt x="808509" y="501739"/>
                  <a:pt x="796515" y="540544"/>
                </a:cubicBezTo>
                <a:cubicBezTo>
                  <a:pt x="784521" y="579349"/>
                  <a:pt x="606016" y="426244"/>
                  <a:pt x="495949" y="366977"/>
                </a:cubicBezTo>
                <a:cubicBezTo>
                  <a:pt x="385882" y="307710"/>
                  <a:pt x="210904" y="243505"/>
                  <a:pt x="136115" y="184944"/>
                </a:cubicBezTo>
                <a:cubicBezTo>
                  <a:pt x="61326" y="126383"/>
                  <a:pt x="19698" y="48066"/>
                  <a:pt x="9115" y="1984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DA9428EB-2C17-4DFD-BFA2-65DE0D5C8716}"/>
              </a:ext>
            </a:extLst>
          </p:cNvPr>
          <p:cNvSpPr/>
          <p:nvPr/>
        </p:nvSpPr>
        <p:spPr>
          <a:xfrm>
            <a:off x="4664954" y="3778357"/>
            <a:ext cx="542402" cy="519026"/>
          </a:xfrm>
          <a:custGeom>
            <a:avLst/>
            <a:gdLst>
              <a:gd name="connsiteX0" fmla="*/ 402346 w 542402"/>
              <a:gd name="connsiteY0" fmla="*/ 27410 h 519026"/>
              <a:gd name="connsiteX1" fmla="*/ 330379 w 542402"/>
              <a:gd name="connsiteY1" fmla="*/ 366076 h 519026"/>
              <a:gd name="connsiteX2" fmla="*/ 542046 w 542402"/>
              <a:gd name="connsiteY2" fmla="*/ 518476 h 519026"/>
              <a:gd name="connsiteX3" fmla="*/ 271113 w 542402"/>
              <a:gd name="connsiteY3" fmla="*/ 412643 h 519026"/>
              <a:gd name="connsiteX4" fmla="*/ 179 w 542402"/>
              <a:gd name="connsiteY4" fmla="*/ 294110 h 519026"/>
              <a:gd name="connsiteX5" fmla="*/ 233013 w 542402"/>
              <a:gd name="connsiteY5" fmla="*/ 61276 h 519026"/>
              <a:gd name="connsiteX6" fmla="*/ 453146 w 542402"/>
              <a:gd name="connsiteY6" fmla="*/ 23176 h 519026"/>
              <a:gd name="connsiteX7" fmla="*/ 402346 w 542402"/>
              <a:gd name="connsiteY7" fmla="*/ 27410 h 519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402" h="519026">
                <a:moveTo>
                  <a:pt x="402346" y="27410"/>
                </a:moveTo>
                <a:cubicBezTo>
                  <a:pt x="381885" y="84560"/>
                  <a:pt x="307096" y="284232"/>
                  <a:pt x="330379" y="366076"/>
                </a:cubicBezTo>
                <a:cubicBezTo>
                  <a:pt x="353662" y="447920"/>
                  <a:pt x="551924" y="510715"/>
                  <a:pt x="542046" y="518476"/>
                </a:cubicBezTo>
                <a:cubicBezTo>
                  <a:pt x="532168" y="526237"/>
                  <a:pt x="361424" y="450037"/>
                  <a:pt x="271113" y="412643"/>
                </a:cubicBezTo>
                <a:cubicBezTo>
                  <a:pt x="180802" y="375249"/>
                  <a:pt x="6529" y="352671"/>
                  <a:pt x="179" y="294110"/>
                </a:cubicBezTo>
                <a:cubicBezTo>
                  <a:pt x="-6171" y="235549"/>
                  <a:pt x="157519" y="106432"/>
                  <a:pt x="233013" y="61276"/>
                </a:cubicBezTo>
                <a:cubicBezTo>
                  <a:pt x="308507" y="16120"/>
                  <a:pt x="430568" y="26704"/>
                  <a:pt x="453146" y="23176"/>
                </a:cubicBezTo>
                <a:cubicBezTo>
                  <a:pt x="475724" y="19648"/>
                  <a:pt x="422807" y="-29740"/>
                  <a:pt x="402346" y="2741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03B6FA10-B75A-455D-823C-91E2DC3D19C9}"/>
              </a:ext>
            </a:extLst>
          </p:cNvPr>
          <p:cNvSpPr/>
          <p:nvPr/>
        </p:nvSpPr>
        <p:spPr>
          <a:xfrm>
            <a:off x="4803865" y="4450425"/>
            <a:ext cx="642139" cy="1048712"/>
          </a:xfrm>
          <a:custGeom>
            <a:avLst/>
            <a:gdLst>
              <a:gd name="connsiteX0" fmla="*/ 22135 w 642139"/>
              <a:gd name="connsiteY0" fmla="*/ 32675 h 1048712"/>
              <a:gd name="connsiteX1" fmla="*/ 98335 w 642139"/>
              <a:gd name="connsiteY1" fmla="*/ 58075 h 1048712"/>
              <a:gd name="connsiteX2" fmla="*/ 602102 w 642139"/>
              <a:gd name="connsiteY2" fmla="*/ 422142 h 1048712"/>
              <a:gd name="connsiteX3" fmla="*/ 580935 w 642139"/>
              <a:gd name="connsiteY3" fmla="*/ 587242 h 1048712"/>
              <a:gd name="connsiteX4" fmla="*/ 343868 w 642139"/>
              <a:gd name="connsiteY4" fmla="*/ 883575 h 1048712"/>
              <a:gd name="connsiteX5" fmla="*/ 17902 w 642139"/>
              <a:gd name="connsiteY5" fmla="*/ 1048675 h 1048712"/>
              <a:gd name="connsiteX6" fmla="*/ 136435 w 642139"/>
              <a:gd name="connsiteY6" fmla="*/ 896275 h 1048712"/>
              <a:gd name="connsiteX7" fmla="*/ 432768 w 642139"/>
              <a:gd name="connsiteY7" fmla="*/ 642275 h 1048712"/>
              <a:gd name="connsiteX8" fmla="*/ 373502 w 642139"/>
              <a:gd name="connsiteY8" fmla="*/ 375575 h 1048712"/>
              <a:gd name="connsiteX9" fmla="*/ 22135 w 642139"/>
              <a:gd name="connsiteY9" fmla="*/ 32675 h 1048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2139" h="1048712">
                <a:moveTo>
                  <a:pt x="22135" y="32675"/>
                </a:moveTo>
                <a:cubicBezTo>
                  <a:pt x="-23726" y="-20242"/>
                  <a:pt x="1674" y="-6836"/>
                  <a:pt x="98335" y="58075"/>
                </a:cubicBezTo>
                <a:cubicBezTo>
                  <a:pt x="194996" y="122986"/>
                  <a:pt x="521669" y="333948"/>
                  <a:pt x="602102" y="422142"/>
                </a:cubicBezTo>
                <a:cubicBezTo>
                  <a:pt x="682535" y="510337"/>
                  <a:pt x="623974" y="510337"/>
                  <a:pt x="580935" y="587242"/>
                </a:cubicBezTo>
                <a:cubicBezTo>
                  <a:pt x="537896" y="664147"/>
                  <a:pt x="437707" y="806670"/>
                  <a:pt x="343868" y="883575"/>
                </a:cubicBezTo>
                <a:cubicBezTo>
                  <a:pt x="250029" y="960481"/>
                  <a:pt x="52474" y="1046558"/>
                  <a:pt x="17902" y="1048675"/>
                </a:cubicBezTo>
                <a:cubicBezTo>
                  <a:pt x="-16670" y="1050792"/>
                  <a:pt x="67291" y="964008"/>
                  <a:pt x="136435" y="896275"/>
                </a:cubicBezTo>
                <a:cubicBezTo>
                  <a:pt x="205579" y="828542"/>
                  <a:pt x="393257" y="729058"/>
                  <a:pt x="432768" y="642275"/>
                </a:cubicBezTo>
                <a:cubicBezTo>
                  <a:pt x="472279" y="555492"/>
                  <a:pt x="443352" y="480703"/>
                  <a:pt x="373502" y="375575"/>
                </a:cubicBezTo>
                <a:cubicBezTo>
                  <a:pt x="303652" y="270447"/>
                  <a:pt x="67996" y="85592"/>
                  <a:pt x="22135" y="3267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755727DE-2AB0-4A97-971F-A6DAF30B30F9}"/>
              </a:ext>
            </a:extLst>
          </p:cNvPr>
          <p:cNvSpPr/>
          <p:nvPr/>
        </p:nvSpPr>
        <p:spPr>
          <a:xfrm>
            <a:off x="3608117" y="4911546"/>
            <a:ext cx="505836" cy="825619"/>
          </a:xfrm>
          <a:custGeom>
            <a:avLst/>
            <a:gdLst>
              <a:gd name="connsiteX0" fmla="*/ 490808 w 505836"/>
              <a:gd name="connsiteY0" fmla="*/ 179 h 825619"/>
              <a:gd name="connsiteX1" fmla="*/ 443183 w 505836"/>
              <a:gd name="connsiteY1" fmla="*/ 362129 h 825619"/>
              <a:gd name="connsiteX2" fmla="*/ 487633 w 505836"/>
              <a:gd name="connsiteY2" fmla="*/ 549454 h 825619"/>
              <a:gd name="connsiteX3" fmla="*/ 341583 w 505836"/>
              <a:gd name="connsiteY3" fmla="*/ 676454 h 825619"/>
              <a:gd name="connsiteX4" fmla="*/ 1858 w 505836"/>
              <a:gd name="connsiteY4" fmla="*/ 822504 h 825619"/>
              <a:gd name="connsiteX5" fmla="*/ 198708 w 505836"/>
              <a:gd name="connsiteY5" fmla="*/ 530404 h 825619"/>
              <a:gd name="connsiteX6" fmla="*/ 49483 w 505836"/>
              <a:gd name="connsiteY6" fmla="*/ 412929 h 825619"/>
              <a:gd name="connsiteX7" fmla="*/ 132033 w 505836"/>
              <a:gd name="connsiteY7" fmla="*/ 314504 h 825619"/>
              <a:gd name="connsiteX8" fmla="*/ 490808 w 505836"/>
              <a:gd name="connsiteY8" fmla="*/ 179 h 825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5836" h="825619">
                <a:moveTo>
                  <a:pt x="490808" y="179"/>
                </a:moveTo>
                <a:cubicBezTo>
                  <a:pt x="542666" y="8116"/>
                  <a:pt x="443712" y="270583"/>
                  <a:pt x="443183" y="362129"/>
                </a:cubicBezTo>
                <a:cubicBezTo>
                  <a:pt x="442654" y="453675"/>
                  <a:pt x="504566" y="497067"/>
                  <a:pt x="487633" y="549454"/>
                </a:cubicBezTo>
                <a:cubicBezTo>
                  <a:pt x="470700" y="601841"/>
                  <a:pt x="422545" y="630946"/>
                  <a:pt x="341583" y="676454"/>
                </a:cubicBezTo>
                <a:cubicBezTo>
                  <a:pt x="260621" y="721962"/>
                  <a:pt x="25670" y="846846"/>
                  <a:pt x="1858" y="822504"/>
                </a:cubicBezTo>
                <a:cubicBezTo>
                  <a:pt x="-21955" y="798162"/>
                  <a:pt x="190770" y="598667"/>
                  <a:pt x="198708" y="530404"/>
                </a:cubicBezTo>
                <a:cubicBezTo>
                  <a:pt x="206645" y="462142"/>
                  <a:pt x="60596" y="448912"/>
                  <a:pt x="49483" y="412929"/>
                </a:cubicBezTo>
                <a:cubicBezTo>
                  <a:pt x="38370" y="376946"/>
                  <a:pt x="56891" y="379062"/>
                  <a:pt x="132033" y="314504"/>
                </a:cubicBezTo>
                <a:cubicBezTo>
                  <a:pt x="207175" y="249946"/>
                  <a:pt x="438950" y="-7758"/>
                  <a:pt x="490808" y="17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A423F7A1-2365-4960-8DB1-7FF8DAE12B0C}"/>
              </a:ext>
            </a:extLst>
          </p:cNvPr>
          <p:cNvSpPr/>
          <p:nvPr/>
        </p:nvSpPr>
        <p:spPr>
          <a:xfrm>
            <a:off x="3681666" y="5898391"/>
            <a:ext cx="568683" cy="414199"/>
          </a:xfrm>
          <a:custGeom>
            <a:avLst/>
            <a:gdLst>
              <a:gd name="connsiteX0" fmla="*/ 375984 w 568683"/>
              <a:gd name="connsiteY0" fmla="*/ 13459 h 414199"/>
              <a:gd name="connsiteX1" fmla="*/ 334709 w 568683"/>
              <a:gd name="connsiteY1" fmla="*/ 51559 h 414199"/>
              <a:gd name="connsiteX2" fmla="*/ 493459 w 568683"/>
              <a:gd name="connsiteY2" fmla="*/ 242059 h 414199"/>
              <a:gd name="connsiteX3" fmla="*/ 563309 w 568683"/>
              <a:gd name="connsiteY3" fmla="*/ 242059 h 414199"/>
              <a:gd name="connsiteX4" fmla="*/ 356934 w 568683"/>
              <a:gd name="connsiteY4" fmla="*/ 327784 h 414199"/>
              <a:gd name="connsiteX5" fmla="*/ 347409 w 568683"/>
              <a:gd name="connsiteY5" fmla="*/ 413509 h 414199"/>
              <a:gd name="connsiteX6" fmla="*/ 280734 w 568683"/>
              <a:gd name="connsiteY6" fmla="*/ 365884 h 414199"/>
              <a:gd name="connsiteX7" fmla="*/ 1334 w 568683"/>
              <a:gd name="connsiteY7" fmla="*/ 324609 h 414199"/>
              <a:gd name="connsiteX8" fmla="*/ 182309 w 568683"/>
              <a:gd name="connsiteY8" fmla="*/ 248409 h 414199"/>
              <a:gd name="connsiteX9" fmla="*/ 375984 w 568683"/>
              <a:gd name="connsiteY9" fmla="*/ 13459 h 414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8683" h="414199">
                <a:moveTo>
                  <a:pt x="375984" y="13459"/>
                </a:moveTo>
                <a:cubicBezTo>
                  <a:pt x="401384" y="-19349"/>
                  <a:pt x="315130" y="13459"/>
                  <a:pt x="334709" y="51559"/>
                </a:cubicBezTo>
                <a:cubicBezTo>
                  <a:pt x="354288" y="89659"/>
                  <a:pt x="455359" y="210309"/>
                  <a:pt x="493459" y="242059"/>
                </a:cubicBezTo>
                <a:cubicBezTo>
                  <a:pt x="531559" y="273809"/>
                  <a:pt x="586063" y="227772"/>
                  <a:pt x="563309" y="242059"/>
                </a:cubicBezTo>
                <a:cubicBezTo>
                  <a:pt x="540555" y="256347"/>
                  <a:pt x="392917" y="299209"/>
                  <a:pt x="356934" y="327784"/>
                </a:cubicBezTo>
                <a:cubicBezTo>
                  <a:pt x="320951" y="356359"/>
                  <a:pt x="360109" y="407159"/>
                  <a:pt x="347409" y="413509"/>
                </a:cubicBezTo>
                <a:cubicBezTo>
                  <a:pt x="334709" y="419859"/>
                  <a:pt x="338413" y="380701"/>
                  <a:pt x="280734" y="365884"/>
                </a:cubicBezTo>
                <a:cubicBezTo>
                  <a:pt x="223055" y="351067"/>
                  <a:pt x="17738" y="344188"/>
                  <a:pt x="1334" y="324609"/>
                </a:cubicBezTo>
                <a:cubicBezTo>
                  <a:pt x="-15070" y="305030"/>
                  <a:pt x="124101" y="296563"/>
                  <a:pt x="182309" y="248409"/>
                </a:cubicBezTo>
                <a:cubicBezTo>
                  <a:pt x="240517" y="200255"/>
                  <a:pt x="350584" y="46267"/>
                  <a:pt x="375984" y="1345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9A30E9C8-307E-41E5-9B0C-02C66C97EC9D}"/>
              </a:ext>
            </a:extLst>
          </p:cNvPr>
          <p:cNvSpPr/>
          <p:nvPr/>
        </p:nvSpPr>
        <p:spPr>
          <a:xfrm>
            <a:off x="4326657" y="6111791"/>
            <a:ext cx="1272822" cy="545654"/>
          </a:xfrm>
          <a:custGeom>
            <a:avLst/>
            <a:gdLst>
              <a:gd name="connsiteX0" fmla="*/ 35793 w 1272822"/>
              <a:gd name="connsiteY0" fmla="*/ 295359 h 545654"/>
              <a:gd name="connsiteX1" fmla="*/ 92943 w 1272822"/>
              <a:gd name="connsiteY1" fmla="*/ 308059 h 545654"/>
              <a:gd name="connsiteX2" fmla="*/ 858118 w 1272822"/>
              <a:gd name="connsiteY2" fmla="*/ 263609 h 545654"/>
              <a:gd name="connsiteX3" fmla="*/ 1267693 w 1272822"/>
              <a:gd name="connsiteY3" fmla="*/ 84 h 545654"/>
              <a:gd name="connsiteX4" fmla="*/ 1067668 w 1272822"/>
              <a:gd name="connsiteY4" fmla="*/ 238209 h 545654"/>
              <a:gd name="connsiteX5" fmla="*/ 769218 w 1272822"/>
              <a:gd name="connsiteY5" fmla="*/ 520784 h 545654"/>
              <a:gd name="connsiteX6" fmla="*/ 299318 w 1272822"/>
              <a:gd name="connsiteY6" fmla="*/ 508084 h 545654"/>
              <a:gd name="connsiteX7" fmla="*/ 35793 w 1272822"/>
              <a:gd name="connsiteY7" fmla="*/ 295359 h 545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2822" h="545654">
                <a:moveTo>
                  <a:pt x="35793" y="295359"/>
                </a:moveTo>
                <a:cubicBezTo>
                  <a:pt x="1397" y="262021"/>
                  <a:pt x="-44111" y="313351"/>
                  <a:pt x="92943" y="308059"/>
                </a:cubicBezTo>
                <a:cubicBezTo>
                  <a:pt x="229997" y="302767"/>
                  <a:pt x="662326" y="314938"/>
                  <a:pt x="858118" y="263609"/>
                </a:cubicBezTo>
                <a:cubicBezTo>
                  <a:pt x="1053910" y="212280"/>
                  <a:pt x="1232768" y="4317"/>
                  <a:pt x="1267693" y="84"/>
                </a:cubicBezTo>
                <a:cubicBezTo>
                  <a:pt x="1302618" y="-4149"/>
                  <a:pt x="1150747" y="151426"/>
                  <a:pt x="1067668" y="238209"/>
                </a:cubicBezTo>
                <a:cubicBezTo>
                  <a:pt x="984589" y="324992"/>
                  <a:pt x="897276" y="475805"/>
                  <a:pt x="769218" y="520784"/>
                </a:cubicBezTo>
                <a:cubicBezTo>
                  <a:pt x="641160" y="565763"/>
                  <a:pt x="425260" y="542480"/>
                  <a:pt x="299318" y="508084"/>
                </a:cubicBezTo>
                <a:cubicBezTo>
                  <a:pt x="173376" y="473688"/>
                  <a:pt x="70189" y="328697"/>
                  <a:pt x="35793" y="29535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0F59B445-F7A5-4C60-8BF5-196729F9CB7C}"/>
              </a:ext>
            </a:extLst>
          </p:cNvPr>
          <p:cNvSpPr/>
          <p:nvPr/>
        </p:nvSpPr>
        <p:spPr>
          <a:xfrm>
            <a:off x="5433211" y="5674548"/>
            <a:ext cx="575202" cy="365754"/>
          </a:xfrm>
          <a:custGeom>
            <a:avLst/>
            <a:gdLst>
              <a:gd name="connsiteX0" fmla="*/ 8739 w 575202"/>
              <a:gd name="connsiteY0" fmla="*/ 15052 h 365754"/>
              <a:gd name="connsiteX1" fmla="*/ 148439 w 575202"/>
              <a:gd name="connsiteY1" fmla="*/ 43627 h 365754"/>
              <a:gd name="connsiteX2" fmla="*/ 424664 w 575202"/>
              <a:gd name="connsiteY2" fmla="*/ 246827 h 365754"/>
              <a:gd name="connsiteX3" fmla="*/ 564364 w 575202"/>
              <a:gd name="connsiteY3" fmla="*/ 364302 h 365754"/>
              <a:gd name="connsiteX4" fmla="*/ 142089 w 575202"/>
              <a:gd name="connsiteY4" fmla="*/ 313502 h 365754"/>
              <a:gd name="connsiteX5" fmla="*/ 170664 w 575202"/>
              <a:gd name="connsiteY5" fmla="*/ 329377 h 365754"/>
              <a:gd name="connsiteX6" fmla="*/ 392914 w 575202"/>
              <a:gd name="connsiteY6" fmla="*/ 230952 h 365754"/>
              <a:gd name="connsiteX7" fmla="*/ 8739 w 575202"/>
              <a:gd name="connsiteY7" fmla="*/ 15052 h 365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5202" h="365754">
                <a:moveTo>
                  <a:pt x="8739" y="15052"/>
                </a:moveTo>
                <a:cubicBezTo>
                  <a:pt x="-32007" y="-16169"/>
                  <a:pt x="79118" y="4998"/>
                  <a:pt x="148439" y="43627"/>
                </a:cubicBezTo>
                <a:cubicBezTo>
                  <a:pt x="217760" y="82256"/>
                  <a:pt x="355343" y="193381"/>
                  <a:pt x="424664" y="246827"/>
                </a:cubicBezTo>
                <a:cubicBezTo>
                  <a:pt x="493985" y="300273"/>
                  <a:pt x="611460" y="353190"/>
                  <a:pt x="564364" y="364302"/>
                </a:cubicBezTo>
                <a:cubicBezTo>
                  <a:pt x="517268" y="375414"/>
                  <a:pt x="207706" y="319323"/>
                  <a:pt x="142089" y="313502"/>
                </a:cubicBezTo>
                <a:cubicBezTo>
                  <a:pt x="76472" y="307681"/>
                  <a:pt x="128860" y="343135"/>
                  <a:pt x="170664" y="329377"/>
                </a:cubicBezTo>
                <a:cubicBezTo>
                  <a:pt x="212468" y="315619"/>
                  <a:pt x="414081" y="283340"/>
                  <a:pt x="392914" y="230952"/>
                </a:cubicBezTo>
                <a:cubicBezTo>
                  <a:pt x="371747" y="178565"/>
                  <a:pt x="49485" y="46273"/>
                  <a:pt x="8739" y="1505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03741F6E-4862-4F70-B2F4-432937FB9466}"/>
              </a:ext>
            </a:extLst>
          </p:cNvPr>
          <p:cNvSpPr/>
          <p:nvPr/>
        </p:nvSpPr>
        <p:spPr>
          <a:xfrm>
            <a:off x="3484366" y="2611477"/>
            <a:ext cx="1501948" cy="459066"/>
          </a:xfrm>
          <a:custGeom>
            <a:avLst/>
            <a:gdLst>
              <a:gd name="connsiteX0" fmla="*/ 514 w 1501948"/>
              <a:gd name="connsiteY0" fmla="*/ 162203 h 459066"/>
              <a:gd name="connsiteX1" fmla="*/ 234194 w 1501948"/>
              <a:gd name="connsiteY1" fmla="*/ 202843 h 459066"/>
              <a:gd name="connsiteX2" fmla="*/ 1438154 w 1501948"/>
              <a:gd name="connsiteY2" fmla="*/ 40283 h 459066"/>
              <a:gd name="connsiteX3" fmla="*/ 1285754 w 1501948"/>
              <a:gd name="connsiteY3" fmla="*/ 19963 h 459066"/>
              <a:gd name="connsiteX4" fmla="*/ 859034 w 1501948"/>
              <a:gd name="connsiteY4" fmla="*/ 289203 h 459066"/>
              <a:gd name="connsiteX5" fmla="*/ 376434 w 1501948"/>
              <a:gd name="connsiteY5" fmla="*/ 456843 h 459066"/>
              <a:gd name="connsiteX6" fmla="*/ 178314 w 1501948"/>
              <a:gd name="connsiteY6" fmla="*/ 370483 h 459066"/>
              <a:gd name="connsiteX7" fmla="*/ 514 w 1501948"/>
              <a:gd name="connsiteY7" fmla="*/ 162203 h 459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1948" h="459066">
                <a:moveTo>
                  <a:pt x="514" y="162203"/>
                </a:moveTo>
                <a:cubicBezTo>
                  <a:pt x="9827" y="134263"/>
                  <a:pt x="-5413" y="223163"/>
                  <a:pt x="234194" y="202843"/>
                </a:cubicBezTo>
                <a:cubicBezTo>
                  <a:pt x="473801" y="182523"/>
                  <a:pt x="1262894" y="70763"/>
                  <a:pt x="1438154" y="40283"/>
                </a:cubicBezTo>
                <a:cubicBezTo>
                  <a:pt x="1613414" y="9803"/>
                  <a:pt x="1382274" y="-21524"/>
                  <a:pt x="1285754" y="19963"/>
                </a:cubicBezTo>
                <a:cubicBezTo>
                  <a:pt x="1189234" y="61450"/>
                  <a:pt x="1010587" y="216390"/>
                  <a:pt x="859034" y="289203"/>
                </a:cubicBezTo>
                <a:cubicBezTo>
                  <a:pt x="707481" y="362016"/>
                  <a:pt x="489887" y="443296"/>
                  <a:pt x="376434" y="456843"/>
                </a:cubicBezTo>
                <a:cubicBezTo>
                  <a:pt x="262981" y="470390"/>
                  <a:pt x="246047" y="419590"/>
                  <a:pt x="178314" y="370483"/>
                </a:cubicBezTo>
                <a:cubicBezTo>
                  <a:pt x="110581" y="321376"/>
                  <a:pt x="-8799" y="190143"/>
                  <a:pt x="514" y="16220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13B3E243-7AEB-461E-A1ED-394F17369B75}"/>
              </a:ext>
            </a:extLst>
          </p:cNvPr>
          <p:cNvSpPr/>
          <p:nvPr/>
        </p:nvSpPr>
        <p:spPr>
          <a:xfrm>
            <a:off x="2222095" y="4888160"/>
            <a:ext cx="258893" cy="356879"/>
          </a:xfrm>
          <a:custGeom>
            <a:avLst/>
            <a:gdLst>
              <a:gd name="connsiteX0" fmla="*/ 152805 w 258893"/>
              <a:gd name="connsiteY0" fmla="*/ 26740 h 356879"/>
              <a:gd name="connsiteX1" fmla="*/ 258638 w 258893"/>
              <a:gd name="connsiteY1" fmla="*/ 352707 h 356879"/>
              <a:gd name="connsiteX2" fmla="*/ 123172 w 258893"/>
              <a:gd name="connsiteY2" fmla="*/ 200307 h 356879"/>
              <a:gd name="connsiteX3" fmla="*/ 405 w 258893"/>
              <a:gd name="connsiteY3" fmla="*/ 39440 h 356879"/>
              <a:gd name="connsiteX4" fmla="*/ 152805 w 258893"/>
              <a:gd name="connsiteY4" fmla="*/ 26740 h 356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893" h="356879">
                <a:moveTo>
                  <a:pt x="152805" y="26740"/>
                </a:moveTo>
                <a:cubicBezTo>
                  <a:pt x="195844" y="78951"/>
                  <a:pt x="263577" y="323779"/>
                  <a:pt x="258638" y="352707"/>
                </a:cubicBezTo>
                <a:cubicBezTo>
                  <a:pt x="253699" y="381635"/>
                  <a:pt x="166211" y="252518"/>
                  <a:pt x="123172" y="200307"/>
                </a:cubicBezTo>
                <a:cubicBezTo>
                  <a:pt x="80133" y="148096"/>
                  <a:pt x="-6650" y="69073"/>
                  <a:pt x="405" y="39440"/>
                </a:cubicBezTo>
                <a:cubicBezTo>
                  <a:pt x="7460" y="9807"/>
                  <a:pt x="109766" y="-25471"/>
                  <a:pt x="152805" y="2674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B5DE7D4F-94C0-475A-90B6-AFA423F07542}"/>
              </a:ext>
            </a:extLst>
          </p:cNvPr>
          <p:cNvSpPr/>
          <p:nvPr/>
        </p:nvSpPr>
        <p:spPr>
          <a:xfrm>
            <a:off x="7015956" y="3992700"/>
            <a:ext cx="295827" cy="723527"/>
          </a:xfrm>
          <a:custGeom>
            <a:avLst/>
            <a:gdLst>
              <a:gd name="connsiteX0" fmla="*/ 49477 w 295827"/>
              <a:gd name="connsiteY0" fmla="*/ 41667 h 723527"/>
              <a:gd name="connsiteX1" fmla="*/ 138377 w 295827"/>
              <a:gd name="connsiteY1" fmla="*/ 3567 h 723527"/>
              <a:gd name="connsiteX2" fmla="*/ 295011 w 295827"/>
              <a:gd name="connsiteY2" fmla="*/ 58600 h 723527"/>
              <a:gd name="connsiteX3" fmla="*/ 197644 w 295827"/>
              <a:gd name="connsiteY3" fmla="*/ 431133 h 723527"/>
              <a:gd name="connsiteX4" fmla="*/ 146844 w 295827"/>
              <a:gd name="connsiteY4" fmla="*/ 723233 h 723527"/>
              <a:gd name="connsiteX5" fmla="*/ 15611 w 295827"/>
              <a:gd name="connsiteY5" fmla="*/ 481933 h 723527"/>
              <a:gd name="connsiteX6" fmla="*/ 11377 w 295827"/>
              <a:gd name="connsiteY6" fmla="*/ 282967 h 723527"/>
              <a:gd name="connsiteX7" fmla="*/ 96044 w 295827"/>
              <a:gd name="connsiteY7" fmla="*/ 12033 h 723527"/>
              <a:gd name="connsiteX8" fmla="*/ 49477 w 295827"/>
              <a:gd name="connsiteY8" fmla="*/ 41667 h 723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5827" h="723527">
                <a:moveTo>
                  <a:pt x="49477" y="41667"/>
                </a:moveTo>
                <a:cubicBezTo>
                  <a:pt x="56533" y="40256"/>
                  <a:pt x="97455" y="745"/>
                  <a:pt x="138377" y="3567"/>
                </a:cubicBezTo>
                <a:cubicBezTo>
                  <a:pt x="179299" y="6389"/>
                  <a:pt x="285133" y="-12661"/>
                  <a:pt x="295011" y="58600"/>
                </a:cubicBezTo>
                <a:cubicBezTo>
                  <a:pt x="304889" y="129861"/>
                  <a:pt x="222338" y="320361"/>
                  <a:pt x="197644" y="431133"/>
                </a:cubicBezTo>
                <a:cubicBezTo>
                  <a:pt x="172950" y="541905"/>
                  <a:pt x="177183" y="714766"/>
                  <a:pt x="146844" y="723233"/>
                </a:cubicBezTo>
                <a:cubicBezTo>
                  <a:pt x="116505" y="731700"/>
                  <a:pt x="38189" y="555311"/>
                  <a:pt x="15611" y="481933"/>
                </a:cubicBezTo>
                <a:cubicBezTo>
                  <a:pt x="-6967" y="408555"/>
                  <a:pt x="-2028" y="361284"/>
                  <a:pt x="11377" y="282967"/>
                </a:cubicBezTo>
                <a:cubicBezTo>
                  <a:pt x="24782" y="204650"/>
                  <a:pt x="87577" y="51544"/>
                  <a:pt x="96044" y="12033"/>
                </a:cubicBezTo>
                <a:cubicBezTo>
                  <a:pt x="104511" y="-27478"/>
                  <a:pt x="42421" y="43078"/>
                  <a:pt x="49477" y="4166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0D3A7603-FE03-42E9-95D6-68A1B53AD086}"/>
              </a:ext>
            </a:extLst>
          </p:cNvPr>
          <p:cNvSpPr/>
          <p:nvPr/>
        </p:nvSpPr>
        <p:spPr>
          <a:xfrm>
            <a:off x="3345122" y="4291569"/>
            <a:ext cx="666382" cy="260271"/>
          </a:xfrm>
          <a:custGeom>
            <a:avLst/>
            <a:gdLst>
              <a:gd name="connsiteX0" fmla="*/ 20378 w 666382"/>
              <a:gd name="connsiteY0" fmla="*/ 157664 h 260271"/>
              <a:gd name="connsiteX1" fmla="*/ 117745 w 666382"/>
              <a:gd name="connsiteY1" fmla="*/ 170364 h 260271"/>
              <a:gd name="connsiteX2" fmla="*/ 651145 w 666382"/>
              <a:gd name="connsiteY2" fmla="*/ 1031 h 260271"/>
              <a:gd name="connsiteX3" fmla="*/ 511445 w 666382"/>
              <a:gd name="connsiteY3" fmla="*/ 106864 h 260271"/>
              <a:gd name="connsiteX4" fmla="*/ 409845 w 666382"/>
              <a:gd name="connsiteY4" fmla="*/ 259264 h 260271"/>
              <a:gd name="connsiteX5" fmla="*/ 20378 w 666382"/>
              <a:gd name="connsiteY5" fmla="*/ 157664 h 26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6382" h="260271">
                <a:moveTo>
                  <a:pt x="20378" y="157664"/>
                </a:moveTo>
                <a:cubicBezTo>
                  <a:pt x="-28305" y="142847"/>
                  <a:pt x="12617" y="196469"/>
                  <a:pt x="117745" y="170364"/>
                </a:cubicBezTo>
                <a:cubicBezTo>
                  <a:pt x="222873" y="144259"/>
                  <a:pt x="585528" y="11614"/>
                  <a:pt x="651145" y="1031"/>
                </a:cubicBezTo>
                <a:cubicBezTo>
                  <a:pt x="716762" y="-9552"/>
                  <a:pt x="551662" y="63825"/>
                  <a:pt x="511445" y="106864"/>
                </a:cubicBezTo>
                <a:cubicBezTo>
                  <a:pt x="471228" y="149903"/>
                  <a:pt x="486751" y="247270"/>
                  <a:pt x="409845" y="259264"/>
                </a:cubicBezTo>
                <a:cubicBezTo>
                  <a:pt x="332939" y="271258"/>
                  <a:pt x="69061" y="172481"/>
                  <a:pt x="20378" y="15766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2B397442-77F4-4D04-80E1-B0D1D371737E}"/>
              </a:ext>
            </a:extLst>
          </p:cNvPr>
          <p:cNvSpPr/>
          <p:nvPr/>
        </p:nvSpPr>
        <p:spPr>
          <a:xfrm>
            <a:off x="5135659" y="4059154"/>
            <a:ext cx="1069729" cy="213103"/>
          </a:xfrm>
          <a:custGeom>
            <a:avLst/>
            <a:gdLst>
              <a:gd name="connsiteX0" fmla="*/ 20541 w 1069729"/>
              <a:gd name="connsiteY0" fmla="*/ 68346 h 213103"/>
              <a:gd name="connsiteX1" fmla="*/ 151774 w 1069729"/>
              <a:gd name="connsiteY1" fmla="*/ 85279 h 213103"/>
              <a:gd name="connsiteX2" fmla="*/ 1061941 w 1069729"/>
              <a:gd name="connsiteY2" fmla="*/ 613 h 213103"/>
              <a:gd name="connsiteX3" fmla="*/ 579341 w 1069729"/>
              <a:gd name="connsiteY3" fmla="*/ 136079 h 213103"/>
              <a:gd name="connsiteX4" fmla="*/ 367674 w 1069729"/>
              <a:gd name="connsiteY4" fmla="*/ 212279 h 213103"/>
              <a:gd name="connsiteX5" fmla="*/ 20541 w 1069729"/>
              <a:gd name="connsiteY5" fmla="*/ 68346 h 213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9729" h="213103">
                <a:moveTo>
                  <a:pt x="20541" y="68346"/>
                </a:moveTo>
                <a:cubicBezTo>
                  <a:pt x="-15442" y="47179"/>
                  <a:pt x="-21793" y="96568"/>
                  <a:pt x="151774" y="85279"/>
                </a:cubicBezTo>
                <a:cubicBezTo>
                  <a:pt x="325341" y="73990"/>
                  <a:pt x="990680" y="-7854"/>
                  <a:pt x="1061941" y="613"/>
                </a:cubicBezTo>
                <a:cubicBezTo>
                  <a:pt x="1133202" y="9080"/>
                  <a:pt x="695052" y="100801"/>
                  <a:pt x="579341" y="136079"/>
                </a:cubicBezTo>
                <a:cubicBezTo>
                  <a:pt x="463630" y="171357"/>
                  <a:pt x="462218" y="220040"/>
                  <a:pt x="367674" y="212279"/>
                </a:cubicBezTo>
                <a:cubicBezTo>
                  <a:pt x="273130" y="204518"/>
                  <a:pt x="56524" y="89513"/>
                  <a:pt x="20541" y="6834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1572552F-2613-4E56-93E9-BF9B079D54A9}"/>
              </a:ext>
            </a:extLst>
          </p:cNvPr>
          <p:cNvSpPr/>
          <p:nvPr/>
        </p:nvSpPr>
        <p:spPr>
          <a:xfrm>
            <a:off x="5972456" y="4295668"/>
            <a:ext cx="505446" cy="1125153"/>
          </a:xfrm>
          <a:custGeom>
            <a:avLst/>
            <a:gdLst>
              <a:gd name="connsiteX0" fmla="*/ 489304 w 505446"/>
              <a:gd name="connsiteY0" fmla="*/ 2012 h 1125153"/>
              <a:gd name="connsiteX1" fmla="*/ 21944 w 505446"/>
              <a:gd name="connsiteY1" fmla="*/ 398252 h 1125153"/>
              <a:gd name="connsiteX2" fmla="*/ 98144 w 505446"/>
              <a:gd name="connsiteY2" fmla="*/ 393172 h 1125153"/>
              <a:gd name="connsiteX3" fmla="*/ 291184 w 505446"/>
              <a:gd name="connsiteY3" fmla="*/ 499852 h 1125153"/>
              <a:gd name="connsiteX4" fmla="*/ 458824 w 505446"/>
              <a:gd name="connsiteY4" fmla="*/ 1124692 h 1125153"/>
              <a:gd name="connsiteX5" fmla="*/ 402944 w 505446"/>
              <a:gd name="connsiteY5" fmla="*/ 591292 h 1125153"/>
              <a:gd name="connsiteX6" fmla="*/ 489304 w 505446"/>
              <a:gd name="connsiteY6" fmla="*/ 2012 h 1125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446" h="1125153">
                <a:moveTo>
                  <a:pt x="489304" y="2012"/>
                </a:moveTo>
                <a:cubicBezTo>
                  <a:pt x="425804" y="-30161"/>
                  <a:pt x="87137" y="333059"/>
                  <a:pt x="21944" y="398252"/>
                </a:cubicBezTo>
                <a:cubicBezTo>
                  <a:pt x="-43249" y="463445"/>
                  <a:pt x="53271" y="376239"/>
                  <a:pt x="98144" y="393172"/>
                </a:cubicBezTo>
                <a:cubicBezTo>
                  <a:pt x="143017" y="410105"/>
                  <a:pt x="231071" y="377932"/>
                  <a:pt x="291184" y="499852"/>
                </a:cubicBezTo>
                <a:cubicBezTo>
                  <a:pt x="351297" y="621772"/>
                  <a:pt x="440197" y="1109452"/>
                  <a:pt x="458824" y="1124692"/>
                </a:cubicBezTo>
                <a:cubicBezTo>
                  <a:pt x="477451" y="1139932"/>
                  <a:pt x="397017" y="774172"/>
                  <a:pt x="402944" y="591292"/>
                </a:cubicBezTo>
                <a:cubicBezTo>
                  <a:pt x="408871" y="408412"/>
                  <a:pt x="552804" y="34185"/>
                  <a:pt x="489304" y="201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DD7D4BA2-8C16-4F29-80EA-36C10650C548}"/>
              </a:ext>
            </a:extLst>
          </p:cNvPr>
          <p:cNvSpPr/>
          <p:nvPr/>
        </p:nvSpPr>
        <p:spPr>
          <a:xfrm>
            <a:off x="2986405" y="1523862"/>
            <a:ext cx="1601178" cy="593107"/>
          </a:xfrm>
          <a:custGeom>
            <a:avLst/>
            <a:gdLst>
              <a:gd name="connsiteX0" fmla="*/ 61595 w 1601178"/>
              <a:gd name="connsiteY0" fmla="*/ 138 h 593107"/>
              <a:gd name="connsiteX1" fmla="*/ 442595 w 1601178"/>
              <a:gd name="connsiteY1" fmla="*/ 463688 h 593107"/>
              <a:gd name="connsiteX2" fmla="*/ 1591945 w 1601178"/>
              <a:gd name="connsiteY2" fmla="*/ 546238 h 593107"/>
              <a:gd name="connsiteX3" fmla="*/ 1014095 w 1601178"/>
              <a:gd name="connsiteY3" fmla="*/ 571638 h 593107"/>
              <a:gd name="connsiteX4" fmla="*/ 99695 w 1601178"/>
              <a:gd name="connsiteY4" fmla="*/ 590688 h 593107"/>
              <a:gd name="connsiteX5" fmla="*/ 17145 w 1601178"/>
              <a:gd name="connsiteY5" fmla="*/ 514488 h 593107"/>
              <a:gd name="connsiteX6" fmla="*/ 61595 w 1601178"/>
              <a:gd name="connsiteY6" fmla="*/ 138 h 593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1178" h="593107">
                <a:moveTo>
                  <a:pt x="61595" y="138"/>
                </a:moveTo>
                <a:cubicBezTo>
                  <a:pt x="132503" y="-8329"/>
                  <a:pt x="187537" y="372671"/>
                  <a:pt x="442595" y="463688"/>
                </a:cubicBezTo>
                <a:cubicBezTo>
                  <a:pt x="697653" y="554705"/>
                  <a:pt x="1496695" y="528246"/>
                  <a:pt x="1591945" y="546238"/>
                </a:cubicBezTo>
                <a:cubicBezTo>
                  <a:pt x="1687195" y="564230"/>
                  <a:pt x="1014095" y="571638"/>
                  <a:pt x="1014095" y="571638"/>
                </a:cubicBezTo>
                <a:cubicBezTo>
                  <a:pt x="765387" y="579046"/>
                  <a:pt x="265853" y="600213"/>
                  <a:pt x="99695" y="590688"/>
                </a:cubicBezTo>
                <a:cubicBezTo>
                  <a:pt x="-66463" y="581163"/>
                  <a:pt x="27728" y="610796"/>
                  <a:pt x="17145" y="514488"/>
                </a:cubicBezTo>
                <a:cubicBezTo>
                  <a:pt x="6562" y="418180"/>
                  <a:pt x="-9313" y="8605"/>
                  <a:pt x="61595" y="13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E3801049-0F20-430C-81F7-F2584E84ADBC}"/>
              </a:ext>
            </a:extLst>
          </p:cNvPr>
          <p:cNvSpPr/>
          <p:nvPr/>
        </p:nvSpPr>
        <p:spPr>
          <a:xfrm>
            <a:off x="3147780" y="1375670"/>
            <a:ext cx="1229868" cy="906942"/>
          </a:xfrm>
          <a:custGeom>
            <a:avLst/>
            <a:gdLst>
              <a:gd name="connsiteX0" fmla="*/ 700320 w 1229868"/>
              <a:gd name="connsiteY0" fmla="*/ 897630 h 906942"/>
              <a:gd name="connsiteX1" fmla="*/ 890820 w 1229868"/>
              <a:gd name="connsiteY1" fmla="*/ 859530 h 906942"/>
              <a:gd name="connsiteX2" fmla="*/ 1195620 w 1229868"/>
              <a:gd name="connsiteY2" fmla="*/ 643630 h 906942"/>
              <a:gd name="connsiteX3" fmla="*/ 8170 w 1229868"/>
              <a:gd name="connsiteY3" fmla="*/ 84830 h 906942"/>
              <a:gd name="connsiteX4" fmla="*/ 681270 w 1229868"/>
              <a:gd name="connsiteY4" fmla="*/ 78480 h 906942"/>
              <a:gd name="connsiteX5" fmla="*/ 878120 w 1229868"/>
              <a:gd name="connsiteY5" fmla="*/ 815080 h 906942"/>
              <a:gd name="connsiteX6" fmla="*/ 700320 w 1229868"/>
              <a:gd name="connsiteY6" fmla="*/ 897630 h 906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9868" h="906942">
                <a:moveTo>
                  <a:pt x="700320" y="897630"/>
                </a:moveTo>
                <a:cubicBezTo>
                  <a:pt x="702437" y="905038"/>
                  <a:pt x="808270" y="901863"/>
                  <a:pt x="890820" y="859530"/>
                </a:cubicBezTo>
                <a:cubicBezTo>
                  <a:pt x="973370" y="817197"/>
                  <a:pt x="1342728" y="772747"/>
                  <a:pt x="1195620" y="643630"/>
                </a:cubicBezTo>
                <a:cubicBezTo>
                  <a:pt x="1048512" y="514513"/>
                  <a:pt x="93895" y="179022"/>
                  <a:pt x="8170" y="84830"/>
                </a:cubicBezTo>
                <a:cubicBezTo>
                  <a:pt x="-77555" y="-9362"/>
                  <a:pt x="536278" y="-43228"/>
                  <a:pt x="681270" y="78480"/>
                </a:cubicBezTo>
                <a:cubicBezTo>
                  <a:pt x="826262" y="200188"/>
                  <a:pt x="881295" y="673263"/>
                  <a:pt x="878120" y="815080"/>
                </a:cubicBezTo>
                <a:cubicBezTo>
                  <a:pt x="874945" y="956897"/>
                  <a:pt x="698203" y="890222"/>
                  <a:pt x="700320" y="89763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3BE22637-D273-42EE-BA7E-ED2D88F0BF3C}"/>
              </a:ext>
            </a:extLst>
          </p:cNvPr>
          <p:cNvSpPr/>
          <p:nvPr/>
        </p:nvSpPr>
        <p:spPr>
          <a:xfrm>
            <a:off x="3427696" y="1064604"/>
            <a:ext cx="1645658" cy="847288"/>
          </a:xfrm>
          <a:custGeom>
            <a:avLst/>
            <a:gdLst>
              <a:gd name="connsiteX0" fmla="*/ 1607854 w 1645658"/>
              <a:gd name="connsiteY0" fmla="*/ 846746 h 847288"/>
              <a:gd name="connsiteX1" fmla="*/ 1207804 w 1645658"/>
              <a:gd name="connsiteY1" fmla="*/ 129196 h 847288"/>
              <a:gd name="connsiteX2" fmla="*/ 1304 w 1645658"/>
              <a:gd name="connsiteY2" fmla="*/ 33946 h 847288"/>
              <a:gd name="connsiteX3" fmla="*/ 985554 w 1645658"/>
              <a:gd name="connsiteY3" fmla="*/ 14896 h 847288"/>
              <a:gd name="connsiteX4" fmla="*/ 1557054 w 1645658"/>
              <a:gd name="connsiteY4" fmla="*/ 243496 h 847288"/>
              <a:gd name="connsiteX5" fmla="*/ 1607854 w 1645658"/>
              <a:gd name="connsiteY5" fmla="*/ 846746 h 847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45658" h="847288">
                <a:moveTo>
                  <a:pt x="1607854" y="846746"/>
                </a:moveTo>
                <a:cubicBezTo>
                  <a:pt x="1549646" y="827696"/>
                  <a:pt x="1475562" y="264663"/>
                  <a:pt x="1207804" y="129196"/>
                </a:cubicBezTo>
                <a:cubicBezTo>
                  <a:pt x="940046" y="-6271"/>
                  <a:pt x="38346" y="52996"/>
                  <a:pt x="1304" y="33946"/>
                </a:cubicBezTo>
                <a:cubicBezTo>
                  <a:pt x="-35738" y="14896"/>
                  <a:pt x="726262" y="-20029"/>
                  <a:pt x="985554" y="14896"/>
                </a:cubicBezTo>
                <a:cubicBezTo>
                  <a:pt x="1244846" y="49821"/>
                  <a:pt x="1451221" y="109088"/>
                  <a:pt x="1557054" y="243496"/>
                </a:cubicBezTo>
                <a:cubicBezTo>
                  <a:pt x="1662887" y="377904"/>
                  <a:pt x="1666062" y="865796"/>
                  <a:pt x="1607854" y="846746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CE7FDE62-E625-45EF-9172-DAABF337B69F}"/>
              </a:ext>
            </a:extLst>
          </p:cNvPr>
          <p:cNvSpPr/>
          <p:nvPr/>
        </p:nvSpPr>
        <p:spPr>
          <a:xfrm>
            <a:off x="4988908" y="992252"/>
            <a:ext cx="972931" cy="1153923"/>
          </a:xfrm>
          <a:custGeom>
            <a:avLst/>
            <a:gdLst>
              <a:gd name="connsiteX0" fmla="*/ 135542 w 972931"/>
              <a:gd name="connsiteY0" fmla="*/ 1128648 h 1153923"/>
              <a:gd name="connsiteX1" fmla="*/ 326042 w 972931"/>
              <a:gd name="connsiteY1" fmla="*/ 1096898 h 1153923"/>
              <a:gd name="connsiteX2" fmla="*/ 821342 w 972931"/>
              <a:gd name="connsiteY2" fmla="*/ 696848 h 1153923"/>
              <a:gd name="connsiteX3" fmla="*/ 40292 w 972931"/>
              <a:gd name="connsiteY3" fmla="*/ 68198 h 1153923"/>
              <a:gd name="connsiteX4" fmla="*/ 199042 w 972931"/>
              <a:gd name="connsiteY4" fmla="*/ 55498 h 1153923"/>
              <a:gd name="connsiteX5" fmla="*/ 941992 w 972931"/>
              <a:gd name="connsiteY5" fmla="*/ 411098 h 1153923"/>
              <a:gd name="connsiteX6" fmla="*/ 764192 w 972931"/>
              <a:gd name="connsiteY6" fmla="*/ 880998 h 1153923"/>
              <a:gd name="connsiteX7" fmla="*/ 135542 w 972931"/>
              <a:gd name="connsiteY7" fmla="*/ 1128648 h 1153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2931" h="1153923">
                <a:moveTo>
                  <a:pt x="135542" y="1128648"/>
                </a:moveTo>
                <a:cubicBezTo>
                  <a:pt x="62517" y="1164631"/>
                  <a:pt x="211742" y="1168865"/>
                  <a:pt x="326042" y="1096898"/>
                </a:cubicBezTo>
                <a:cubicBezTo>
                  <a:pt x="440342" y="1024931"/>
                  <a:pt x="868967" y="868298"/>
                  <a:pt x="821342" y="696848"/>
                </a:cubicBezTo>
                <a:cubicBezTo>
                  <a:pt x="773717" y="525398"/>
                  <a:pt x="144009" y="175090"/>
                  <a:pt x="40292" y="68198"/>
                </a:cubicBezTo>
                <a:cubicBezTo>
                  <a:pt x="-63425" y="-38694"/>
                  <a:pt x="48759" y="-1652"/>
                  <a:pt x="199042" y="55498"/>
                </a:cubicBezTo>
                <a:cubicBezTo>
                  <a:pt x="349325" y="112648"/>
                  <a:pt x="847800" y="273515"/>
                  <a:pt x="941992" y="411098"/>
                </a:cubicBezTo>
                <a:cubicBezTo>
                  <a:pt x="1036184" y="548681"/>
                  <a:pt x="897542" y="756115"/>
                  <a:pt x="764192" y="880998"/>
                </a:cubicBezTo>
                <a:cubicBezTo>
                  <a:pt x="630842" y="1005881"/>
                  <a:pt x="208567" y="1092665"/>
                  <a:pt x="135542" y="112864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DCBF3B86-5603-4E29-A05E-95D97FA8B357}"/>
              </a:ext>
            </a:extLst>
          </p:cNvPr>
          <p:cNvSpPr/>
          <p:nvPr/>
        </p:nvSpPr>
        <p:spPr>
          <a:xfrm>
            <a:off x="3500434" y="882372"/>
            <a:ext cx="1620429" cy="1200440"/>
          </a:xfrm>
          <a:custGeom>
            <a:avLst/>
            <a:gdLst>
              <a:gd name="connsiteX0" fmla="*/ 1147766 w 1620429"/>
              <a:gd name="connsiteY0" fmla="*/ 1200428 h 1200440"/>
              <a:gd name="connsiteX1" fmla="*/ 449266 w 1620429"/>
              <a:gd name="connsiteY1" fmla="*/ 825778 h 1200440"/>
              <a:gd name="connsiteX2" fmla="*/ 538166 w 1620429"/>
              <a:gd name="connsiteY2" fmla="*/ 482878 h 1200440"/>
              <a:gd name="connsiteX3" fmla="*/ 1617666 w 1620429"/>
              <a:gd name="connsiteY3" fmla="*/ 278 h 1200440"/>
              <a:gd name="connsiteX4" fmla="*/ 176216 w 1620429"/>
              <a:gd name="connsiteY4" fmla="*/ 552728 h 1200440"/>
              <a:gd name="connsiteX5" fmla="*/ 131766 w 1620429"/>
              <a:gd name="connsiteY5" fmla="*/ 813078 h 1200440"/>
              <a:gd name="connsiteX6" fmla="*/ 1147766 w 1620429"/>
              <a:gd name="connsiteY6" fmla="*/ 1200428 h 120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0429" h="1200440">
                <a:moveTo>
                  <a:pt x="1147766" y="1200428"/>
                </a:moveTo>
                <a:cubicBezTo>
                  <a:pt x="1200683" y="1202545"/>
                  <a:pt x="550866" y="945370"/>
                  <a:pt x="449266" y="825778"/>
                </a:cubicBezTo>
                <a:cubicBezTo>
                  <a:pt x="347666" y="706186"/>
                  <a:pt x="343433" y="620461"/>
                  <a:pt x="538166" y="482878"/>
                </a:cubicBezTo>
                <a:cubicBezTo>
                  <a:pt x="732899" y="345295"/>
                  <a:pt x="1677991" y="-11364"/>
                  <a:pt x="1617666" y="278"/>
                </a:cubicBezTo>
                <a:cubicBezTo>
                  <a:pt x="1557341" y="11920"/>
                  <a:pt x="423866" y="417261"/>
                  <a:pt x="176216" y="552728"/>
                </a:cubicBezTo>
                <a:cubicBezTo>
                  <a:pt x="-71434" y="688195"/>
                  <a:pt x="-31217" y="704070"/>
                  <a:pt x="131766" y="813078"/>
                </a:cubicBezTo>
                <a:cubicBezTo>
                  <a:pt x="294749" y="922086"/>
                  <a:pt x="1094849" y="1198311"/>
                  <a:pt x="1147766" y="120042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898D5A08-546C-461D-AE23-57BFA0E2EAE2}"/>
              </a:ext>
            </a:extLst>
          </p:cNvPr>
          <p:cNvSpPr/>
          <p:nvPr/>
        </p:nvSpPr>
        <p:spPr>
          <a:xfrm>
            <a:off x="2405407" y="1478980"/>
            <a:ext cx="1005689" cy="1296300"/>
          </a:xfrm>
          <a:custGeom>
            <a:avLst/>
            <a:gdLst>
              <a:gd name="connsiteX0" fmla="*/ 458443 w 1005689"/>
              <a:gd name="connsiteY0" fmla="*/ 76770 h 1296300"/>
              <a:gd name="connsiteX1" fmla="*/ 534643 w 1005689"/>
              <a:gd name="connsiteY1" fmla="*/ 794320 h 1296300"/>
              <a:gd name="connsiteX2" fmla="*/ 1004543 w 1005689"/>
              <a:gd name="connsiteY2" fmla="*/ 946720 h 1296300"/>
              <a:gd name="connsiteX3" fmla="*/ 382243 w 1005689"/>
              <a:gd name="connsiteY3" fmla="*/ 1048320 h 1296300"/>
              <a:gd name="connsiteX4" fmla="*/ 191743 w 1005689"/>
              <a:gd name="connsiteY4" fmla="*/ 1295970 h 1296300"/>
              <a:gd name="connsiteX5" fmla="*/ 293343 w 1005689"/>
              <a:gd name="connsiteY5" fmla="*/ 991170 h 1296300"/>
              <a:gd name="connsiteX6" fmla="*/ 1243 w 1005689"/>
              <a:gd name="connsiteY6" fmla="*/ 959420 h 1296300"/>
              <a:gd name="connsiteX7" fmla="*/ 426693 w 1005689"/>
              <a:gd name="connsiteY7" fmla="*/ 121220 h 1296300"/>
              <a:gd name="connsiteX8" fmla="*/ 458443 w 1005689"/>
              <a:gd name="connsiteY8" fmla="*/ 76770 h 129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5689" h="1296300">
                <a:moveTo>
                  <a:pt x="458443" y="76770"/>
                </a:moveTo>
                <a:cubicBezTo>
                  <a:pt x="476435" y="188953"/>
                  <a:pt x="443626" y="649328"/>
                  <a:pt x="534643" y="794320"/>
                </a:cubicBezTo>
                <a:cubicBezTo>
                  <a:pt x="625660" y="939312"/>
                  <a:pt x="1029943" y="904387"/>
                  <a:pt x="1004543" y="946720"/>
                </a:cubicBezTo>
                <a:cubicBezTo>
                  <a:pt x="979143" y="989053"/>
                  <a:pt x="517710" y="990112"/>
                  <a:pt x="382243" y="1048320"/>
                </a:cubicBezTo>
                <a:cubicBezTo>
                  <a:pt x="246776" y="1106528"/>
                  <a:pt x="206560" y="1305495"/>
                  <a:pt x="191743" y="1295970"/>
                </a:cubicBezTo>
                <a:cubicBezTo>
                  <a:pt x="176926" y="1286445"/>
                  <a:pt x="325093" y="1047262"/>
                  <a:pt x="293343" y="991170"/>
                </a:cubicBezTo>
                <a:cubicBezTo>
                  <a:pt x="261593" y="935078"/>
                  <a:pt x="-20982" y="1104412"/>
                  <a:pt x="1243" y="959420"/>
                </a:cubicBezTo>
                <a:cubicBezTo>
                  <a:pt x="23468" y="814428"/>
                  <a:pt x="355785" y="270445"/>
                  <a:pt x="426693" y="121220"/>
                </a:cubicBezTo>
                <a:cubicBezTo>
                  <a:pt x="497601" y="-28005"/>
                  <a:pt x="440451" y="-35413"/>
                  <a:pt x="458443" y="7677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9438D4D9-E415-410A-A9BA-7BB4763ACFAF}"/>
              </a:ext>
            </a:extLst>
          </p:cNvPr>
          <p:cNvSpPr/>
          <p:nvPr/>
        </p:nvSpPr>
        <p:spPr>
          <a:xfrm>
            <a:off x="2101634" y="2637973"/>
            <a:ext cx="556915" cy="1750936"/>
          </a:xfrm>
          <a:custGeom>
            <a:avLst/>
            <a:gdLst>
              <a:gd name="connsiteX0" fmla="*/ 520916 w 556915"/>
              <a:gd name="connsiteY0" fmla="*/ 35377 h 1750936"/>
              <a:gd name="connsiteX1" fmla="*/ 489166 w 556915"/>
              <a:gd name="connsiteY1" fmla="*/ 111577 h 1750936"/>
              <a:gd name="connsiteX2" fmla="*/ 292316 w 556915"/>
              <a:gd name="connsiteY2" fmla="*/ 708477 h 1750936"/>
              <a:gd name="connsiteX3" fmla="*/ 368516 w 556915"/>
              <a:gd name="connsiteY3" fmla="*/ 1743527 h 1750936"/>
              <a:gd name="connsiteX4" fmla="*/ 254216 w 556915"/>
              <a:gd name="connsiteY4" fmla="*/ 1140277 h 1750936"/>
              <a:gd name="connsiteX5" fmla="*/ 6566 w 556915"/>
              <a:gd name="connsiteY5" fmla="*/ 517977 h 1750936"/>
              <a:gd name="connsiteX6" fmla="*/ 520916 w 556915"/>
              <a:gd name="connsiteY6" fmla="*/ 35377 h 175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6915" h="1750936">
                <a:moveTo>
                  <a:pt x="520916" y="35377"/>
                </a:moveTo>
                <a:cubicBezTo>
                  <a:pt x="601349" y="-32356"/>
                  <a:pt x="527266" y="-606"/>
                  <a:pt x="489166" y="111577"/>
                </a:cubicBezTo>
                <a:cubicBezTo>
                  <a:pt x="451066" y="223760"/>
                  <a:pt x="312424" y="436485"/>
                  <a:pt x="292316" y="708477"/>
                </a:cubicBezTo>
                <a:cubicBezTo>
                  <a:pt x="272208" y="980469"/>
                  <a:pt x="374866" y="1671560"/>
                  <a:pt x="368516" y="1743527"/>
                </a:cubicBezTo>
                <a:cubicBezTo>
                  <a:pt x="362166" y="1815494"/>
                  <a:pt x="314541" y="1344535"/>
                  <a:pt x="254216" y="1140277"/>
                </a:cubicBezTo>
                <a:cubicBezTo>
                  <a:pt x="193891" y="936019"/>
                  <a:pt x="-42117" y="701069"/>
                  <a:pt x="6566" y="517977"/>
                </a:cubicBezTo>
                <a:cubicBezTo>
                  <a:pt x="55249" y="334885"/>
                  <a:pt x="440483" y="103110"/>
                  <a:pt x="520916" y="35377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6FFD34A7-0EE0-4DEF-9B1E-7F49B991FC69}"/>
              </a:ext>
            </a:extLst>
          </p:cNvPr>
          <p:cNvSpPr/>
          <p:nvPr/>
        </p:nvSpPr>
        <p:spPr>
          <a:xfrm>
            <a:off x="5773108" y="1828153"/>
            <a:ext cx="1154815" cy="2255637"/>
          </a:xfrm>
          <a:custGeom>
            <a:avLst/>
            <a:gdLst>
              <a:gd name="connsiteX0" fmla="*/ 538792 w 1154815"/>
              <a:gd name="connsiteY0" fmla="*/ 19697 h 2255637"/>
              <a:gd name="connsiteX1" fmla="*/ 614992 w 1154815"/>
              <a:gd name="connsiteY1" fmla="*/ 438797 h 2255637"/>
              <a:gd name="connsiteX2" fmla="*/ 970592 w 1154815"/>
              <a:gd name="connsiteY2" fmla="*/ 1022997 h 2255637"/>
              <a:gd name="connsiteX3" fmla="*/ 1154742 w 1154815"/>
              <a:gd name="connsiteY3" fmla="*/ 1588147 h 2255637"/>
              <a:gd name="connsiteX4" fmla="*/ 989642 w 1154815"/>
              <a:gd name="connsiteY4" fmla="*/ 2254897 h 2255637"/>
              <a:gd name="connsiteX5" fmla="*/ 748342 w 1154815"/>
              <a:gd name="connsiteY5" fmla="*/ 1454797 h 2255637"/>
              <a:gd name="connsiteX6" fmla="*/ 18092 w 1154815"/>
              <a:gd name="connsiteY6" fmla="*/ 413397 h 2255637"/>
              <a:gd name="connsiteX7" fmla="*/ 246692 w 1154815"/>
              <a:gd name="connsiteY7" fmla="*/ 102247 h 2255637"/>
              <a:gd name="connsiteX8" fmla="*/ 538792 w 1154815"/>
              <a:gd name="connsiteY8" fmla="*/ 19697 h 225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4815" h="2255637">
                <a:moveTo>
                  <a:pt x="538792" y="19697"/>
                </a:moveTo>
                <a:cubicBezTo>
                  <a:pt x="600175" y="75789"/>
                  <a:pt x="543025" y="271580"/>
                  <a:pt x="614992" y="438797"/>
                </a:cubicBezTo>
                <a:cubicBezTo>
                  <a:pt x="686959" y="606014"/>
                  <a:pt x="880634" y="831439"/>
                  <a:pt x="970592" y="1022997"/>
                </a:cubicBezTo>
                <a:cubicBezTo>
                  <a:pt x="1060550" y="1214555"/>
                  <a:pt x="1151567" y="1382830"/>
                  <a:pt x="1154742" y="1588147"/>
                </a:cubicBezTo>
                <a:cubicBezTo>
                  <a:pt x="1157917" y="1793464"/>
                  <a:pt x="1057375" y="2277122"/>
                  <a:pt x="989642" y="2254897"/>
                </a:cubicBezTo>
                <a:cubicBezTo>
                  <a:pt x="921909" y="2232672"/>
                  <a:pt x="910267" y="1761714"/>
                  <a:pt x="748342" y="1454797"/>
                </a:cubicBezTo>
                <a:cubicBezTo>
                  <a:pt x="586417" y="1147880"/>
                  <a:pt x="101700" y="638822"/>
                  <a:pt x="18092" y="413397"/>
                </a:cubicBezTo>
                <a:cubicBezTo>
                  <a:pt x="-65516" y="187972"/>
                  <a:pt x="163084" y="165747"/>
                  <a:pt x="246692" y="102247"/>
                </a:cubicBezTo>
                <a:cubicBezTo>
                  <a:pt x="330300" y="38747"/>
                  <a:pt x="477409" y="-36395"/>
                  <a:pt x="538792" y="19697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DECE86E7-51AA-49F7-898F-AF64496C68D5}"/>
              </a:ext>
            </a:extLst>
          </p:cNvPr>
          <p:cNvSpPr/>
          <p:nvPr/>
        </p:nvSpPr>
        <p:spPr>
          <a:xfrm>
            <a:off x="3216075" y="6745900"/>
            <a:ext cx="858393" cy="711929"/>
          </a:xfrm>
          <a:custGeom>
            <a:avLst/>
            <a:gdLst>
              <a:gd name="connsiteX0" fmla="*/ 200 w 858393"/>
              <a:gd name="connsiteY0" fmla="*/ 975 h 711929"/>
              <a:gd name="connsiteX1" fmla="*/ 793950 w 858393"/>
              <a:gd name="connsiteY1" fmla="*/ 680425 h 711929"/>
              <a:gd name="connsiteX2" fmla="*/ 717750 w 858393"/>
              <a:gd name="connsiteY2" fmla="*/ 534375 h 711929"/>
              <a:gd name="connsiteX3" fmla="*/ 200 w 858393"/>
              <a:gd name="connsiteY3" fmla="*/ 975 h 711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8393" h="711929">
                <a:moveTo>
                  <a:pt x="200" y="975"/>
                </a:moveTo>
                <a:cubicBezTo>
                  <a:pt x="12900" y="25317"/>
                  <a:pt x="674358" y="591525"/>
                  <a:pt x="793950" y="680425"/>
                </a:cubicBezTo>
                <a:cubicBezTo>
                  <a:pt x="913542" y="769325"/>
                  <a:pt x="854275" y="653967"/>
                  <a:pt x="717750" y="534375"/>
                </a:cubicBezTo>
                <a:cubicBezTo>
                  <a:pt x="581225" y="414783"/>
                  <a:pt x="-12500" y="-23367"/>
                  <a:pt x="200" y="97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FDC2F2A8-E5BD-46AD-9979-A0ACD95A66BB}"/>
              </a:ext>
            </a:extLst>
          </p:cNvPr>
          <p:cNvSpPr/>
          <p:nvPr/>
        </p:nvSpPr>
        <p:spPr>
          <a:xfrm>
            <a:off x="5579139" y="6527167"/>
            <a:ext cx="1173340" cy="1146533"/>
          </a:xfrm>
          <a:custGeom>
            <a:avLst/>
            <a:gdLst>
              <a:gd name="connsiteX0" fmla="*/ 1170911 w 1173340"/>
              <a:gd name="connsiteY0" fmla="*/ 633 h 1146533"/>
              <a:gd name="connsiteX1" fmla="*/ 681961 w 1173340"/>
              <a:gd name="connsiteY1" fmla="*/ 737233 h 1146533"/>
              <a:gd name="connsiteX2" fmla="*/ 2511 w 1173340"/>
              <a:gd name="connsiteY2" fmla="*/ 1143633 h 1146533"/>
              <a:gd name="connsiteX3" fmla="*/ 478761 w 1173340"/>
              <a:gd name="connsiteY3" fmla="*/ 870583 h 1146533"/>
              <a:gd name="connsiteX4" fmla="*/ 1170911 w 1173340"/>
              <a:gd name="connsiteY4" fmla="*/ 633 h 1146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3340" h="1146533">
                <a:moveTo>
                  <a:pt x="1170911" y="633"/>
                </a:moveTo>
                <a:cubicBezTo>
                  <a:pt x="1204778" y="-21592"/>
                  <a:pt x="876694" y="546733"/>
                  <a:pt x="681961" y="737233"/>
                </a:cubicBezTo>
                <a:cubicBezTo>
                  <a:pt x="487228" y="927733"/>
                  <a:pt x="36378" y="1121408"/>
                  <a:pt x="2511" y="1143633"/>
                </a:cubicBezTo>
                <a:cubicBezTo>
                  <a:pt x="-31356" y="1165858"/>
                  <a:pt x="285086" y="1058966"/>
                  <a:pt x="478761" y="870583"/>
                </a:cubicBezTo>
                <a:cubicBezTo>
                  <a:pt x="672436" y="682200"/>
                  <a:pt x="1137044" y="22858"/>
                  <a:pt x="1170911" y="63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2E019D30-4434-455F-B246-1444E7AF85D5}"/>
              </a:ext>
            </a:extLst>
          </p:cNvPr>
          <p:cNvSpPr/>
          <p:nvPr/>
        </p:nvSpPr>
        <p:spPr>
          <a:xfrm>
            <a:off x="3978995" y="7420312"/>
            <a:ext cx="538775" cy="899049"/>
          </a:xfrm>
          <a:custGeom>
            <a:avLst/>
            <a:gdLst>
              <a:gd name="connsiteX0" fmla="*/ 8805 w 538775"/>
              <a:gd name="connsiteY0" fmla="*/ 721 h 899049"/>
              <a:gd name="connsiteX1" fmla="*/ 364405 w 538775"/>
              <a:gd name="connsiteY1" fmla="*/ 682288 h 899049"/>
              <a:gd name="connsiteX2" fmla="*/ 537972 w 538775"/>
              <a:gd name="connsiteY2" fmla="*/ 898188 h 899049"/>
              <a:gd name="connsiteX3" fmla="*/ 300905 w 538775"/>
              <a:gd name="connsiteY3" fmla="*/ 750021 h 899049"/>
              <a:gd name="connsiteX4" fmla="*/ 123105 w 538775"/>
              <a:gd name="connsiteY4" fmla="*/ 555288 h 899049"/>
              <a:gd name="connsiteX5" fmla="*/ 8805 w 538775"/>
              <a:gd name="connsiteY5" fmla="*/ 721 h 899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775" h="899049">
                <a:moveTo>
                  <a:pt x="8805" y="721"/>
                </a:moveTo>
                <a:cubicBezTo>
                  <a:pt x="49022" y="21888"/>
                  <a:pt x="276210" y="532710"/>
                  <a:pt x="364405" y="682288"/>
                </a:cubicBezTo>
                <a:cubicBezTo>
                  <a:pt x="452600" y="831866"/>
                  <a:pt x="548555" y="886899"/>
                  <a:pt x="537972" y="898188"/>
                </a:cubicBezTo>
                <a:cubicBezTo>
                  <a:pt x="527389" y="909477"/>
                  <a:pt x="370049" y="807171"/>
                  <a:pt x="300905" y="750021"/>
                </a:cubicBezTo>
                <a:cubicBezTo>
                  <a:pt x="231761" y="692871"/>
                  <a:pt x="169672" y="680171"/>
                  <a:pt x="123105" y="555288"/>
                </a:cubicBezTo>
                <a:cubicBezTo>
                  <a:pt x="76538" y="430405"/>
                  <a:pt x="-31412" y="-20446"/>
                  <a:pt x="8805" y="72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99550606-EC80-4970-AD10-DA8A8834C7AF}"/>
              </a:ext>
            </a:extLst>
          </p:cNvPr>
          <p:cNvSpPr/>
          <p:nvPr/>
        </p:nvSpPr>
        <p:spPr>
          <a:xfrm>
            <a:off x="6388296" y="6412222"/>
            <a:ext cx="394951" cy="1692498"/>
          </a:xfrm>
          <a:custGeom>
            <a:avLst/>
            <a:gdLst>
              <a:gd name="connsiteX0" fmla="*/ 385037 w 394951"/>
              <a:gd name="connsiteY0" fmla="*/ 5511 h 1692498"/>
              <a:gd name="connsiteX1" fmla="*/ 279204 w 394951"/>
              <a:gd name="connsiteY1" fmla="*/ 864878 h 1692498"/>
              <a:gd name="connsiteX2" fmla="*/ 37904 w 394951"/>
              <a:gd name="connsiteY2" fmla="*/ 1605711 h 1692498"/>
              <a:gd name="connsiteX3" fmla="*/ 4037 w 394951"/>
              <a:gd name="connsiteY3" fmla="*/ 1643811 h 1692498"/>
              <a:gd name="connsiteX4" fmla="*/ 42137 w 394951"/>
              <a:gd name="connsiteY4" fmla="*/ 1300911 h 1692498"/>
              <a:gd name="connsiteX5" fmla="*/ 385037 w 394951"/>
              <a:gd name="connsiteY5" fmla="*/ 5511 h 169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4951" h="1692498">
                <a:moveTo>
                  <a:pt x="385037" y="5511"/>
                </a:moveTo>
                <a:cubicBezTo>
                  <a:pt x="424548" y="-67161"/>
                  <a:pt x="337059" y="598178"/>
                  <a:pt x="279204" y="864878"/>
                </a:cubicBezTo>
                <a:cubicBezTo>
                  <a:pt x="221348" y="1131578"/>
                  <a:pt x="83765" y="1475889"/>
                  <a:pt x="37904" y="1605711"/>
                </a:cubicBezTo>
                <a:cubicBezTo>
                  <a:pt x="-7957" y="1735533"/>
                  <a:pt x="3332" y="1694611"/>
                  <a:pt x="4037" y="1643811"/>
                </a:cubicBezTo>
                <a:cubicBezTo>
                  <a:pt x="4742" y="1593011"/>
                  <a:pt x="-19246" y="1568317"/>
                  <a:pt x="42137" y="1300911"/>
                </a:cubicBezTo>
                <a:cubicBezTo>
                  <a:pt x="103520" y="1033506"/>
                  <a:pt x="345526" y="78183"/>
                  <a:pt x="385037" y="55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28E20841-C013-4336-A3FE-619A7506FECF}"/>
              </a:ext>
            </a:extLst>
          </p:cNvPr>
          <p:cNvSpPr/>
          <p:nvPr/>
        </p:nvSpPr>
        <p:spPr>
          <a:xfrm>
            <a:off x="3839362" y="6382135"/>
            <a:ext cx="2978018" cy="1558482"/>
          </a:xfrm>
          <a:custGeom>
            <a:avLst/>
            <a:gdLst>
              <a:gd name="connsiteX0" fmla="*/ 2642718 w 2978018"/>
              <a:gd name="connsiteY0" fmla="*/ 84705 h 1558482"/>
              <a:gd name="connsiteX1" fmla="*/ 1829918 w 2978018"/>
              <a:gd name="connsiteY1" fmla="*/ 897505 h 1558482"/>
              <a:gd name="connsiteX2" fmla="*/ 961238 w 2978018"/>
              <a:gd name="connsiteY2" fmla="*/ 1136265 h 1558482"/>
              <a:gd name="connsiteX3" fmla="*/ 1118 w 2978018"/>
              <a:gd name="connsiteY3" fmla="*/ 1095625 h 1558482"/>
              <a:gd name="connsiteX4" fmla="*/ 798678 w 2978018"/>
              <a:gd name="connsiteY4" fmla="*/ 1415665 h 1558482"/>
              <a:gd name="connsiteX5" fmla="*/ 2124558 w 2978018"/>
              <a:gd name="connsiteY5" fmla="*/ 1466465 h 1558482"/>
              <a:gd name="connsiteX6" fmla="*/ 2957678 w 2978018"/>
              <a:gd name="connsiteY6" fmla="*/ 181225 h 1558482"/>
              <a:gd name="connsiteX7" fmla="*/ 2642718 w 2978018"/>
              <a:gd name="connsiteY7" fmla="*/ 84705 h 1558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78018" h="1558482">
                <a:moveTo>
                  <a:pt x="2642718" y="84705"/>
                </a:moveTo>
                <a:cubicBezTo>
                  <a:pt x="2454758" y="204085"/>
                  <a:pt x="2110165" y="722245"/>
                  <a:pt x="1829918" y="897505"/>
                </a:cubicBezTo>
                <a:cubicBezTo>
                  <a:pt x="1549671" y="1072765"/>
                  <a:pt x="1266038" y="1103245"/>
                  <a:pt x="961238" y="1136265"/>
                </a:cubicBezTo>
                <a:cubicBezTo>
                  <a:pt x="656438" y="1169285"/>
                  <a:pt x="28211" y="1049058"/>
                  <a:pt x="1118" y="1095625"/>
                </a:cubicBezTo>
                <a:cubicBezTo>
                  <a:pt x="-25975" y="1142192"/>
                  <a:pt x="444771" y="1353858"/>
                  <a:pt x="798678" y="1415665"/>
                </a:cubicBezTo>
                <a:cubicBezTo>
                  <a:pt x="1152585" y="1477472"/>
                  <a:pt x="1764725" y="1672205"/>
                  <a:pt x="2124558" y="1466465"/>
                </a:cubicBezTo>
                <a:cubicBezTo>
                  <a:pt x="2484391" y="1260725"/>
                  <a:pt x="2869625" y="411518"/>
                  <a:pt x="2957678" y="181225"/>
                </a:cubicBezTo>
                <a:cubicBezTo>
                  <a:pt x="3045731" y="-49068"/>
                  <a:pt x="2830678" y="-34675"/>
                  <a:pt x="2642718" y="84705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FFC3F3C6-F033-440B-A5F3-81E47E3B7435}"/>
              </a:ext>
            </a:extLst>
          </p:cNvPr>
          <p:cNvSpPr/>
          <p:nvPr/>
        </p:nvSpPr>
        <p:spPr>
          <a:xfrm>
            <a:off x="4794100" y="3144202"/>
            <a:ext cx="1507330" cy="437210"/>
          </a:xfrm>
          <a:custGeom>
            <a:avLst/>
            <a:gdLst>
              <a:gd name="connsiteX0" fmla="*/ 52220 w 1507330"/>
              <a:gd name="connsiteY0" fmla="*/ 279718 h 437210"/>
              <a:gd name="connsiteX1" fmla="*/ 118260 w 1507330"/>
              <a:gd name="connsiteY1" fmla="*/ 259398 h 437210"/>
              <a:gd name="connsiteX2" fmla="*/ 687220 w 1507330"/>
              <a:gd name="connsiteY2" fmla="*/ 30798 h 437210"/>
              <a:gd name="connsiteX3" fmla="*/ 1169820 w 1507330"/>
              <a:gd name="connsiteY3" fmla="*/ 46038 h 437210"/>
              <a:gd name="connsiteX4" fmla="*/ 1505100 w 1507330"/>
              <a:gd name="connsiteY4" fmla="*/ 432118 h 437210"/>
              <a:gd name="connsiteX5" fmla="*/ 1007260 w 1507330"/>
              <a:gd name="connsiteY5" fmla="*/ 269558 h 437210"/>
              <a:gd name="connsiteX6" fmla="*/ 52220 w 1507330"/>
              <a:gd name="connsiteY6" fmla="*/ 279718 h 437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7330" h="437210">
                <a:moveTo>
                  <a:pt x="52220" y="279718"/>
                </a:moveTo>
                <a:cubicBezTo>
                  <a:pt x="-95947" y="278025"/>
                  <a:pt x="118260" y="259398"/>
                  <a:pt x="118260" y="259398"/>
                </a:cubicBezTo>
                <a:cubicBezTo>
                  <a:pt x="224093" y="217911"/>
                  <a:pt x="511960" y="66358"/>
                  <a:pt x="687220" y="30798"/>
                </a:cubicBezTo>
                <a:cubicBezTo>
                  <a:pt x="862480" y="-4762"/>
                  <a:pt x="1033507" y="-20849"/>
                  <a:pt x="1169820" y="46038"/>
                </a:cubicBezTo>
                <a:cubicBezTo>
                  <a:pt x="1306133" y="112925"/>
                  <a:pt x="1532193" y="394865"/>
                  <a:pt x="1505100" y="432118"/>
                </a:cubicBezTo>
                <a:cubicBezTo>
                  <a:pt x="1478007" y="469371"/>
                  <a:pt x="1254487" y="290725"/>
                  <a:pt x="1007260" y="269558"/>
                </a:cubicBezTo>
                <a:cubicBezTo>
                  <a:pt x="760033" y="248391"/>
                  <a:pt x="200387" y="281411"/>
                  <a:pt x="52220" y="279718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9AE5540D-95FC-42DF-A652-C769F527AC1A}"/>
              </a:ext>
            </a:extLst>
          </p:cNvPr>
          <p:cNvSpPr/>
          <p:nvPr/>
        </p:nvSpPr>
        <p:spPr>
          <a:xfrm>
            <a:off x="2687320" y="3581400"/>
            <a:ext cx="1444517" cy="365760"/>
          </a:xfrm>
          <a:custGeom>
            <a:avLst/>
            <a:gdLst>
              <a:gd name="connsiteX0" fmla="*/ 0 w 1444517"/>
              <a:gd name="connsiteY0" fmla="*/ 365760 h 365760"/>
              <a:gd name="connsiteX1" fmla="*/ 660400 w 1444517"/>
              <a:gd name="connsiteY1" fmla="*/ 0 h 365760"/>
              <a:gd name="connsiteX2" fmla="*/ 1188720 w 1444517"/>
              <a:gd name="connsiteY2" fmla="*/ 111760 h 365760"/>
              <a:gd name="connsiteX3" fmla="*/ 1437640 w 1444517"/>
              <a:gd name="connsiteY3" fmla="*/ 187960 h 365760"/>
              <a:gd name="connsiteX4" fmla="*/ 934720 w 1444517"/>
              <a:gd name="connsiteY4" fmla="*/ 172720 h 365760"/>
              <a:gd name="connsiteX5" fmla="*/ 0 w 1444517"/>
              <a:gd name="connsiteY5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4517" h="365760">
                <a:moveTo>
                  <a:pt x="0" y="365760"/>
                </a:moveTo>
                <a:cubicBezTo>
                  <a:pt x="231140" y="204046"/>
                  <a:pt x="462280" y="42333"/>
                  <a:pt x="660400" y="0"/>
                </a:cubicBezTo>
                <a:lnTo>
                  <a:pt x="1188720" y="111760"/>
                </a:lnTo>
                <a:cubicBezTo>
                  <a:pt x="1318260" y="143087"/>
                  <a:pt x="1479973" y="177800"/>
                  <a:pt x="1437640" y="187960"/>
                </a:cubicBezTo>
                <a:cubicBezTo>
                  <a:pt x="1395307" y="198120"/>
                  <a:pt x="1172633" y="142240"/>
                  <a:pt x="934720" y="172720"/>
                </a:cubicBezTo>
                <a:cubicBezTo>
                  <a:pt x="696807" y="203200"/>
                  <a:pt x="353483" y="287020"/>
                  <a:pt x="0" y="365760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DA9047EF-C64E-4BC5-8787-B986411ECAE4}"/>
              </a:ext>
            </a:extLst>
          </p:cNvPr>
          <p:cNvSpPr/>
          <p:nvPr/>
        </p:nvSpPr>
        <p:spPr>
          <a:xfrm>
            <a:off x="4777690" y="4333011"/>
            <a:ext cx="1137445" cy="155992"/>
          </a:xfrm>
          <a:custGeom>
            <a:avLst/>
            <a:gdLst>
              <a:gd name="connsiteX0" fmla="*/ 1743 w 1137445"/>
              <a:gd name="connsiteY0" fmla="*/ 82356 h 155992"/>
              <a:gd name="connsiteX1" fmla="*/ 577477 w 1137445"/>
              <a:gd name="connsiteY1" fmla="*/ 154322 h 155992"/>
              <a:gd name="connsiteX2" fmla="*/ 1136277 w 1137445"/>
              <a:gd name="connsiteY2" fmla="*/ 1922 h 155992"/>
              <a:gd name="connsiteX3" fmla="*/ 425077 w 1137445"/>
              <a:gd name="connsiteY3" fmla="*/ 69656 h 155992"/>
              <a:gd name="connsiteX4" fmla="*/ 1743 w 1137445"/>
              <a:gd name="connsiteY4" fmla="*/ 82356 h 15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7445" h="155992">
                <a:moveTo>
                  <a:pt x="1743" y="82356"/>
                </a:moveTo>
                <a:cubicBezTo>
                  <a:pt x="27143" y="96467"/>
                  <a:pt x="388388" y="167728"/>
                  <a:pt x="577477" y="154322"/>
                </a:cubicBezTo>
                <a:cubicBezTo>
                  <a:pt x="766566" y="140916"/>
                  <a:pt x="1161677" y="16033"/>
                  <a:pt x="1136277" y="1922"/>
                </a:cubicBezTo>
                <a:cubicBezTo>
                  <a:pt x="1110877" y="-12189"/>
                  <a:pt x="616283" y="55545"/>
                  <a:pt x="425077" y="69656"/>
                </a:cubicBezTo>
                <a:cubicBezTo>
                  <a:pt x="233871" y="83767"/>
                  <a:pt x="-23657" y="68245"/>
                  <a:pt x="1743" y="82356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02C8B786-7429-4861-8857-125A59EEC7E3}"/>
              </a:ext>
            </a:extLst>
          </p:cNvPr>
          <p:cNvSpPr/>
          <p:nvPr/>
        </p:nvSpPr>
        <p:spPr>
          <a:xfrm>
            <a:off x="2760712" y="3914460"/>
            <a:ext cx="627747" cy="218078"/>
          </a:xfrm>
          <a:custGeom>
            <a:avLst/>
            <a:gdLst>
              <a:gd name="connsiteX0" fmla="*/ 625955 w 627747"/>
              <a:gd name="connsiteY0" fmla="*/ 60640 h 218078"/>
              <a:gd name="connsiteX1" fmla="*/ 181455 w 627747"/>
              <a:gd name="connsiteY1" fmla="*/ 77573 h 218078"/>
              <a:gd name="connsiteX2" fmla="*/ 3655 w 627747"/>
              <a:gd name="connsiteY2" fmla="*/ 217273 h 218078"/>
              <a:gd name="connsiteX3" fmla="*/ 325388 w 627747"/>
              <a:gd name="connsiteY3" fmla="*/ 5607 h 218078"/>
              <a:gd name="connsiteX4" fmla="*/ 625955 w 627747"/>
              <a:gd name="connsiteY4" fmla="*/ 60640 h 218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7747" h="218078">
                <a:moveTo>
                  <a:pt x="625955" y="60640"/>
                </a:moveTo>
                <a:cubicBezTo>
                  <a:pt x="601966" y="72634"/>
                  <a:pt x="285172" y="51468"/>
                  <a:pt x="181455" y="77573"/>
                </a:cubicBezTo>
                <a:cubicBezTo>
                  <a:pt x="77738" y="103678"/>
                  <a:pt x="-20334" y="229267"/>
                  <a:pt x="3655" y="217273"/>
                </a:cubicBezTo>
                <a:cubicBezTo>
                  <a:pt x="27644" y="205279"/>
                  <a:pt x="223788" y="31007"/>
                  <a:pt x="325388" y="5607"/>
                </a:cubicBezTo>
                <a:cubicBezTo>
                  <a:pt x="426988" y="-19793"/>
                  <a:pt x="649944" y="48646"/>
                  <a:pt x="625955" y="60640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8AD661EE-7C27-417A-8197-3D25C830EE52}"/>
              </a:ext>
            </a:extLst>
          </p:cNvPr>
          <p:cNvSpPr/>
          <p:nvPr/>
        </p:nvSpPr>
        <p:spPr>
          <a:xfrm>
            <a:off x="5819407" y="3534785"/>
            <a:ext cx="681355" cy="406490"/>
          </a:xfrm>
          <a:custGeom>
            <a:avLst/>
            <a:gdLst>
              <a:gd name="connsiteX0" fmla="*/ 1426 w 681355"/>
              <a:gd name="connsiteY0" fmla="*/ 48 h 406490"/>
              <a:gd name="connsiteX1" fmla="*/ 471326 w 681355"/>
              <a:gd name="connsiteY1" fmla="*/ 186315 h 406490"/>
              <a:gd name="connsiteX2" fmla="*/ 598326 w 681355"/>
              <a:gd name="connsiteY2" fmla="*/ 406448 h 406490"/>
              <a:gd name="connsiteX3" fmla="*/ 640660 w 681355"/>
              <a:gd name="connsiteY3" fmla="*/ 203248 h 406490"/>
              <a:gd name="connsiteX4" fmla="*/ 1426 w 681355"/>
              <a:gd name="connsiteY4" fmla="*/ 48 h 406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1355" h="406490">
                <a:moveTo>
                  <a:pt x="1426" y="48"/>
                </a:moveTo>
                <a:cubicBezTo>
                  <a:pt x="-26796" y="-2774"/>
                  <a:pt x="371843" y="118582"/>
                  <a:pt x="471326" y="186315"/>
                </a:cubicBezTo>
                <a:cubicBezTo>
                  <a:pt x="570809" y="254048"/>
                  <a:pt x="570104" y="403626"/>
                  <a:pt x="598326" y="406448"/>
                </a:cubicBezTo>
                <a:cubicBezTo>
                  <a:pt x="626548" y="409270"/>
                  <a:pt x="741554" y="272392"/>
                  <a:pt x="640660" y="203248"/>
                </a:cubicBezTo>
                <a:cubicBezTo>
                  <a:pt x="539766" y="134104"/>
                  <a:pt x="29648" y="2870"/>
                  <a:pt x="1426" y="48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80BDE845-40C8-4061-8AD0-51025A2BA63B}"/>
              </a:ext>
            </a:extLst>
          </p:cNvPr>
          <p:cNvSpPr/>
          <p:nvPr/>
        </p:nvSpPr>
        <p:spPr>
          <a:xfrm>
            <a:off x="2788534" y="4404045"/>
            <a:ext cx="1002546" cy="442910"/>
          </a:xfrm>
          <a:custGeom>
            <a:avLst/>
            <a:gdLst>
              <a:gd name="connsiteX0" fmla="*/ 2291 w 1002546"/>
              <a:gd name="connsiteY0" fmla="*/ 2855 h 442910"/>
              <a:gd name="connsiteX1" fmla="*/ 491241 w 1002546"/>
              <a:gd name="connsiteY1" fmla="*/ 237805 h 442910"/>
              <a:gd name="connsiteX2" fmla="*/ 1002416 w 1002546"/>
              <a:gd name="connsiteY2" fmla="*/ 240980 h 442910"/>
              <a:gd name="connsiteX3" fmla="*/ 538866 w 1002546"/>
              <a:gd name="connsiteY3" fmla="*/ 374330 h 442910"/>
              <a:gd name="connsiteX4" fmla="*/ 316616 w 1002546"/>
              <a:gd name="connsiteY4" fmla="*/ 421955 h 442910"/>
              <a:gd name="connsiteX5" fmla="*/ 2291 w 1002546"/>
              <a:gd name="connsiteY5" fmla="*/ 2855 h 442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2546" h="442910">
                <a:moveTo>
                  <a:pt x="2291" y="2855"/>
                </a:moveTo>
                <a:cubicBezTo>
                  <a:pt x="31395" y="-27837"/>
                  <a:pt x="324554" y="198118"/>
                  <a:pt x="491241" y="237805"/>
                </a:cubicBezTo>
                <a:cubicBezTo>
                  <a:pt x="657929" y="277493"/>
                  <a:pt x="994479" y="218226"/>
                  <a:pt x="1002416" y="240980"/>
                </a:cubicBezTo>
                <a:cubicBezTo>
                  <a:pt x="1010354" y="263734"/>
                  <a:pt x="653166" y="344168"/>
                  <a:pt x="538866" y="374330"/>
                </a:cubicBezTo>
                <a:cubicBezTo>
                  <a:pt x="424566" y="404492"/>
                  <a:pt x="403928" y="479105"/>
                  <a:pt x="316616" y="421955"/>
                </a:cubicBezTo>
                <a:cubicBezTo>
                  <a:pt x="229304" y="364805"/>
                  <a:pt x="-26813" y="33547"/>
                  <a:pt x="2291" y="2855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3467DF29-A139-4119-ABED-B94F0D689E17}"/>
              </a:ext>
            </a:extLst>
          </p:cNvPr>
          <p:cNvSpPr/>
          <p:nvPr/>
        </p:nvSpPr>
        <p:spPr>
          <a:xfrm>
            <a:off x="2490821" y="6918943"/>
            <a:ext cx="907718" cy="1500208"/>
          </a:xfrm>
          <a:custGeom>
            <a:avLst/>
            <a:gdLst>
              <a:gd name="connsiteX0" fmla="*/ 907699 w 907718"/>
              <a:gd name="connsiteY0" fmla="*/ 17 h 1500208"/>
              <a:gd name="connsiteX1" fmla="*/ 313339 w 907718"/>
              <a:gd name="connsiteY1" fmla="*/ 980457 h 1500208"/>
              <a:gd name="connsiteX2" fmla="*/ 13619 w 907718"/>
              <a:gd name="connsiteY2" fmla="*/ 1320817 h 1500208"/>
              <a:gd name="connsiteX3" fmla="*/ 79659 w 907718"/>
              <a:gd name="connsiteY3" fmla="*/ 1488457 h 1500208"/>
              <a:gd name="connsiteX4" fmla="*/ 333659 w 907718"/>
              <a:gd name="connsiteY4" fmla="*/ 1005857 h 1500208"/>
              <a:gd name="connsiteX5" fmla="*/ 907699 w 907718"/>
              <a:gd name="connsiteY5" fmla="*/ 17 h 1500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718" h="1500208">
                <a:moveTo>
                  <a:pt x="907699" y="17"/>
                </a:moveTo>
                <a:cubicBezTo>
                  <a:pt x="904312" y="-4216"/>
                  <a:pt x="462352" y="760324"/>
                  <a:pt x="313339" y="980457"/>
                </a:cubicBezTo>
                <a:cubicBezTo>
                  <a:pt x="164326" y="1200590"/>
                  <a:pt x="52566" y="1236150"/>
                  <a:pt x="13619" y="1320817"/>
                </a:cubicBezTo>
                <a:cubicBezTo>
                  <a:pt x="-25328" y="1405484"/>
                  <a:pt x="26319" y="1540950"/>
                  <a:pt x="79659" y="1488457"/>
                </a:cubicBezTo>
                <a:cubicBezTo>
                  <a:pt x="132999" y="1435964"/>
                  <a:pt x="196499" y="1248850"/>
                  <a:pt x="333659" y="1005857"/>
                </a:cubicBezTo>
                <a:cubicBezTo>
                  <a:pt x="470819" y="762864"/>
                  <a:pt x="911086" y="4250"/>
                  <a:pt x="907699" y="1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7B104001-6ABF-4111-9D3F-1D277972FA30}"/>
              </a:ext>
            </a:extLst>
          </p:cNvPr>
          <p:cNvSpPr/>
          <p:nvPr/>
        </p:nvSpPr>
        <p:spPr>
          <a:xfrm>
            <a:off x="1950719" y="6897847"/>
            <a:ext cx="1376681" cy="1116051"/>
          </a:xfrm>
          <a:custGeom>
            <a:avLst/>
            <a:gdLst>
              <a:gd name="connsiteX0" fmla="*/ 1376681 w 1376681"/>
              <a:gd name="connsiteY0" fmla="*/ 793 h 1116051"/>
              <a:gd name="connsiteX1" fmla="*/ 604521 w 1376681"/>
              <a:gd name="connsiteY1" fmla="*/ 676433 h 1116051"/>
              <a:gd name="connsiteX2" fmla="*/ 1 w 1376681"/>
              <a:gd name="connsiteY2" fmla="*/ 1113313 h 1116051"/>
              <a:gd name="connsiteX3" fmla="*/ 609601 w 1376681"/>
              <a:gd name="connsiteY3" fmla="*/ 818673 h 1116051"/>
              <a:gd name="connsiteX4" fmla="*/ 1376681 w 1376681"/>
              <a:gd name="connsiteY4" fmla="*/ 793 h 1116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6681" h="1116051">
                <a:moveTo>
                  <a:pt x="1376681" y="793"/>
                </a:moveTo>
                <a:cubicBezTo>
                  <a:pt x="1375834" y="-22914"/>
                  <a:pt x="833968" y="491013"/>
                  <a:pt x="604521" y="676433"/>
                </a:cubicBezTo>
                <a:cubicBezTo>
                  <a:pt x="375074" y="861853"/>
                  <a:pt x="-846" y="1089606"/>
                  <a:pt x="1" y="1113313"/>
                </a:cubicBezTo>
                <a:cubicBezTo>
                  <a:pt x="848" y="1137020"/>
                  <a:pt x="381001" y="1004093"/>
                  <a:pt x="609601" y="818673"/>
                </a:cubicBezTo>
                <a:cubicBezTo>
                  <a:pt x="838201" y="633253"/>
                  <a:pt x="1377528" y="24500"/>
                  <a:pt x="1376681" y="79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5A4102CC-6213-459D-9FD3-43557E7C91A0}"/>
              </a:ext>
            </a:extLst>
          </p:cNvPr>
          <p:cNvSpPr/>
          <p:nvPr/>
        </p:nvSpPr>
        <p:spPr>
          <a:xfrm>
            <a:off x="2529900" y="8069048"/>
            <a:ext cx="849119" cy="680790"/>
          </a:xfrm>
          <a:custGeom>
            <a:avLst/>
            <a:gdLst>
              <a:gd name="connsiteX0" fmla="*/ 25340 w 849119"/>
              <a:gd name="connsiteY0" fmla="*/ 424712 h 680790"/>
              <a:gd name="connsiteX1" fmla="*/ 91380 w 849119"/>
              <a:gd name="connsiteY1" fmla="*/ 338352 h 680790"/>
              <a:gd name="connsiteX2" fmla="*/ 309820 w 849119"/>
              <a:gd name="connsiteY2" fmla="*/ 94512 h 680790"/>
              <a:gd name="connsiteX3" fmla="*/ 406340 w 849119"/>
              <a:gd name="connsiteY3" fmla="*/ 409472 h 680790"/>
              <a:gd name="connsiteX4" fmla="*/ 848300 w 849119"/>
              <a:gd name="connsiteY4" fmla="*/ 668552 h 680790"/>
              <a:gd name="connsiteX5" fmla="*/ 502860 w 849119"/>
              <a:gd name="connsiteY5" fmla="*/ 3072 h 680790"/>
              <a:gd name="connsiteX6" fmla="*/ 25340 w 849119"/>
              <a:gd name="connsiteY6" fmla="*/ 424712 h 680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9119" h="680790">
                <a:moveTo>
                  <a:pt x="25340" y="424712"/>
                </a:moveTo>
                <a:cubicBezTo>
                  <a:pt x="-43240" y="480592"/>
                  <a:pt x="43967" y="393385"/>
                  <a:pt x="91380" y="338352"/>
                </a:cubicBezTo>
                <a:cubicBezTo>
                  <a:pt x="138793" y="283319"/>
                  <a:pt x="257327" y="82659"/>
                  <a:pt x="309820" y="94512"/>
                </a:cubicBezTo>
                <a:cubicBezTo>
                  <a:pt x="362313" y="106365"/>
                  <a:pt x="316593" y="313799"/>
                  <a:pt x="406340" y="409472"/>
                </a:cubicBezTo>
                <a:cubicBezTo>
                  <a:pt x="496087" y="505145"/>
                  <a:pt x="832213" y="736285"/>
                  <a:pt x="848300" y="668552"/>
                </a:cubicBezTo>
                <a:cubicBezTo>
                  <a:pt x="864387" y="600819"/>
                  <a:pt x="640020" y="45405"/>
                  <a:pt x="502860" y="3072"/>
                </a:cubicBezTo>
                <a:cubicBezTo>
                  <a:pt x="365700" y="-39261"/>
                  <a:pt x="93920" y="368832"/>
                  <a:pt x="25340" y="42471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91D7F972-A469-4A65-B219-417714A88DBC}"/>
              </a:ext>
            </a:extLst>
          </p:cNvPr>
          <p:cNvSpPr/>
          <p:nvPr/>
        </p:nvSpPr>
        <p:spPr>
          <a:xfrm>
            <a:off x="3159351" y="7023744"/>
            <a:ext cx="456299" cy="1139867"/>
          </a:xfrm>
          <a:custGeom>
            <a:avLst/>
            <a:gdLst>
              <a:gd name="connsiteX0" fmla="*/ 422049 w 456299"/>
              <a:gd name="connsiteY0" fmla="*/ 73016 h 1139867"/>
              <a:gd name="connsiteX1" fmla="*/ 422049 w 456299"/>
              <a:gd name="connsiteY1" fmla="*/ 128896 h 1139867"/>
              <a:gd name="connsiteX2" fmla="*/ 409 w 456299"/>
              <a:gd name="connsiteY2" fmla="*/ 1124576 h 1139867"/>
              <a:gd name="connsiteX3" fmla="*/ 345849 w 456299"/>
              <a:gd name="connsiteY3" fmla="*/ 687696 h 1139867"/>
              <a:gd name="connsiteX4" fmla="*/ 422049 w 456299"/>
              <a:gd name="connsiteY4" fmla="*/ 73016 h 1139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6299" h="1139867">
                <a:moveTo>
                  <a:pt x="422049" y="73016"/>
                </a:moveTo>
                <a:cubicBezTo>
                  <a:pt x="434749" y="-20117"/>
                  <a:pt x="492322" y="-46364"/>
                  <a:pt x="422049" y="128896"/>
                </a:cubicBezTo>
                <a:cubicBezTo>
                  <a:pt x="351776" y="304156"/>
                  <a:pt x="13109" y="1031443"/>
                  <a:pt x="409" y="1124576"/>
                </a:cubicBezTo>
                <a:cubicBezTo>
                  <a:pt x="-12291" y="1217709"/>
                  <a:pt x="273882" y="862109"/>
                  <a:pt x="345849" y="687696"/>
                </a:cubicBezTo>
                <a:cubicBezTo>
                  <a:pt x="417816" y="513283"/>
                  <a:pt x="409349" y="166149"/>
                  <a:pt x="422049" y="7301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296B4714-51F0-42CA-B32C-56D78242C0F0}"/>
              </a:ext>
            </a:extLst>
          </p:cNvPr>
          <p:cNvSpPr/>
          <p:nvPr/>
        </p:nvSpPr>
        <p:spPr>
          <a:xfrm>
            <a:off x="3021493" y="7542997"/>
            <a:ext cx="1032367" cy="1308203"/>
          </a:xfrm>
          <a:custGeom>
            <a:avLst/>
            <a:gdLst>
              <a:gd name="connsiteX0" fmla="*/ 1107 w 1032367"/>
              <a:gd name="connsiteY0" fmla="*/ 869483 h 1308203"/>
              <a:gd name="connsiteX1" fmla="*/ 316067 w 1032367"/>
              <a:gd name="connsiteY1" fmla="*/ 1306363 h 1308203"/>
              <a:gd name="connsiteX2" fmla="*/ 676747 w 1032367"/>
              <a:gd name="connsiteY2" fmla="*/ 666283 h 1308203"/>
              <a:gd name="connsiteX3" fmla="*/ 1032347 w 1032367"/>
              <a:gd name="connsiteY3" fmla="*/ 803 h 1308203"/>
              <a:gd name="connsiteX4" fmla="*/ 661507 w 1032367"/>
              <a:gd name="connsiteY4" fmla="*/ 803443 h 1308203"/>
              <a:gd name="connsiteX5" fmla="*/ 427827 w 1032367"/>
              <a:gd name="connsiteY5" fmla="*/ 1148883 h 1308203"/>
              <a:gd name="connsiteX6" fmla="*/ 1107 w 1032367"/>
              <a:gd name="connsiteY6" fmla="*/ 869483 h 1308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2367" h="1308203">
                <a:moveTo>
                  <a:pt x="1107" y="869483"/>
                </a:moveTo>
                <a:cubicBezTo>
                  <a:pt x="-17520" y="895730"/>
                  <a:pt x="203460" y="1340230"/>
                  <a:pt x="316067" y="1306363"/>
                </a:cubicBezTo>
                <a:cubicBezTo>
                  <a:pt x="428674" y="1272496"/>
                  <a:pt x="557367" y="883876"/>
                  <a:pt x="676747" y="666283"/>
                </a:cubicBezTo>
                <a:cubicBezTo>
                  <a:pt x="796127" y="448690"/>
                  <a:pt x="1034887" y="-22057"/>
                  <a:pt x="1032347" y="803"/>
                </a:cubicBezTo>
                <a:cubicBezTo>
                  <a:pt x="1029807" y="23663"/>
                  <a:pt x="762260" y="612096"/>
                  <a:pt x="661507" y="803443"/>
                </a:cubicBezTo>
                <a:cubicBezTo>
                  <a:pt x="560754" y="994790"/>
                  <a:pt x="540434" y="1135336"/>
                  <a:pt x="427827" y="1148883"/>
                </a:cubicBezTo>
                <a:cubicBezTo>
                  <a:pt x="315220" y="1162430"/>
                  <a:pt x="19734" y="843236"/>
                  <a:pt x="1107" y="86948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3B49D3A1-A5E2-4BD5-8893-6CD392EF43A8}"/>
              </a:ext>
            </a:extLst>
          </p:cNvPr>
          <p:cNvSpPr/>
          <p:nvPr/>
        </p:nvSpPr>
        <p:spPr>
          <a:xfrm>
            <a:off x="5902486" y="8000690"/>
            <a:ext cx="506318" cy="1397702"/>
          </a:xfrm>
          <a:custGeom>
            <a:avLst/>
            <a:gdLst>
              <a:gd name="connsiteX0" fmla="*/ 477994 w 506318"/>
              <a:gd name="connsiteY0" fmla="*/ 122230 h 1397702"/>
              <a:gd name="connsiteX1" fmla="*/ 178274 w 506318"/>
              <a:gd name="connsiteY1" fmla="*/ 716590 h 1397702"/>
              <a:gd name="connsiteX2" fmla="*/ 474 w 506318"/>
              <a:gd name="connsiteY2" fmla="*/ 1397310 h 1397702"/>
              <a:gd name="connsiteX3" fmla="*/ 229074 w 506318"/>
              <a:gd name="connsiteY3" fmla="*/ 802950 h 1397702"/>
              <a:gd name="connsiteX4" fmla="*/ 462754 w 506318"/>
              <a:gd name="connsiteY4" fmla="*/ 56190 h 1397702"/>
              <a:gd name="connsiteX5" fmla="*/ 477994 w 506318"/>
              <a:gd name="connsiteY5" fmla="*/ 122230 h 1397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318" h="1397702">
                <a:moveTo>
                  <a:pt x="477994" y="122230"/>
                </a:moveTo>
                <a:cubicBezTo>
                  <a:pt x="430581" y="232297"/>
                  <a:pt x="257861" y="504077"/>
                  <a:pt x="178274" y="716590"/>
                </a:cubicBezTo>
                <a:cubicBezTo>
                  <a:pt x="98687" y="929103"/>
                  <a:pt x="-7993" y="1382917"/>
                  <a:pt x="474" y="1397310"/>
                </a:cubicBezTo>
                <a:cubicBezTo>
                  <a:pt x="8941" y="1411703"/>
                  <a:pt x="152027" y="1026470"/>
                  <a:pt x="229074" y="802950"/>
                </a:cubicBezTo>
                <a:cubicBezTo>
                  <a:pt x="306121" y="579430"/>
                  <a:pt x="417034" y="165410"/>
                  <a:pt x="462754" y="56190"/>
                </a:cubicBezTo>
                <a:cubicBezTo>
                  <a:pt x="508474" y="-53030"/>
                  <a:pt x="525407" y="12163"/>
                  <a:pt x="477994" y="1222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F073E16F-2D11-4E31-A81E-7A6C407F0F42}"/>
              </a:ext>
            </a:extLst>
          </p:cNvPr>
          <p:cNvSpPr/>
          <p:nvPr/>
        </p:nvSpPr>
        <p:spPr>
          <a:xfrm>
            <a:off x="5760857" y="8090543"/>
            <a:ext cx="1023307" cy="1484457"/>
          </a:xfrm>
          <a:custGeom>
            <a:avLst/>
            <a:gdLst>
              <a:gd name="connsiteX0" fmla="*/ 1020943 w 1023307"/>
              <a:gd name="connsiteY0" fmla="*/ 1897 h 1484457"/>
              <a:gd name="connsiteX1" fmla="*/ 345303 w 1023307"/>
              <a:gd name="connsiteY1" fmla="*/ 992497 h 1484457"/>
              <a:gd name="connsiteX2" fmla="*/ 70983 w 1023307"/>
              <a:gd name="connsiteY2" fmla="*/ 1459857 h 1484457"/>
              <a:gd name="connsiteX3" fmla="*/ 86223 w 1023307"/>
              <a:gd name="connsiteY3" fmla="*/ 1266817 h 1484457"/>
              <a:gd name="connsiteX4" fmla="*/ 1020943 w 1023307"/>
              <a:gd name="connsiteY4" fmla="*/ 1897 h 148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3307" h="1484457">
                <a:moveTo>
                  <a:pt x="1020943" y="1897"/>
                </a:moveTo>
                <a:cubicBezTo>
                  <a:pt x="1064123" y="-43823"/>
                  <a:pt x="503630" y="749504"/>
                  <a:pt x="345303" y="992497"/>
                </a:cubicBezTo>
                <a:cubicBezTo>
                  <a:pt x="186976" y="1235490"/>
                  <a:pt x="114163" y="1414137"/>
                  <a:pt x="70983" y="1459857"/>
                </a:cubicBezTo>
                <a:cubicBezTo>
                  <a:pt x="27803" y="1505577"/>
                  <a:pt x="-72104" y="1510657"/>
                  <a:pt x="86223" y="1266817"/>
                </a:cubicBezTo>
                <a:cubicBezTo>
                  <a:pt x="244550" y="1022977"/>
                  <a:pt x="977763" y="47617"/>
                  <a:pt x="1020943" y="189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A730161D-41EB-4328-925C-314663873FF7}"/>
              </a:ext>
            </a:extLst>
          </p:cNvPr>
          <p:cNvSpPr/>
          <p:nvPr/>
        </p:nvSpPr>
        <p:spPr>
          <a:xfrm>
            <a:off x="6756034" y="6592490"/>
            <a:ext cx="1073092" cy="1310336"/>
          </a:xfrm>
          <a:custGeom>
            <a:avLst/>
            <a:gdLst>
              <a:gd name="connsiteX0" fmla="*/ 1046846 w 1073092"/>
              <a:gd name="connsiteY0" fmla="*/ 255350 h 1310336"/>
              <a:gd name="connsiteX1" fmla="*/ 1001126 w 1073092"/>
              <a:gd name="connsiteY1" fmla="*/ 204550 h 1310336"/>
              <a:gd name="connsiteX2" fmla="*/ 432166 w 1073092"/>
              <a:gd name="connsiteY2" fmla="*/ 1350 h 1310336"/>
              <a:gd name="connsiteX3" fmla="*/ 107046 w 1073092"/>
              <a:gd name="connsiteY3" fmla="*/ 316310 h 1310336"/>
              <a:gd name="connsiteX4" fmla="*/ 223886 w 1073092"/>
              <a:gd name="connsiteY4" fmla="*/ 1052910 h 1310336"/>
              <a:gd name="connsiteX5" fmla="*/ 35926 w 1073092"/>
              <a:gd name="connsiteY5" fmla="*/ 1291670 h 1310336"/>
              <a:gd name="connsiteX6" fmla="*/ 127366 w 1073092"/>
              <a:gd name="connsiteY6" fmla="*/ 621110 h 1310336"/>
              <a:gd name="connsiteX7" fmla="*/ 35926 w 1073092"/>
              <a:gd name="connsiteY7" fmla="*/ 250270 h 1310336"/>
              <a:gd name="connsiteX8" fmla="*/ 833486 w 1073092"/>
              <a:gd name="connsiteY8" fmla="*/ 52150 h 1310336"/>
              <a:gd name="connsiteX9" fmla="*/ 1046846 w 1073092"/>
              <a:gd name="connsiteY9" fmla="*/ 255350 h 1310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3092" h="1310336">
                <a:moveTo>
                  <a:pt x="1046846" y="255350"/>
                </a:moveTo>
                <a:cubicBezTo>
                  <a:pt x="1074786" y="280750"/>
                  <a:pt x="1103573" y="246883"/>
                  <a:pt x="1001126" y="204550"/>
                </a:cubicBezTo>
                <a:cubicBezTo>
                  <a:pt x="898679" y="162217"/>
                  <a:pt x="581179" y="-17277"/>
                  <a:pt x="432166" y="1350"/>
                </a:cubicBezTo>
                <a:cubicBezTo>
                  <a:pt x="283153" y="19977"/>
                  <a:pt x="141759" y="141050"/>
                  <a:pt x="107046" y="316310"/>
                </a:cubicBezTo>
                <a:cubicBezTo>
                  <a:pt x="72333" y="491570"/>
                  <a:pt x="235739" y="890350"/>
                  <a:pt x="223886" y="1052910"/>
                </a:cubicBezTo>
                <a:cubicBezTo>
                  <a:pt x="212033" y="1215470"/>
                  <a:pt x="52013" y="1363637"/>
                  <a:pt x="35926" y="1291670"/>
                </a:cubicBezTo>
                <a:cubicBezTo>
                  <a:pt x="19839" y="1219703"/>
                  <a:pt x="127366" y="794677"/>
                  <a:pt x="127366" y="621110"/>
                </a:cubicBezTo>
                <a:cubicBezTo>
                  <a:pt x="127366" y="447543"/>
                  <a:pt x="-81761" y="345097"/>
                  <a:pt x="35926" y="250270"/>
                </a:cubicBezTo>
                <a:cubicBezTo>
                  <a:pt x="153613" y="155443"/>
                  <a:pt x="666693" y="52997"/>
                  <a:pt x="833486" y="52150"/>
                </a:cubicBezTo>
                <a:cubicBezTo>
                  <a:pt x="1000279" y="51303"/>
                  <a:pt x="1018906" y="229950"/>
                  <a:pt x="1046846" y="25535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9F3846EE-B65F-4CF5-9D93-D6D3646D1E27}"/>
              </a:ext>
            </a:extLst>
          </p:cNvPr>
          <p:cNvSpPr/>
          <p:nvPr/>
        </p:nvSpPr>
        <p:spPr>
          <a:xfrm>
            <a:off x="7140643" y="5376093"/>
            <a:ext cx="647677" cy="1378094"/>
          </a:xfrm>
          <a:custGeom>
            <a:avLst/>
            <a:gdLst>
              <a:gd name="connsiteX0" fmla="*/ 11997 w 647677"/>
              <a:gd name="connsiteY0" fmla="*/ 3627 h 1378094"/>
              <a:gd name="connsiteX1" fmla="*/ 260917 w 647677"/>
              <a:gd name="connsiteY1" fmla="*/ 658947 h 1378094"/>
              <a:gd name="connsiteX2" fmla="*/ 646997 w 647677"/>
              <a:gd name="connsiteY2" fmla="*/ 1365067 h 1378094"/>
              <a:gd name="connsiteX3" fmla="*/ 347277 w 647677"/>
              <a:gd name="connsiteY3" fmla="*/ 1065347 h 1378094"/>
              <a:gd name="connsiteX4" fmla="*/ 67877 w 647677"/>
              <a:gd name="connsiteY4" fmla="*/ 425267 h 1378094"/>
              <a:gd name="connsiteX5" fmla="*/ 11997 w 647677"/>
              <a:gd name="connsiteY5" fmla="*/ 3627 h 1378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7677" h="1378094">
                <a:moveTo>
                  <a:pt x="11997" y="3627"/>
                </a:moveTo>
                <a:cubicBezTo>
                  <a:pt x="44170" y="42574"/>
                  <a:pt x="155084" y="432040"/>
                  <a:pt x="260917" y="658947"/>
                </a:cubicBezTo>
                <a:cubicBezTo>
                  <a:pt x="366750" y="885854"/>
                  <a:pt x="632604" y="1297334"/>
                  <a:pt x="646997" y="1365067"/>
                </a:cubicBezTo>
                <a:cubicBezTo>
                  <a:pt x="661390" y="1432800"/>
                  <a:pt x="443797" y="1221980"/>
                  <a:pt x="347277" y="1065347"/>
                </a:cubicBezTo>
                <a:cubicBezTo>
                  <a:pt x="250757" y="908714"/>
                  <a:pt x="118677" y="602220"/>
                  <a:pt x="67877" y="425267"/>
                </a:cubicBezTo>
                <a:cubicBezTo>
                  <a:pt x="17077" y="248314"/>
                  <a:pt x="-20176" y="-35320"/>
                  <a:pt x="11997" y="3627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AC86FA65-BB64-4094-8D0D-E03A3AA4BD2E}"/>
              </a:ext>
            </a:extLst>
          </p:cNvPr>
          <p:cNvSpPr/>
          <p:nvPr/>
        </p:nvSpPr>
        <p:spPr>
          <a:xfrm>
            <a:off x="7058276" y="6040081"/>
            <a:ext cx="290430" cy="645361"/>
          </a:xfrm>
          <a:custGeom>
            <a:avLst/>
            <a:gdLst>
              <a:gd name="connsiteX0" fmla="*/ 282324 w 290430"/>
              <a:gd name="connsiteY0" fmla="*/ 39 h 645361"/>
              <a:gd name="connsiteX1" fmla="*/ 119764 w 290430"/>
              <a:gd name="connsiteY1" fmla="*/ 441999 h 645361"/>
              <a:gd name="connsiteX2" fmla="*/ 2924 w 290430"/>
              <a:gd name="connsiteY2" fmla="*/ 645199 h 645361"/>
              <a:gd name="connsiteX3" fmla="*/ 241684 w 290430"/>
              <a:gd name="connsiteY3" fmla="*/ 467399 h 645361"/>
              <a:gd name="connsiteX4" fmla="*/ 282324 w 290430"/>
              <a:gd name="connsiteY4" fmla="*/ 39 h 645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430" h="645361">
                <a:moveTo>
                  <a:pt x="282324" y="39"/>
                </a:moveTo>
                <a:cubicBezTo>
                  <a:pt x="262004" y="-4194"/>
                  <a:pt x="166331" y="334472"/>
                  <a:pt x="119764" y="441999"/>
                </a:cubicBezTo>
                <a:cubicBezTo>
                  <a:pt x="73197" y="549526"/>
                  <a:pt x="-17396" y="640966"/>
                  <a:pt x="2924" y="645199"/>
                </a:cubicBezTo>
                <a:cubicBezTo>
                  <a:pt x="23244" y="649432"/>
                  <a:pt x="200197" y="570692"/>
                  <a:pt x="241684" y="467399"/>
                </a:cubicBezTo>
                <a:cubicBezTo>
                  <a:pt x="283171" y="364106"/>
                  <a:pt x="302644" y="4272"/>
                  <a:pt x="282324" y="3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23339A03-6407-41ED-A5E0-A5D244DAF282}"/>
              </a:ext>
            </a:extLst>
          </p:cNvPr>
          <p:cNvSpPr/>
          <p:nvPr/>
        </p:nvSpPr>
        <p:spPr>
          <a:xfrm>
            <a:off x="7204360" y="5491044"/>
            <a:ext cx="1203171" cy="301857"/>
          </a:xfrm>
          <a:custGeom>
            <a:avLst/>
            <a:gdLst>
              <a:gd name="connsiteX0" fmla="*/ 9240 w 1203171"/>
              <a:gd name="connsiteY0" fmla="*/ 5516 h 301857"/>
              <a:gd name="connsiteX1" fmla="*/ 181960 w 1203171"/>
              <a:gd name="connsiteY1" fmla="*/ 30916 h 301857"/>
              <a:gd name="connsiteX2" fmla="*/ 938880 w 1203171"/>
              <a:gd name="connsiteY2" fmla="*/ 127436 h 301857"/>
              <a:gd name="connsiteX3" fmla="*/ 1203040 w 1203171"/>
              <a:gd name="connsiteY3" fmla="*/ 289996 h 301857"/>
              <a:gd name="connsiteX4" fmla="*/ 913480 w 1203171"/>
              <a:gd name="connsiteY4" fmla="*/ 274756 h 301857"/>
              <a:gd name="connsiteX5" fmla="*/ 527400 w 1203171"/>
              <a:gd name="connsiteY5" fmla="*/ 157916 h 301857"/>
              <a:gd name="connsiteX6" fmla="*/ 9240 w 1203171"/>
              <a:gd name="connsiteY6" fmla="*/ 5516 h 301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3171" h="301857">
                <a:moveTo>
                  <a:pt x="9240" y="5516"/>
                </a:moveTo>
                <a:cubicBezTo>
                  <a:pt x="-48333" y="-15651"/>
                  <a:pt x="181960" y="30916"/>
                  <a:pt x="181960" y="30916"/>
                </a:cubicBezTo>
                <a:cubicBezTo>
                  <a:pt x="336900" y="51236"/>
                  <a:pt x="768700" y="84256"/>
                  <a:pt x="938880" y="127436"/>
                </a:cubicBezTo>
                <a:cubicBezTo>
                  <a:pt x="1109060" y="170616"/>
                  <a:pt x="1207273" y="265443"/>
                  <a:pt x="1203040" y="289996"/>
                </a:cubicBezTo>
                <a:cubicBezTo>
                  <a:pt x="1198807" y="314549"/>
                  <a:pt x="1026087" y="296769"/>
                  <a:pt x="913480" y="274756"/>
                </a:cubicBezTo>
                <a:cubicBezTo>
                  <a:pt x="800873" y="252743"/>
                  <a:pt x="680647" y="207023"/>
                  <a:pt x="527400" y="157916"/>
                </a:cubicBezTo>
                <a:cubicBezTo>
                  <a:pt x="374153" y="108809"/>
                  <a:pt x="66813" y="26683"/>
                  <a:pt x="9240" y="551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A5BEA3C7-37C0-4C54-98E0-601CA97F3681}"/>
              </a:ext>
            </a:extLst>
          </p:cNvPr>
          <p:cNvSpPr/>
          <p:nvPr/>
        </p:nvSpPr>
        <p:spPr>
          <a:xfrm>
            <a:off x="7940143" y="5628489"/>
            <a:ext cx="1637473" cy="553543"/>
          </a:xfrm>
          <a:custGeom>
            <a:avLst/>
            <a:gdLst>
              <a:gd name="connsiteX0" fmla="*/ 492657 w 1637473"/>
              <a:gd name="connsiteY0" fmla="*/ 188111 h 553543"/>
              <a:gd name="connsiteX1" fmla="*/ 1610257 w 1637473"/>
              <a:gd name="connsiteY1" fmla="*/ 442111 h 553543"/>
              <a:gd name="connsiteX2" fmla="*/ 1246190 w 1637473"/>
              <a:gd name="connsiteY2" fmla="*/ 552178 h 553543"/>
              <a:gd name="connsiteX3" fmla="*/ 721257 w 1637473"/>
              <a:gd name="connsiteY3" fmla="*/ 374378 h 553543"/>
              <a:gd name="connsiteX4" fmla="*/ 1590 w 1637473"/>
              <a:gd name="connsiteY4" fmla="*/ 1844 h 553543"/>
              <a:gd name="connsiteX5" fmla="*/ 526524 w 1637473"/>
              <a:gd name="connsiteY5" fmla="*/ 230444 h 553543"/>
              <a:gd name="connsiteX6" fmla="*/ 492657 w 1637473"/>
              <a:gd name="connsiteY6" fmla="*/ 188111 h 55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7473" h="553543">
                <a:moveTo>
                  <a:pt x="492657" y="188111"/>
                </a:moveTo>
                <a:cubicBezTo>
                  <a:pt x="673279" y="223389"/>
                  <a:pt x="1484668" y="381433"/>
                  <a:pt x="1610257" y="442111"/>
                </a:cubicBezTo>
                <a:cubicBezTo>
                  <a:pt x="1735846" y="502789"/>
                  <a:pt x="1394357" y="563467"/>
                  <a:pt x="1246190" y="552178"/>
                </a:cubicBezTo>
                <a:cubicBezTo>
                  <a:pt x="1098023" y="540889"/>
                  <a:pt x="928690" y="466100"/>
                  <a:pt x="721257" y="374378"/>
                </a:cubicBezTo>
                <a:cubicBezTo>
                  <a:pt x="513824" y="282656"/>
                  <a:pt x="34045" y="25833"/>
                  <a:pt x="1590" y="1844"/>
                </a:cubicBezTo>
                <a:cubicBezTo>
                  <a:pt x="-30865" y="-22145"/>
                  <a:pt x="443268" y="195166"/>
                  <a:pt x="526524" y="230444"/>
                </a:cubicBezTo>
                <a:cubicBezTo>
                  <a:pt x="609780" y="265722"/>
                  <a:pt x="312035" y="152833"/>
                  <a:pt x="492657" y="188111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402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un Min、室内の画像のようです">
            <a:extLst>
              <a:ext uri="{FF2B5EF4-FFF2-40B4-BE49-F238E27FC236}">
                <a16:creationId xmlns:a16="http://schemas.microsoft.com/office/drawing/2014/main" id="{7E637688-8151-4F7B-9ADC-0C71E75341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97025"/>
            <a:ext cx="9601200" cy="960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6676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70C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0</Words>
  <Application>Microsoft Office PowerPoint</Application>
  <PresentationFormat>A3 297x420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5</cp:revision>
  <dcterms:created xsi:type="dcterms:W3CDTF">2021-10-13T12:53:07Z</dcterms:created>
  <dcterms:modified xsi:type="dcterms:W3CDTF">2021-10-14T09:45:36Z</dcterms:modified>
</cp:coreProperties>
</file>