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431" r:id="rId2"/>
    <p:sldId id="432" r:id="rId3"/>
    <p:sldId id="429" r:id="rId4"/>
    <p:sldId id="371" r:id="rId5"/>
    <p:sldId id="900" r:id="rId6"/>
    <p:sldId id="884" r:id="rId7"/>
    <p:sldId id="887" r:id="rId8"/>
    <p:sldId id="888" r:id="rId9"/>
    <p:sldId id="889" r:id="rId10"/>
    <p:sldId id="890" r:id="rId11"/>
    <p:sldId id="891" r:id="rId12"/>
    <p:sldId id="892" r:id="rId13"/>
    <p:sldId id="893" r:id="rId14"/>
    <p:sldId id="894" r:id="rId15"/>
    <p:sldId id="895" r:id="rId16"/>
    <p:sldId id="896" r:id="rId17"/>
    <p:sldId id="897" r:id="rId18"/>
    <p:sldId id="898" r:id="rId19"/>
    <p:sldId id="904" r:id="rId20"/>
    <p:sldId id="899" r:id="rId21"/>
    <p:sldId id="901" r:id="rId22"/>
    <p:sldId id="430" r:id="rId23"/>
    <p:sldId id="905" r:id="rId24"/>
    <p:sldId id="906" r:id="rId25"/>
    <p:sldId id="907" r:id="rId26"/>
    <p:sldId id="908" r:id="rId27"/>
    <p:sldId id="909" r:id="rId28"/>
    <p:sldId id="428" r:id="rId29"/>
    <p:sldId id="427" r:id="rId30"/>
    <p:sldId id="426" r:id="rId31"/>
    <p:sldId id="425" r:id="rId32"/>
    <p:sldId id="424" r:id="rId33"/>
    <p:sldId id="423" r:id="rId34"/>
    <p:sldId id="422" r:id="rId35"/>
    <p:sldId id="421" r:id="rId36"/>
    <p:sldId id="420" r:id="rId37"/>
    <p:sldId id="419" r:id="rId38"/>
    <p:sldId id="418" r:id="rId39"/>
    <p:sldId id="417" r:id="rId40"/>
    <p:sldId id="416" r:id="rId41"/>
    <p:sldId id="415" r:id="rId42"/>
    <p:sldId id="414" r:id="rId43"/>
    <p:sldId id="413" r:id="rId44"/>
    <p:sldId id="412" r:id="rId45"/>
    <p:sldId id="411" r:id="rId46"/>
    <p:sldId id="410" r:id="rId47"/>
    <p:sldId id="409" r:id="rId48"/>
    <p:sldId id="408" r:id="rId49"/>
    <p:sldId id="407" r:id="rId50"/>
    <p:sldId id="406" r:id="rId51"/>
    <p:sldId id="405" r:id="rId52"/>
    <p:sldId id="404" r:id="rId53"/>
    <p:sldId id="403" r:id="rId54"/>
    <p:sldId id="402" r:id="rId55"/>
    <p:sldId id="401" r:id="rId56"/>
    <p:sldId id="400" r:id="rId57"/>
    <p:sldId id="399" r:id="rId58"/>
    <p:sldId id="398" r:id="rId59"/>
    <p:sldId id="397" r:id="rId60"/>
    <p:sldId id="396" r:id="rId61"/>
    <p:sldId id="395" r:id="rId62"/>
    <p:sldId id="394" r:id="rId63"/>
    <p:sldId id="393" r:id="rId64"/>
    <p:sldId id="392" r:id="rId65"/>
    <p:sldId id="391" r:id="rId66"/>
    <p:sldId id="390" r:id="rId67"/>
    <p:sldId id="389" r:id="rId68"/>
    <p:sldId id="388" r:id="rId69"/>
    <p:sldId id="387" r:id="rId70"/>
    <p:sldId id="386" r:id="rId71"/>
    <p:sldId id="385" r:id="rId72"/>
    <p:sldId id="384" r:id="rId73"/>
    <p:sldId id="383" r:id="rId74"/>
    <p:sldId id="382" r:id="rId75"/>
    <p:sldId id="381" r:id="rId76"/>
    <p:sldId id="380" r:id="rId77"/>
    <p:sldId id="379" r:id="rId78"/>
    <p:sldId id="378" r:id="rId79"/>
    <p:sldId id="377" r:id="rId80"/>
    <p:sldId id="376" r:id="rId81"/>
    <p:sldId id="375" r:id="rId82"/>
    <p:sldId id="374" r:id="rId83"/>
    <p:sldId id="373" r:id="rId84"/>
    <p:sldId id="372" r:id="rId85"/>
    <p:sldId id="305" r:id="rId86"/>
    <p:sldId id="370" r:id="rId87"/>
    <p:sldId id="369" r:id="rId88"/>
    <p:sldId id="368" r:id="rId89"/>
    <p:sldId id="367" r:id="rId90"/>
    <p:sldId id="366" r:id="rId91"/>
    <p:sldId id="365" r:id="rId92"/>
    <p:sldId id="364" r:id="rId93"/>
    <p:sldId id="363" r:id="rId94"/>
    <p:sldId id="362" r:id="rId95"/>
    <p:sldId id="361" r:id="rId96"/>
    <p:sldId id="360" r:id="rId97"/>
    <p:sldId id="359" r:id="rId98"/>
    <p:sldId id="358" r:id="rId99"/>
    <p:sldId id="357" r:id="rId100"/>
    <p:sldId id="356" r:id="rId101"/>
    <p:sldId id="355" r:id="rId102"/>
    <p:sldId id="354" r:id="rId103"/>
    <p:sldId id="353" r:id="rId104"/>
    <p:sldId id="352" r:id="rId105"/>
    <p:sldId id="351" r:id="rId106"/>
    <p:sldId id="350" r:id="rId107"/>
    <p:sldId id="349" r:id="rId108"/>
    <p:sldId id="348" r:id="rId109"/>
    <p:sldId id="347" r:id="rId110"/>
    <p:sldId id="346" r:id="rId111"/>
    <p:sldId id="345" r:id="rId112"/>
    <p:sldId id="344" r:id="rId113"/>
    <p:sldId id="343" r:id="rId114"/>
    <p:sldId id="342" r:id="rId115"/>
    <p:sldId id="341" r:id="rId116"/>
    <p:sldId id="340" r:id="rId117"/>
    <p:sldId id="339" r:id="rId118"/>
    <p:sldId id="338" r:id="rId119"/>
    <p:sldId id="337" r:id="rId120"/>
    <p:sldId id="336" r:id="rId121"/>
    <p:sldId id="335" r:id="rId122"/>
    <p:sldId id="334" r:id="rId123"/>
    <p:sldId id="333" r:id="rId124"/>
    <p:sldId id="332" r:id="rId125"/>
    <p:sldId id="331" r:id="rId126"/>
    <p:sldId id="330" r:id="rId127"/>
    <p:sldId id="329" r:id="rId128"/>
    <p:sldId id="328" r:id="rId129"/>
    <p:sldId id="327" r:id="rId130"/>
    <p:sldId id="326" r:id="rId131"/>
    <p:sldId id="325" r:id="rId132"/>
    <p:sldId id="324" r:id="rId133"/>
    <p:sldId id="323" r:id="rId134"/>
    <p:sldId id="322" r:id="rId135"/>
    <p:sldId id="321" r:id="rId136"/>
    <p:sldId id="320" r:id="rId137"/>
    <p:sldId id="319" r:id="rId138"/>
    <p:sldId id="318" r:id="rId139"/>
    <p:sldId id="317" r:id="rId140"/>
    <p:sldId id="316" r:id="rId141"/>
    <p:sldId id="315" r:id="rId142"/>
    <p:sldId id="314" r:id="rId143"/>
    <p:sldId id="313" r:id="rId144"/>
    <p:sldId id="312" r:id="rId145"/>
    <p:sldId id="311" r:id="rId146"/>
    <p:sldId id="310" r:id="rId147"/>
    <p:sldId id="309" r:id="rId148"/>
    <p:sldId id="308" r:id="rId149"/>
    <p:sldId id="307" r:id="rId150"/>
    <p:sldId id="306" r:id="rId151"/>
    <p:sldId id="263" r:id="rId152"/>
    <p:sldId id="304" r:id="rId153"/>
    <p:sldId id="303" r:id="rId154"/>
    <p:sldId id="302" r:id="rId155"/>
    <p:sldId id="301" r:id="rId156"/>
    <p:sldId id="300" r:id="rId157"/>
    <p:sldId id="299" r:id="rId158"/>
    <p:sldId id="298" r:id="rId159"/>
    <p:sldId id="297" r:id="rId160"/>
    <p:sldId id="296" r:id="rId161"/>
    <p:sldId id="295" r:id="rId162"/>
    <p:sldId id="294" r:id="rId163"/>
    <p:sldId id="293" r:id="rId164"/>
    <p:sldId id="292" r:id="rId165"/>
    <p:sldId id="291" r:id="rId166"/>
    <p:sldId id="290" r:id="rId167"/>
    <p:sldId id="289" r:id="rId168"/>
    <p:sldId id="288" r:id="rId169"/>
    <p:sldId id="287" r:id="rId170"/>
    <p:sldId id="286" r:id="rId171"/>
    <p:sldId id="285" r:id="rId172"/>
    <p:sldId id="284" r:id="rId173"/>
    <p:sldId id="283" r:id="rId174"/>
    <p:sldId id="282" r:id="rId175"/>
    <p:sldId id="281" r:id="rId176"/>
    <p:sldId id="280" r:id="rId177"/>
    <p:sldId id="279" r:id="rId178"/>
    <p:sldId id="278" r:id="rId179"/>
    <p:sldId id="277" r:id="rId180"/>
    <p:sldId id="276" r:id="rId181"/>
    <p:sldId id="275" r:id="rId182"/>
    <p:sldId id="274" r:id="rId183"/>
    <p:sldId id="273" r:id="rId184"/>
    <p:sldId id="272" r:id="rId185"/>
    <p:sldId id="271" r:id="rId186"/>
    <p:sldId id="270" r:id="rId187"/>
    <p:sldId id="269" r:id="rId188"/>
    <p:sldId id="268" r:id="rId189"/>
    <p:sldId id="267" r:id="rId190"/>
    <p:sldId id="266" r:id="rId191"/>
    <p:sldId id="265" r:id="rId192"/>
    <p:sldId id="264" r:id="rId193"/>
    <p:sldId id="262" r:id="rId194"/>
    <p:sldId id="260" r:id="rId195"/>
    <p:sldId id="261" r:id="rId196"/>
    <p:sldId id="256" r:id="rId197"/>
    <p:sldId id="259" r:id="rId198"/>
    <p:sldId id="885" r:id="rId199"/>
    <p:sldId id="886" r:id="rId200"/>
    <p:sldId id="902" r:id="rId201"/>
    <p:sldId id="882" r:id="rId202"/>
    <p:sldId id="883" r:id="rId203"/>
    <p:sldId id="910" r:id="rId204"/>
    <p:sldId id="911" r:id="rId205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843C0C"/>
    <a:srgbClr val="FCFCFC"/>
    <a:srgbClr val="3333CC"/>
    <a:srgbClr val="1F76BD"/>
    <a:srgbClr val="342D2C"/>
    <a:srgbClr val="F1D3A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484" y="3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presProps" Target="presProps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viewProps" Target="viewProps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tableStyles" Target="tableStyles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134A5FA-7F41-4D02-9240-3EFC8529A5A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22B973FC-D152-484F-B164-429B6E0916D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9F7556B1-7074-40D0-BD35-E048345212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B14E6A66-B7BE-444B-8896-FB5A70E0AB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866BE8BF-51DC-449D-83D9-47916DACE3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542507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50C8F36-3FF9-493A-9A57-1C979F9933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95B333D6-CAE5-4A51-8BB3-1911663B142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52957A73-A313-4040-97E6-93DB3BF488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60653191-837F-4A82-8647-9579BAE55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403FE694-EF93-4566-ACFF-AF97B4C4A6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367458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>
            <a:extLst>
              <a:ext uri="{FF2B5EF4-FFF2-40B4-BE49-F238E27FC236}">
                <a16:creationId xmlns:a16="http://schemas.microsoft.com/office/drawing/2014/main" id="{FB1E8C15-EE87-430F-8CCD-C2561E126C7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CECFB974-B196-43B7-A0BA-9FBE805F188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840B8D5A-4BDA-4F23-85A6-48B5090FFC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E07E6FA5-D11B-4D4E-84F2-D92D46415D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FB08D51-DBC5-48D4-A8C5-C3CA1993CD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42754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B5BED02-DF7E-4E9E-90AD-8E3019646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EB1C7D3C-DFF7-4048-A86D-B392625B428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435E966-CF13-46D9-850E-4163E0CB4E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58503F1B-4C9B-4111-B0BE-21E587044D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47BC28A9-8352-41BE-96C3-40C0CFD0B1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812879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DEECA5B-8E46-4197-A754-EE7B06C638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C2252593-D8E0-4295-9E69-64B6B340BD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52D6568B-A617-4256-94DE-9747D26C4A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9BE2352D-988C-40E0-9142-0E627E3F5C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D643BFAB-0570-4C0A-B94F-E43F6968D8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589284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B7870BC-1539-40AE-A335-27AB407A9C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37ADB1B4-5E8E-4342-B40F-4530FEB7082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10CF5CF9-9DB0-4733-B349-EDD02D191B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93D2FAA7-E316-424C-9FEA-CD4FA693D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4E1A8860-97AA-4092-85D0-0EFC4A09DE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68AD4851-2423-4750-AAFC-278272226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376163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2961E69-359D-47D5-8B98-27692D5C79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45693756-FB1D-40FD-A9BB-BF0C5017F5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F1D99AC4-448C-4BC4-A19C-79E4E434E4D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D4B95C56-7A86-4B21-9AC1-C660996F507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261F9FBC-1A23-433E-8F2C-3582EF6B51A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B76BC5B1-BB2D-4560-BEFF-0E2909CBA2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03024C77-2D4B-4DB1-B2E3-6118C42612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A10BB35F-9573-4FC5-8F0C-5203AB784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33758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8E596E5-01D1-48CB-B0B6-DFC1BFC2F3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2432250C-649C-4772-8FDD-28846E08B2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E2691179-AA17-4DCC-9B74-B5C5A8D9C1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2A7D8D27-C54A-45D5-91AB-DE76361906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9236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>
            <a:extLst>
              <a:ext uri="{FF2B5EF4-FFF2-40B4-BE49-F238E27FC236}">
                <a16:creationId xmlns:a16="http://schemas.microsoft.com/office/drawing/2014/main" id="{1FC66E4E-62CF-4E62-A1C8-379082EDCC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E8D3484D-ADA6-4BB3-8CA1-2A8FA90B86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984E60B3-97BD-4F1B-AFFC-36C9655817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928401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FADF80B-BF3A-470B-84E0-0F5BBC32E9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9D69F2CE-DC2B-48B5-89B1-EC81AD1AAFC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A113A4F8-D9EF-4072-BD74-47FAC45CEEB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8DC41EA9-931D-4C78-88AE-DDF1385DF9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B20F6864-5150-4CDA-A816-C71C1B64E2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063C255-3A19-4A41-B9DE-B43D0CBE5D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757125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BA4908E-086A-4493-AABF-D30C70184F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>
            <a:extLst>
              <a:ext uri="{FF2B5EF4-FFF2-40B4-BE49-F238E27FC236}">
                <a16:creationId xmlns:a16="http://schemas.microsoft.com/office/drawing/2014/main" id="{B87CD8EF-D9B0-4185-800E-280A9F0B537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6532201D-3E35-4732-8A3C-55DE6C0D028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52B4DC6E-22C5-4A22-B6EF-C158D619A1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46967580-B4DE-49AC-A5E7-625F03EA1A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4B6B06AB-51D7-4AC0-A228-A4F9A31F83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75521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4F3C8187-555B-4AFE-8E40-F53149257C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6F4DB1B4-F1E5-4046-9227-683DE0CB68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DF4B740A-7D1C-4552-B922-FCAE5173D7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96F91D-5516-465D-BD4D-1B865F2901E0}" type="datetimeFigureOut">
              <a:rPr kumimoji="1" lang="ja-JP" altLang="en-US" smtClean="0"/>
              <a:t>2021/3/22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62CC5D10-2E7C-4599-BF8B-B6227CB8469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014322A4-5110-403A-ACDB-6D2EB6F86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C351C3-5074-4CE4-9510-3F8B653759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29421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4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テキスト, ホワイトボード&#10;&#10;自動的に生成された説明">
            <a:extLst>
              <a:ext uri="{FF2B5EF4-FFF2-40B4-BE49-F238E27FC236}">
                <a16:creationId xmlns:a16="http://schemas.microsoft.com/office/drawing/2014/main" id="{BB0CF612-27BE-4203-942B-907FF79A99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02317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3000" advClick="0" advTm="1250">
        <p159:morph option="byObject"/>
      </p:transition>
    </mc:Choice>
    <mc:Fallback xmlns="">
      <p:transition spd="slow" advClick="0" advTm="125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世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21574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26988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0330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78849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576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11778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95936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38077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31965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26016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35147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を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9563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22467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56367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58972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52709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70443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65844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6684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89082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95205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67579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パ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10679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31635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17598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20897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5274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33531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51411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09477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89410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502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28335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ワ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24507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87983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16392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11888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231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06593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"/>
    </mc:Choice>
    <mc:Fallback xmlns="">
      <p:transition spd="slow" advClick="0" advTm="250"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36239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01424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4773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478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97293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ポ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83721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5693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5426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41236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85504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79281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3978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46308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6903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2017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1791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で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13896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71685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10142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91747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29714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05494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37114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27433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76522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99376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41123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描</a:t>
            </a:r>
            <a:endParaRPr kumimoji="1" lang="ja-JP" altLang="en-US" sz="20000" dirty="0">
              <a:solidFill>
                <a:schemeClr val="bg1"/>
              </a:solidFill>
              <a:latin typeface="HG創英ﾌﾟﾚｾﾞﾝｽEB" panose="02020809000000000000" pitchFamily="17" charset="-128"/>
              <a:ea typeface="HG創英ﾌﾟﾚｾﾞﾝｽEB" panose="02020809000000000000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9604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30860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45849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3734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15579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25389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73620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99811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6614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149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8821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け</a:t>
            </a:r>
          </a:p>
        </p:txBody>
      </p:sp>
    </p:spTree>
    <p:extLst>
      <p:ext uri="{BB962C8B-B14F-4D97-AF65-F5344CB8AC3E}">
        <p14:creationId xmlns:p14="http://schemas.microsoft.com/office/powerpoint/2010/main" val="187592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64016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9058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073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10623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50174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85970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96127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15852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14823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60887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-1474088" y="2644170"/>
            <a:ext cx="15140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96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ルパン三世をパワポで描け</a:t>
            </a:r>
          </a:p>
        </p:txBody>
      </p:sp>
    </p:spTree>
    <p:extLst>
      <p:ext uri="{BB962C8B-B14F-4D97-AF65-F5344CB8AC3E}">
        <p14:creationId xmlns:p14="http://schemas.microsoft.com/office/powerpoint/2010/main" val="1891394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70434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28360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395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82136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64672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0716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76414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440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75955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09323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2425981" y="3044279"/>
            <a:ext cx="73400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44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ルパン三世をパワポで描け</a:t>
            </a:r>
          </a:p>
        </p:txBody>
      </p:sp>
    </p:spTree>
    <p:extLst>
      <p:ext uri="{BB962C8B-B14F-4D97-AF65-F5344CB8AC3E}">
        <p14:creationId xmlns:p14="http://schemas.microsoft.com/office/powerpoint/2010/main" val="25234499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advTm="4000">
        <p159:morph option="byObject"/>
      </p:transition>
    </mc:Choice>
    <mc:Fallback xmlns="">
      <p:transition advTm="4000">
        <p:fade/>
      </p:transition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25318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11031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61387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09754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03582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F7CEE9A8-B933-4B2A-AE8E-6DE04D035B05}"/>
              </a:ext>
            </a:extLst>
          </p:cNvPr>
          <p:cNvSpPr/>
          <p:nvPr/>
        </p:nvSpPr>
        <p:spPr>
          <a:xfrm>
            <a:off x="6092825" y="155575"/>
            <a:ext cx="346329" cy="500063"/>
          </a:xfrm>
          <a:custGeom>
            <a:avLst/>
            <a:gdLst>
              <a:gd name="connsiteX0" fmla="*/ 0 w 346329"/>
              <a:gd name="connsiteY0" fmla="*/ 0 h 500063"/>
              <a:gd name="connsiteX1" fmla="*/ 134938 w 346329"/>
              <a:gd name="connsiteY1" fmla="*/ 22225 h 500063"/>
              <a:gd name="connsiteX2" fmla="*/ 265113 w 346329"/>
              <a:gd name="connsiteY2" fmla="*/ 114300 h 500063"/>
              <a:gd name="connsiteX3" fmla="*/ 307975 w 346329"/>
              <a:gd name="connsiteY3" fmla="*/ 207963 h 500063"/>
              <a:gd name="connsiteX4" fmla="*/ 339725 w 346329"/>
              <a:gd name="connsiteY4" fmla="*/ 325438 h 500063"/>
              <a:gd name="connsiteX5" fmla="*/ 346075 w 346329"/>
              <a:gd name="connsiteY5" fmla="*/ 406400 h 500063"/>
              <a:gd name="connsiteX6" fmla="*/ 334963 w 346329"/>
              <a:gd name="connsiteY6" fmla="*/ 5000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329" h="500063">
                <a:moveTo>
                  <a:pt x="0" y="0"/>
                </a:moveTo>
                <a:cubicBezTo>
                  <a:pt x="45376" y="1587"/>
                  <a:pt x="90753" y="3175"/>
                  <a:pt x="134938" y="22225"/>
                </a:cubicBezTo>
                <a:cubicBezTo>
                  <a:pt x="179123" y="41275"/>
                  <a:pt x="236274" y="83344"/>
                  <a:pt x="265113" y="114300"/>
                </a:cubicBezTo>
                <a:cubicBezTo>
                  <a:pt x="293952" y="145256"/>
                  <a:pt x="295540" y="172773"/>
                  <a:pt x="307975" y="207963"/>
                </a:cubicBezTo>
                <a:cubicBezTo>
                  <a:pt x="320410" y="243153"/>
                  <a:pt x="333375" y="292365"/>
                  <a:pt x="339725" y="325438"/>
                </a:cubicBezTo>
                <a:cubicBezTo>
                  <a:pt x="346075" y="358511"/>
                  <a:pt x="346869" y="377296"/>
                  <a:pt x="346075" y="406400"/>
                </a:cubicBezTo>
                <a:cubicBezTo>
                  <a:pt x="345281" y="435504"/>
                  <a:pt x="338402" y="483130"/>
                  <a:pt x="334963" y="5000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88931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85800E35-FF38-4D69-BB5B-1ED6A0B714D4}"/>
              </a:ext>
            </a:extLst>
          </p:cNvPr>
          <p:cNvSpPr/>
          <p:nvPr/>
        </p:nvSpPr>
        <p:spPr>
          <a:xfrm rot="20965548">
            <a:off x="6216458" y="7564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F7CEE9A8-B933-4B2A-AE8E-6DE04D035B05}"/>
              </a:ext>
            </a:extLst>
          </p:cNvPr>
          <p:cNvSpPr/>
          <p:nvPr/>
        </p:nvSpPr>
        <p:spPr>
          <a:xfrm>
            <a:off x="6092825" y="155575"/>
            <a:ext cx="346329" cy="500063"/>
          </a:xfrm>
          <a:custGeom>
            <a:avLst/>
            <a:gdLst>
              <a:gd name="connsiteX0" fmla="*/ 0 w 346329"/>
              <a:gd name="connsiteY0" fmla="*/ 0 h 500063"/>
              <a:gd name="connsiteX1" fmla="*/ 134938 w 346329"/>
              <a:gd name="connsiteY1" fmla="*/ 22225 h 500063"/>
              <a:gd name="connsiteX2" fmla="*/ 265113 w 346329"/>
              <a:gd name="connsiteY2" fmla="*/ 114300 h 500063"/>
              <a:gd name="connsiteX3" fmla="*/ 307975 w 346329"/>
              <a:gd name="connsiteY3" fmla="*/ 207963 h 500063"/>
              <a:gd name="connsiteX4" fmla="*/ 339725 w 346329"/>
              <a:gd name="connsiteY4" fmla="*/ 325438 h 500063"/>
              <a:gd name="connsiteX5" fmla="*/ 346075 w 346329"/>
              <a:gd name="connsiteY5" fmla="*/ 406400 h 500063"/>
              <a:gd name="connsiteX6" fmla="*/ 334963 w 346329"/>
              <a:gd name="connsiteY6" fmla="*/ 5000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329" h="500063">
                <a:moveTo>
                  <a:pt x="0" y="0"/>
                </a:moveTo>
                <a:cubicBezTo>
                  <a:pt x="45376" y="1587"/>
                  <a:pt x="90753" y="3175"/>
                  <a:pt x="134938" y="22225"/>
                </a:cubicBezTo>
                <a:cubicBezTo>
                  <a:pt x="179123" y="41275"/>
                  <a:pt x="236274" y="83344"/>
                  <a:pt x="265113" y="114300"/>
                </a:cubicBezTo>
                <a:cubicBezTo>
                  <a:pt x="293952" y="145256"/>
                  <a:pt x="295540" y="172773"/>
                  <a:pt x="307975" y="207963"/>
                </a:cubicBezTo>
                <a:cubicBezTo>
                  <a:pt x="320410" y="243153"/>
                  <a:pt x="333375" y="292365"/>
                  <a:pt x="339725" y="325438"/>
                </a:cubicBezTo>
                <a:cubicBezTo>
                  <a:pt x="346075" y="358511"/>
                  <a:pt x="346869" y="377296"/>
                  <a:pt x="346075" y="406400"/>
                </a:cubicBezTo>
                <a:cubicBezTo>
                  <a:pt x="345281" y="435504"/>
                  <a:pt x="338402" y="483130"/>
                  <a:pt x="334963" y="5000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64375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85800E35-FF38-4D69-BB5B-1ED6A0B714D4}"/>
              </a:ext>
            </a:extLst>
          </p:cNvPr>
          <p:cNvSpPr/>
          <p:nvPr/>
        </p:nvSpPr>
        <p:spPr>
          <a:xfrm rot="20965548">
            <a:off x="6216458" y="7564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8BDEB2F3-CBF2-43D6-88BF-783643188328}"/>
              </a:ext>
            </a:extLst>
          </p:cNvPr>
          <p:cNvSpPr/>
          <p:nvPr/>
        </p:nvSpPr>
        <p:spPr>
          <a:xfrm rot="20965548">
            <a:off x="6002644" y="7966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F7CEE9A8-B933-4B2A-AE8E-6DE04D035B05}"/>
              </a:ext>
            </a:extLst>
          </p:cNvPr>
          <p:cNvSpPr/>
          <p:nvPr/>
        </p:nvSpPr>
        <p:spPr>
          <a:xfrm>
            <a:off x="6092825" y="155575"/>
            <a:ext cx="346329" cy="500063"/>
          </a:xfrm>
          <a:custGeom>
            <a:avLst/>
            <a:gdLst>
              <a:gd name="connsiteX0" fmla="*/ 0 w 346329"/>
              <a:gd name="connsiteY0" fmla="*/ 0 h 500063"/>
              <a:gd name="connsiteX1" fmla="*/ 134938 w 346329"/>
              <a:gd name="connsiteY1" fmla="*/ 22225 h 500063"/>
              <a:gd name="connsiteX2" fmla="*/ 265113 w 346329"/>
              <a:gd name="connsiteY2" fmla="*/ 114300 h 500063"/>
              <a:gd name="connsiteX3" fmla="*/ 307975 w 346329"/>
              <a:gd name="connsiteY3" fmla="*/ 207963 h 500063"/>
              <a:gd name="connsiteX4" fmla="*/ 339725 w 346329"/>
              <a:gd name="connsiteY4" fmla="*/ 325438 h 500063"/>
              <a:gd name="connsiteX5" fmla="*/ 346075 w 346329"/>
              <a:gd name="connsiteY5" fmla="*/ 406400 h 500063"/>
              <a:gd name="connsiteX6" fmla="*/ 334963 w 346329"/>
              <a:gd name="connsiteY6" fmla="*/ 5000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329" h="500063">
                <a:moveTo>
                  <a:pt x="0" y="0"/>
                </a:moveTo>
                <a:cubicBezTo>
                  <a:pt x="45376" y="1587"/>
                  <a:pt x="90753" y="3175"/>
                  <a:pt x="134938" y="22225"/>
                </a:cubicBezTo>
                <a:cubicBezTo>
                  <a:pt x="179123" y="41275"/>
                  <a:pt x="236274" y="83344"/>
                  <a:pt x="265113" y="114300"/>
                </a:cubicBezTo>
                <a:cubicBezTo>
                  <a:pt x="293952" y="145256"/>
                  <a:pt x="295540" y="172773"/>
                  <a:pt x="307975" y="207963"/>
                </a:cubicBezTo>
                <a:cubicBezTo>
                  <a:pt x="320410" y="243153"/>
                  <a:pt x="333375" y="292365"/>
                  <a:pt x="339725" y="325438"/>
                </a:cubicBezTo>
                <a:cubicBezTo>
                  <a:pt x="346075" y="358511"/>
                  <a:pt x="346869" y="377296"/>
                  <a:pt x="346075" y="406400"/>
                </a:cubicBezTo>
                <a:cubicBezTo>
                  <a:pt x="345281" y="435504"/>
                  <a:pt x="338402" y="483130"/>
                  <a:pt x="334963" y="5000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40805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85800E35-FF38-4D69-BB5B-1ED6A0B714D4}"/>
              </a:ext>
            </a:extLst>
          </p:cNvPr>
          <p:cNvSpPr/>
          <p:nvPr/>
        </p:nvSpPr>
        <p:spPr>
          <a:xfrm rot="20965548">
            <a:off x="6216458" y="7564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8BDEB2F3-CBF2-43D6-88BF-783643188328}"/>
              </a:ext>
            </a:extLst>
          </p:cNvPr>
          <p:cNvSpPr/>
          <p:nvPr/>
        </p:nvSpPr>
        <p:spPr>
          <a:xfrm rot="20965548">
            <a:off x="6002644" y="7966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F7CEE9A8-B933-4B2A-AE8E-6DE04D035B05}"/>
              </a:ext>
            </a:extLst>
          </p:cNvPr>
          <p:cNvSpPr/>
          <p:nvPr/>
        </p:nvSpPr>
        <p:spPr>
          <a:xfrm>
            <a:off x="6092825" y="155575"/>
            <a:ext cx="346329" cy="500063"/>
          </a:xfrm>
          <a:custGeom>
            <a:avLst/>
            <a:gdLst>
              <a:gd name="connsiteX0" fmla="*/ 0 w 346329"/>
              <a:gd name="connsiteY0" fmla="*/ 0 h 500063"/>
              <a:gd name="connsiteX1" fmla="*/ 134938 w 346329"/>
              <a:gd name="connsiteY1" fmla="*/ 22225 h 500063"/>
              <a:gd name="connsiteX2" fmla="*/ 265113 w 346329"/>
              <a:gd name="connsiteY2" fmla="*/ 114300 h 500063"/>
              <a:gd name="connsiteX3" fmla="*/ 307975 w 346329"/>
              <a:gd name="connsiteY3" fmla="*/ 207963 h 500063"/>
              <a:gd name="connsiteX4" fmla="*/ 339725 w 346329"/>
              <a:gd name="connsiteY4" fmla="*/ 325438 h 500063"/>
              <a:gd name="connsiteX5" fmla="*/ 346075 w 346329"/>
              <a:gd name="connsiteY5" fmla="*/ 406400 h 500063"/>
              <a:gd name="connsiteX6" fmla="*/ 334963 w 346329"/>
              <a:gd name="connsiteY6" fmla="*/ 5000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329" h="500063">
                <a:moveTo>
                  <a:pt x="0" y="0"/>
                </a:moveTo>
                <a:cubicBezTo>
                  <a:pt x="45376" y="1587"/>
                  <a:pt x="90753" y="3175"/>
                  <a:pt x="134938" y="22225"/>
                </a:cubicBezTo>
                <a:cubicBezTo>
                  <a:pt x="179123" y="41275"/>
                  <a:pt x="236274" y="83344"/>
                  <a:pt x="265113" y="114300"/>
                </a:cubicBezTo>
                <a:cubicBezTo>
                  <a:pt x="293952" y="145256"/>
                  <a:pt x="295540" y="172773"/>
                  <a:pt x="307975" y="207963"/>
                </a:cubicBezTo>
                <a:cubicBezTo>
                  <a:pt x="320410" y="243153"/>
                  <a:pt x="333375" y="292365"/>
                  <a:pt x="339725" y="325438"/>
                </a:cubicBezTo>
                <a:cubicBezTo>
                  <a:pt x="346075" y="358511"/>
                  <a:pt x="346869" y="377296"/>
                  <a:pt x="346075" y="406400"/>
                </a:cubicBezTo>
                <a:cubicBezTo>
                  <a:pt x="345281" y="435504"/>
                  <a:pt x="338402" y="483130"/>
                  <a:pt x="334963" y="5000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58372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85800E35-FF38-4D69-BB5B-1ED6A0B714D4}"/>
              </a:ext>
            </a:extLst>
          </p:cNvPr>
          <p:cNvSpPr/>
          <p:nvPr/>
        </p:nvSpPr>
        <p:spPr>
          <a:xfrm rot="20965548">
            <a:off x="6216458" y="756443"/>
            <a:ext cx="45719" cy="58738"/>
          </a:xfrm>
          <a:prstGeom prst="ellipse">
            <a:avLst/>
          </a:pr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8BDEB2F3-CBF2-43D6-88BF-783643188328}"/>
              </a:ext>
            </a:extLst>
          </p:cNvPr>
          <p:cNvSpPr/>
          <p:nvPr/>
        </p:nvSpPr>
        <p:spPr>
          <a:xfrm rot="20965548">
            <a:off x="6002644" y="796643"/>
            <a:ext cx="45719" cy="58738"/>
          </a:xfrm>
          <a:prstGeom prst="ellipse">
            <a:avLst/>
          </a:pr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F7CEE9A8-B933-4B2A-AE8E-6DE04D035B05}"/>
              </a:ext>
            </a:extLst>
          </p:cNvPr>
          <p:cNvSpPr/>
          <p:nvPr/>
        </p:nvSpPr>
        <p:spPr>
          <a:xfrm>
            <a:off x="6092825" y="155575"/>
            <a:ext cx="346329" cy="500063"/>
          </a:xfrm>
          <a:custGeom>
            <a:avLst/>
            <a:gdLst>
              <a:gd name="connsiteX0" fmla="*/ 0 w 346329"/>
              <a:gd name="connsiteY0" fmla="*/ 0 h 500063"/>
              <a:gd name="connsiteX1" fmla="*/ 134938 w 346329"/>
              <a:gd name="connsiteY1" fmla="*/ 22225 h 500063"/>
              <a:gd name="connsiteX2" fmla="*/ 265113 w 346329"/>
              <a:gd name="connsiteY2" fmla="*/ 114300 h 500063"/>
              <a:gd name="connsiteX3" fmla="*/ 307975 w 346329"/>
              <a:gd name="connsiteY3" fmla="*/ 207963 h 500063"/>
              <a:gd name="connsiteX4" fmla="*/ 339725 w 346329"/>
              <a:gd name="connsiteY4" fmla="*/ 325438 h 500063"/>
              <a:gd name="connsiteX5" fmla="*/ 346075 w 346329"/>
              <a:gd name="connsiteY5" fmla="*/ 406400 h 500063"/>
              <a:gd name="connsiteX6" fmla="*/ 334963 w 346329"/>
              <a:gd name="connsiteY6" fmla="*/ 5000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329" h="500063">
                <a:moveTo>
                  <a:pt x="0" y="0"/>
                </a:moveTo>
                <a:cubicBezTo>
                  <a:pt x="45376" y="1587"/>
                  <a:pt x="90753" y="3175"/>
                  <a:pt x="134938" y="22225"/>
                </a:cubicBezTo>
                <a:cubicBezTo>
                  <a:pt x="179123" y="41275"/>
                  <a:pt x="236274" y="83344"/>
                  <a:pt x="265113" y="114300"/>
                </a:cubicBezTo>
                <a:cubicBezTo>
                  <a:pt x="293952" y="145256"/>
                  <a:pt x="295540" y="172773"/>
                  <a:pt x="307975" y="207963"/>
                </a:cubicBezTo>
                <a:cubicBezTo>
                  <a:pt x="320410" y="243153"/>
                  <a:pt x="333375" y="292365"/>
                  <a:pt x="339725" y="325438"/>
                </a:cubicBezTo>
                <a:cubicBezTo>
                  <a:pt x="346075" y="358511"/>
                  <a:pt x="346869" y="377296"/>
                  <a:pt x="346075" y="406400"/>
                </a:cubicBezTo>
                <a:cubicBezTo>
                  <a:pt x="345281" y="435504"/>
                  <a:pt x="338402" y="483130"/>
                  <a:pt x="334963" y="50006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812866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000">
        <p159:morph option="byObject"/>
      </p:transition>
    </mc:Choice>
    <mc:Fallback xmlns="">
      <p:transition spd="slow" advClick="0" advTm="3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ファイル, タイプ, powerpoint 無料 アイコン の vscode">
            <a:extLst>
              <a:ext uri="{FF2B5EF4-FFF2-40B4-BE49-F238E27FC236}">
                <a16:creationId xmlns:a16="http://schemas.microsoft.com/office/drawing/2014/main" id="{1D2E0623-68B4-4DC6-B254-EC0D513E8F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990600"/>
            <a:ext cx="4876800" cy="487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87840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3000" advTm="1250">
        <p159:morph option="byObject"/>
      </p:transition>
    </mc:Choice>
    <mc:Fallback xmlns="">
      <p:transition spd="slow" advTm="125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07920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3377308-3DF4-47D3-83C9-93C468D60142}"/>
              </a:ext>
            </a:extLst>
          </p:cNvPr>
          <p:cNvGrpSpPr/>
          <p:nvPr/>
        </p:nvGrpSpPr>
        <p:grpSpPr>
          <a:xfrm>
            <a:off x="2239433" y="1515000"/>
            <a:ext cx="7726254" cy="3165685"/>
            <a:chOff x="2239433" y="1515000"/>
            <a:chExt cx="7726254" cy="3165685"/>
          </a:xfrm>
        </p:grpSpPr>
        <p:pic>
          <p:nvPicPr>
            <p:cNvPr id="238" name="Picture 4" descr="銃痕 – SILHOUETTE DESIGN">
              <a:extLst>
                <a:ext uri="{FF2B5EF4-FFF2-40B4-BE49-F238E27FC236}">
                  <a16:creationId xmlns:a16="http://schemas.microsoft.com/office/drawing/2014/main" id="{78E6EE22-F258-4D88-9213-E7C8DE64478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519" r="63185" b="47432"/>
            <a:stretch/>
          </p:blipFill>
          <p:spPr bwMode="auto">
            <a:xfrm>
              <a:off x="4244210" y="1515000"/>
              <a:ext cx="2857500" cy="25642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0" name="グループ化 239">
              <a:extLst>
                <a:ext uri="{FF2B5EF4-FFF2-40B4-BE49-F238E27FC236}">
                  <a16:creationId xmlns:a16="http://schemas.microsoft.com/office/drawing/2014/main" id="{D636ABDB-0451-4CB9-8FFE-AC532666AE75}"/>
                </a:ext>
              </a:extLst>
            </p:cNvPr>
            <p:cNvGrpSpPr/>
            <p:nvPr/>
          </p:nvGrpSpPr>
          <p:grpSpPr>
            <a:xfrm>
              <a:off x="2239433" y="2446161"/>
              <a:ext cx="7726254" cy="2234524"/>
              <a:chOff x="2239433" y="1941665"/>
              <a:chExt cx="7726254" cy="2234524"/>
            </a:xfrm>
            <a:noFill/>
            <a:effectLst/>
          </p:grpSpPr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24C65EDC-799F-41E4-A898-3766BCC8AA16}"/>
                  </a:ext>
                </a:extLst>
              </p:cNvPr>
              <p:cNvSpPr/>
              <p:nvPr/>
            </p:nvSpPr>
            <p:spPr>
              <a:xfrm>
                <a:off x="2720975" y="1949450"/>
                <a:ext cx="63380" cy="228600"/>
              </a:xfrm>
              <a:custGeom>
                <a:avLst/>
                <a:gdLst>
                  <a:gd name="connsiteX0" fmla="*/ 0 w 63380"/>
                  <a:gd name="connsiteY0" fmla="*/ 0 h 228600"/>
                  <a:gd name="connsiteX1" fmla="*/ 3175 w 63380"/>
                  <a:gd name="connsiteY1" fmla="*/ 53975 h 228600"/>
                  <a:gd name="connsiteX2" fmla="*/ 3175 w 63380"/>
                  <a:gd name="connsiteY2" fmla="*/ 142875 h 228600"/>
                  <a:gd name="connsiteX3" fmla="*/ 28575 w 63380"/>
                  <a:gd name="connsiteY3" fmla="*/ 146050 h 228600"/>
                  <a:gd name="connsiteX4" fmla="*/ 60325 w 63380"/>
                  <a:gd name="connsiteY4" fmla="*/ 177800 h 228600"/>
                  <a:gd name="connsiteX5" fmla="*/ 60325 w 63380"/>
                  <a:gd name="connsiteY5" fmla="*/ 2286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80" h="228600">
                    <a:moveTo>
                      <a:pt x="0" y="0"/>
                    </a:moveTo>
                    <a:cubicBezTo>
                      <a:pt x="1323" y="15081"/>
                      <a:pt x="2646" y="30163"/>
                      <a:pt x="3175" y="53975"/>
                    </a:cubicBezTo>
                    <a:cubicBezTo>
                      <a:pt x="3704" y="77787"/>
                      <a:pt x="-1058" y="127529"/>
                      <a:pt x="3175" y="142875"/>
                    </a:cubicBezTo>
                    <a:cubicBezTo>
                      <a:pt x="7408" y="158221"/>
                      <a:pt x="19050" y="140229"/>
                      <a:pt x="28575" y="146050"/>
                    </a:cubicBezTo>
                    <a:cubicBezTo>
                      <a:pt x="38100" y="151871"/>
                      <a:pt x="55033" y="164042"/>
                      <a:pt x="60325" y="177800"/>
                    </a:cubicBezTo>
                    <a:cubicBezTo>
                      <a:pt x="65617" y="191558"/>
                      <a:pt x="62971" y="210079"/>
                      <a:pt x="60325" y="2286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42" name="直線コネクタ 241">
                <a:extLst>
                  <a:ext uri="{FF2B5EF4-FFF2-40B4-BE49-F238E27FC236}">
                    <a16:creationId xmlns:a16="http://schemas.microsoft.com/office/drawing/2014/main" id="{3EF41AE6-1C86-4514-BDF8-AC88B7BF2913}"/>
                  </a:ext>
                </a:extLst>
              </p:cNvPr>
              <p:cNvCxnSpPr/>
              <p:nvPr/>
            </p:nvCxnSpPr>
            <p:spPr>
              <a:xfrm>
                <a:off x="2784355" y="2178050"/>
                <a:ext cx="0" cy="129751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C0BA80F4-0B9A-4914-A139-E317E2B5F59F}"/>
                  </a:ext>
                </a:extLst>
              </p:cNvPr>
              <p:cNvSpPr/>
              <p:nvPr/>
            </p:nvSpPr>
            <p:spPr>
              <a:xfrm>
                <a:off x="2239433" y="3475567"/>
                <a:ext cx="549539" cy="666750"/>
              </a:xfrm>
              <a:custGeom>
                <a:avLst/>
                <a:gdLst>
                  <a:gd name="connsiteX0" fmla="*/ 543983 w 549539"/>
                  <a:gd name="connsiteY0" fmla="*/ 0 h 666750"/>
                  <a:gd name="connsiteX1" fmla="*/ 546100 w 549539"/>
                  <a:gd name="connsiteY1" fmla="*/ 110066 h 666750"/>
                  <a:gd name="connsiteX2" fmla="*/ 503767 w 549539"/>
                  <a:gd name="connsiteY2" fmla="*/ 277283 h 666750"/>
                  <a:gd name="connsiteX3" fmla="*/ 429683 w 549539"/>
                  <a:gd name="connsiteY3" fmla="*/ 476250 h 666750"/>
                  <a:gd name="connsiteX4" fmla="*/ 289983 w 549539"/>
                  <a:gd name="connsiteY4" fmla="*/ 639233 h 666750"/>
                  <a:gd name="connsiteX5" fmla="*/ 0 w 549539"/>
                  <a:gd name="connsiteY5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539" h="666750">
                    <a:moveTo>
                      <a:pt x="543983" y="0"/>
                    </a:moveTo>
                    <a:cubicBezTo>
                      <a:pt x="548393" y="31926"/>
                      <a:pt x="552803" y="63852"/>
                      <a:pt x="546100" y="110066"/>
                    </a:cubicBezTo>
                    <a:cubicBezTo>
                      <a:pt x="539397" y="156280"/>
                      <a:pt x="523170" y="216252"/>
                      <a:pt x="503767" y="277283"/>
                    </a:cubicBezTo>
                    <a:cubicBezTo>
                      <a:pt x="484364" y="338314"/>
                      <a:pt x="465314" y="415925"/>
                      <a:pt x="429683" y="476250"/>
                    </a:cubicBezTo>
                    <a:cubicBezTo>
                      <a:pt x="394052" y="536575"/>
                      <a:pt x="361597" y="607483"/>
                      <a:pt x="289983" y="639233"/>
                    </a:cubicBezTo>
                    <a:cubicBezTo>
                      <a:pt x="218369" y="670983"/>
                      <a:pt x="47625" y="664281"/>
                      <a:pt x="0" y="66675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44" name="直線コネクタ 243">
                <a:extLst>
                  <a:ext uri="{FF2B5EF4-FFF2-40B4-BE49-F238E27FC236}">
                    <a16:creationId xmlns:a16="http://schemas.microsoft.com/office/drawing/2014/main" id="{F024299B-645E-4579-911D-503060861CE0}"/>
                  </a:ext>
                </a:extLst>
              </p:cNvPr>
              <p:cNvCxnSpPr/>
              <p:nvPr/>
            </p:nvCxnSpPr>
            <p:spPr>
              <a:xfrm>
                <a:off x="2720975" y="1949450"/>
                <a:ext cx="420158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直線コネクタ 244">
                <a:extLst>
                  <a:ext uri="{FF2B5EF4-FFF2-40B4-BE49-F238E27FC236}">
                    <a16:creationId xmlns:a16="http://schemas.microsoft.com/office/drawing/2014/main" id="{1ABDC38A-164E-45FC-9BC8-00F7DBFF5FE4}"/>
                  </a:ext>
                </a:extLst>
              </p:cNvPr>
              <p:cNvCxnSpPr/>
              <p:nvPr/>
            </p:nvCxnSpPr>
            <p:spPr>
              <a:xfrm>
                <a:off x="3139017" y="1949450"/>
                <a:ext cx="0" cy="14605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676B8E27-DCE9-4B74-BA92-DEDDFAEA17FA}"/>
                  </a:ext>
                </a:extLst>
              </p:cNvPr>
              <p:cNvSpPr/>
              <p:nvPr/>
            </p:nvSpPr>
            <p:spPr>
              <a:xfrm>
                <a:off x="3071388" y="2116667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47" name="直線コネクタ 246">
                <a:extLst>
                  <a:ext uri="{FF2B5EF4-FFF2-40B4-BE49-F238E27FC236}">
                    <a16:creationId xmlns:a16="http://schemas.microsoft.com/office/drawing/2014/main" id="{8F11BC93-7847-4E60-AABB-77C72827ABD9}"/>
                  </a:ext>
                </a:extLst>
              </p:cNvPr>
              <p:cNvCxnSpPr/>
              <p:nvPr/>
            </p:nvCxnSpPr>
            <p:spPr>
              <a:xfrm>
                <a:off x="3071388" y="2167467"/>
                <a:ext cx="0" cy="129751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6938FED4-4994-47D2-9AF5-7811E6C634BF}"/>
                  </a:ext>
                </a:extLst>
              </p:cNvPr>
              <p:cNvSpPr/>
              <p:nvPr/>
            </p:nvSpPr>
            <p:spPr>
              <a:xfrm>
                <a:off x="2256367" y="3469217"/>
                <a:ext cx="815372" cy="706972"/>
              </a:xfrm>
              <a:custGeom>
                <a:avLst/>
                <a:gdLst>
                  <a:gd name="connsiteX0" fmla="*/ 812800 w 815372"/>
                  <a:gd name="connsiteY0" fmla="*/ 0 h 706972"/>
                  <a:gd name="connsiteX1" fmla="*/ 800100 w 815372"/>
                  <a:gd name="connsiteY1" fmla="*/ 173566 h 706972"/>
                  <a:gd name="connsiteX2" fmla="*/ 696383 w 815372"/>
                  <a:gd name="connsiteY2" fmla="*/ 419100 h 706972"/>
                  <a:gd name="connsiteX3" fmla="*/ 550333 w 815372"/>
                  <a:gd name="connsiteY3" fmla="*/ 596900 h 706972"/>
                  <a:gd name="connsiteX4" fmla="*/ 412750 w 815372"/>
                  <a:gd name="connsiteY4" fmla="*/ 675216 h 706972"/>
                  <a:gd name="connsiteX5" fmla="*/ 245533 w 815372"/>
                  <a:gd name="connsiteY5" fmla="*/ 706966 h 706972"/>
                  <a:gd name="connsiteX6" fmla="*/ 0 w 815372"/>
                  <a:gd name="connsiteY6" fmla="*/ 673100 h 70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372" h="706972">
                    <a:moveTo>
                      <a:pt x="812800" y="0"/>
                    </a:moveTo>
                    <a:cubicBezTo>
                      <a:pt x="816151" y="51858"/>
                      <a:pt x="819503" y="103716"/>
                      <a:pt x="800100" y="173566"/>
                    </a:cubicBezTo>
                    <a:cubicBezTo>
                      <a:pt x="780697" y="243416"/>
                      <a:pt x="738011" y="348544"/>
                      <a:pt x="696383" y="419100"/>
                    </a:cubicBezTo>
                    <a:cubicBezTo>
                      <a:pt x="654755" y="489656"/>
                      <a:pt x="597605" y="554214"/>
                      <a:pt x="550333" y="596900"/>
                    </a:cubicBezTo>
                    <a:cubicBezTo>
                      <a:pt x="503061" y="639586"/>
                      <a:pt x="463550" y="656872"/>
                      <a:pt x="412750" y="675216"/>
                    </a:cubicBezTo>
                    <a:cubicBezTo>
                      <a:pt x="361950" y="693560"/>
                      <a:pt x="314325" y="707319"/>
                      <a:pt x="245533" y="706966"/>
                    </a:cubicBezTo>
                    <a:cubicBezTo>
                      <a:pt x="176741" y="706613"/>
                      <a:pt x="38805" y="686858"/>
                      <a:pt x="0" y="6731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49" name="直線コネクタ 248">
                <a:extLst>
                  <a:ext uri="{FF2B5EF4-FFF2-40B4-BE49-F238E27FC236}">
                    <a16:creationId xmlns:a16="http://schemas.microsoft.com/office/drawing/2014/main" id="{56E6BE57-CD1E-4BA3-9E6D-B7B316491DC1}"/>
                  </a:ext>
                </a:extLst>
              </p:cNvPr>
              <p:cNvCxnSpPr/>
              <p:nvPr/>
            </p:nvCxnSpPr>
            <p:spPr>
              <a:xfrm>
                <a:off x="3185583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直線コネクタ 249">
                <a:extLst>
                  <a:ext uri="{FF2B5EF4-FFF2-40B4-BE49-F238E27FC236}">
                    <a16:creationId xmlns:a16="http://schemas.microsoft.com/office/drawing/2014/main" id="{B65D0966-7D1E-4170-9354-39E73FD9372F}"/>
                  </a:ext>
                </a:extLst>
              </p:cNvPr>
              <p:cNvCxnSpPr/>
              <p:nvPr/>
            </p:nvCxnSpPr>
            <p:spPr>
              <a:xfrm>
                <a:off x="3187700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直線コネクタ 250">
                <a:extLst>
                  <a:ext uri="{FF2B5EF4-FFF2-40B4-BE49-F238E27FC236}">
                    <a16:creationId xmlns:a16="http://schemas.microsoft.com/office/drawing/2014/main" id="{9E130B5C-4DE5-4567-8565-4601BCEA23CF}"/>
                  </a:ext>
                </a:extLst>
              </p:cNvPr>
              <p:cNvCxnSpPr/>
              <p:nvPr/>
            </p:nvCxnSpPr>
            <p:spPr>
              <a:xfrm>
                <a:off x="3602567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475E8224-5FC7-4D9D-94AA-5116D995521F}"/>
                  </a:ext>
                </a:extLst>
              </p:cNvPr>
              <p:cNvSpPr/>
              <p:nvPr/>
            </p:nvSpPr>
            <p:spPr>
              <a:xfrm>
                <a:off x="3532822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7BBA1BAE-B612-4EDB-9613-72AAF8C0F490}"/>
                  </a:ext>
                </a:extLst>
              </p:cNvPr>
              <p:cNvSpPr/>
              <p:nvPr/>
            </p:nvSpPr>
            <p:spPr>
              <a:xfrm flipH="1">
                <a:off x="3191934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54" name="直線コネクタ 253">
                <a:extLst>
                  <a:ext uri="{FF2B5EF4-FFF2-40B4-BE49-F238E27FC236}">
                    <a16:creationId xmlns:a16="http://schemas.microsoft.com/office/drawing/2014/main" id="{C228D149-F28A-4A08-A0B6-D2D80E4CC746}"/>
                  </a:ext>
                </a:extLst>
              </p:cNvPr>
              <p:cNvCxnSpPr>
                <a:stCxn id="253" idx="2"/>
              </p:cNvCxnSpPr>
              <p:nvPr/>
            </p:nvCxnSpPr>
            <p:spPr>
              <a:xfrm>
                <a:off x="3257550" y="2321983"/>
                <a:ext cx="4129" cy="123190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直線コネクタ 254">
                <a:extLst>
                  <a:ext uri="{FF2B5EF4-FFF2-40B4-BE49-F238E27FC236}">
                    <a16:creationId xmlns:a16="http://schemas.microsoft.com/office/drawing/2014/main" id="{9E7AE472-5A94-4640-AC85-EE64970E8717}"/>
                  </a:ext>
                </a:extLst>
              </p:cNvPr>
              <p:cNvCxnSpPr>
                <a:stCxn id="252" idx="2"/>
              </p:cNvCxnSpPr>
              <p:nvPr/>
            </p:nvCxnSpPr>
            <p:spPr>
              <a:xfrm flipH="1">
                <a:off x="3532821" y="2321983"/>
                <a:ext cx="4130" cy="98848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8ABABEEA-CEE6-4FDB-8A47-F3BE70E7FA30}"/>
                  </a:ext>
                </a:extLst>
              </p:cNvPr>
              <p:cNvSpPr/>
              <p:nvPr/>
            </p:nvSpPr>
            <p:spPr>
              <a:xfrm>
                <a:off x="3143250" y="3556000"/>
                <a:ext cx="117475" cy="350838"/>
              </a:xfrm>
              <a:custGeom>
                <a:avLst/>
                <a:gdLst>
                  <a:gd name="connsiteX0" fmla="*/ 117475 w 117475"/>
                  <a:gd name="connsiteY0" fmla="*/ 0 h 350838"/>
                  <a:gd name="connsiteX1" fmla="*/ 96838 w 117475"/>
                  <a:gd name="connsiteY1" fmla="*/ 82550 h 350838"/>
                  <a:gd name="connsiteX2" fmla="*/ 79375 w 117475"/>
                  <a:gd name="connsiteY2" fmla="*/ 171450 h 350838"/>
                  <a:gd name="connsiteX3" fmla="*/ 0 w 117475"/>
                  <a:gd name="connsiteY3" fmla="*/ 350838 h 350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75" h="350838">
                    <a:moveTo>
                      <a:pt x="117475" y="0"/>
                    </a:moveTo>
                    <a:cubicBezTo>
                      <a:pt x="110331" y="26987"/>
                      <a:pt x="103188" y="53975"/>
                      <a:pt x="96838" y="82550"/>
                    </a:cubicBezTo>
                    <a:cubicBezTo>
                      <a:pt x="90488" y="111125"/>
                      <a:pt x="95515" y="126735"/>
                      <a:pt x="79375" y="171450"/>
                    </a:cubicBezTo>
                    <a:cubicBezTo>
                      <a:pt x="63235" y="216165"/>
                      <a:pt x="12964" y="322792"/>
                      <a:pt x="0" y="35083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68868F95-AB42-482C-96F7-A83B93DD9102}"/>
                  </a:ext>
                </a:extLst>
              </p:cNvPr>
              <p:cNvSpPr/>
              <p:nvPr/>
            </p:nvSpPr>
            <p:spPr>
              <a:xfrm>
                <a:off x="3536950" y="2659063"/>
                <a:ext cx="519113" cy="661005"/>
              </a:xfrm>
              <a:custGeom>
                <a:avLst/>
                <a:gdLst>
                  <a:gd name="connsiteX0" fmla="*/ 519113 w 519113"/>
                  <a:gd name="connsiteY0" fmla="*/ 0 h 661005"/>
                  <a:gd name="connsiteX1" fmla="*/ 465138 w 519113"/>
                  <a:gd name="connsiteY1" fmla="*/ 155575 h 661005"/>
                  <a:gd name="connsiteX2" fmla="*/ 371475 w 519113"/>
                  <a:gd name="connsiteY2" fmla="*/ 379412 h 661005"/>
                  <a:gd name="connsiteX3" fmla="*/ 150813 w 519113"/>
                  <a:gd name="connsiteY3" fmla="*/ 631825 h 661005"/>
                  <a:gd name="connsiteX4" fmla="*/ 0 w 519113"/>
                  <a:gd name="connsiteY4" fmla="*/ 657225 h 6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113" h="661005">
                    <a:moveTo>
                      <a:pt x="519113" y="0"/>
                    </a:moveTo>
                    <a:cubicBezTo>
                      <a:pt x="504428" y="46170"/>
                      <a:pt x="489744" y="92340"/>
                      <a:pt x="465138" y="155575"/>
                    </a:cubicBezTo>
                    <a:cubicBezTo>
                      <a:pt x="440532" y="218810"/>
                      <a:pt x="423862" y="300037"/>
                      <a:pt x="371475" y="379412"/>
                    </a:cubicBezTo>
                    <a:cubicBezTo>
                      <a:pt x="319088" y="458787"/>
                      <a:pt x="212725" y="585523"/>
                      <a:pt x="150813" y="631825"/>
                    </a:cubicBezTo>
                    <a:cubicBezTo>
                      <a:pt x="88901" y="678127"/>
                      <a:pt x="21696" y="654844"/>
                      <a:pt x="0" y="657225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C79EAF3C-474D-4EF6-B45A-8A68283E6FE6}"/>
                  </a:ext>
                </a:extLst>
              </p:cNvPr>
              <p:cNvSpPr/>
              <p:nvPr/>
            </p:nvSpPr>
            <p:spPr>
              <a:xfrm>
                <a:off x="3810000" y="2659063"/>
                <a:ext cx="256240" cy="800100"/>
              </a:xfrm>
              <a:custGeom>
                <a:avLst/>
                <a:gdLst>
                  <a:gd name="connsiteX0" fmla="*/ 255588 w 256240"/>
                  <a:gd name="connsiteY0" fmla="*/ 0 h 800100"/>
                  <a:gd name="connsiteX1" fmla="*/ 247650 w 256240"/>
                  <a:gd name="connsiteY1" fmla="*/ 182562 h 800100"/>
                  <a:gd name="connsiteX2" fmla="*/ 195263 w 256240"/>
                  <a:gd name="connsiteY2" fmla="*/ 419100 h 800100"/>
                  <a:gd name="connsiteX3" fmla="*/ 101600 w 256240"/>
                  <a:gd name="connsiteY3" fmla="*/ 633412 h 800100"/>
                  <a:gd name="connsiteX4" fmla="*/ 0 w 256240"/>
                  <a:gd name="connsiteY4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240" h="800100">
                    <a:moveTo>
                      <a:pt x="255588" y="0"/>
                    </a:moveTo>
                    <a:cubicBezTo>
                      <a:pt x="256646" y="56356"/>
                      <a:pt x="257704" y="112712"/>
                      <a:pt x="247650" y="182562"/>
                    </a:cubicBezTo>
                    <a:cubicBezTo>
                      <a:pt x="237596" y="252412"/>
                      <a:pt x="219605" y="343958"/>
                      <a:pt x="195263" y="419100"/>
                    </a:cubicBezTo>
                    <a:cubicBezTo>
                      <a:pt x="170921" y="494242"/>
                      <a:pt x="134144" y="569912"/>
                      <a:pt x="101600" y="633412"/>
                    </a:cubicBezTo>
                    <a:cubicBezTo>
                      <a:pt x="69056" y="696912"/>
                      <a:pt x="15875" y="774965"/>
                      <a:pt x="0" y="8001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1A56526C-F9A5-4C3C-ADCA-58140D1855D6}"/>
                  </a:ext>
                </a:extLst>
              </p:cNvPr>
              <p:cNvSpPr/>
              <p:nvPr/>
            </p:nvSpPr>
            <p:spPr>
              <a:xfrm>
                <a:off x="3146426" y="3457575"/>
                <a:ext cx="657225" cy="455612"/>
              </a:xfrm>
              <a:custGeom>
                <a:avLst/>
                <a:gdLst>
                  <a:gd name="connsiteX0" fmla="*/ 657225 w 657225"/>
                  <a:gd name="connsiteY0" fmla="*/ 0 h 455612"/>
                  <a:gd name="connsiteX1" fmla="*/ 519112 w 657225"/>
                  <a:gd name="connsiteY1" fmla="*/ 153987 h 455612"/>
                  <a:gd name="connsiteX2" fmla="*/ 315912 w 657225"/>
                  <a:gd name="connsiteY2" fmla="*/ 306387 h 455612"/>
                  <a:gd name="connsiteX3" fmla="*/ 0 w 657225"/>
                  <a:gd name="connsiteY3" fmla="*/ 455612 h 4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55612">
                    <a:moveTo>
                      <a:pt x="657225" y="0"/>
                    </a:moveTo>
                    <a:cubicBezTo>
                      <a:pt x="616611" y="51461"/>
                      <a:pt x="575997" y="102923"/>
                      <a:pt x="519112" y="153987"/>
                    </a:cubicBezTo>
                    <a:cubicBezTo>
                      <a:pt x="462227" y="205051"/>
                      <a:pt x="402431" y="256116"/>
                      <a:pt x="315912" y="306387"/>
                    </a:cubicBezTo>
                    <a:cubicBezTo>
                      <a:pt x="229393" y="356658"/>
                      <a:pt x="55033" y="433122"/>
                      <a:pt x="0" y="45561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0" name="直線コネクタ 259">
                <a:extLst>
                  <a:ext uri="{FF2B5EF4-FFF2-40B4-BE49-F238E27FC236}">
                    <a16:creationId xmlns:a16="http://schemas.microsoft.com/office/drawing/2014/main" id="{FB4B4FA5-5A5D-4C2E-9D0A-8FD19FC4BB66}"/>
                  </a:ext>
                </a:extLst>
              </p:cNvPr>
              <p:cNvCxnSpPr/>
              <p:nvPr/>
            </p:nvCxnSpPr>
            <p:spPr>
              <a:xfrm>
                <a:off x="426508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直線コネクタ 260">
                <a:extLst>
                  <a:ext uri="{FF2B5EF4-FFF2-40B4-BE49-F238E27FC236}">
                    <a16:creationId xmlns:a16="http://schemas.microsoft.com/office/drawing/2014/main" id="{A3A5737A-F045-490C-AACB-F04EF2B1BE86}"/>
                  </a:ext>
                </a:extLst>
              </p:cNvPr>
              <p:cNvCxnSpPr/>
              <p:nvPr/>
            </p:nvCxnSpPr>
            <p:spPr>
              <a:xfrm>
                <a:off x="426719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直線コネクタ 261">
                <a:extLst>
                  <a:ext uri="{FF2B5EF4-FFF2-40B4-BE49-F238E27FC236}">
                    <a16:creationId xmlns:a16="http://schemas.microsoft.com/office/drawing/2014/main" id="{92A0127A-07F9-48EA-AEE9-2F37B548B53A}"/>
                  </a:ext>
                </a:extLst>
              </p:cNvPr>
              <p:cNvCxnSpPr/>
              <p:nvPr/>
            </p:nvCxnSpPr>
            <p:spPr>
              <a:xfrm>
                <a:off x="468206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67FA8C28-000E-4EE0-89E8-2DCD41961A4D}"/>
                  </a:ext>
                </a:extLst>
              </p:cNvPr>
              <p:cNvSpPr/>
              <p:nvPr/>
            </p:nvSpPr>
            <p:spPr>
              <a:xfrm>
                <a:off x="461232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829B3804-1A39-49F4-B5D5-D4FA856DABC9}"/>
                  </a:ext>
                </a:extLst>
              </p:cNvPr>
              <p:cNvSpPr/>
              <p:nvPr/>
            </p:nvSpPr>
            <p:spPr>
              <a:xfrm flipH="1">
                <a:off x="427143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5" name="直線コネクタ 264">
                <a:extLst>
                  <a:ext uri="{FF2B5EF4-FFF2-40B4-BE49-F238E27FC236}">
                    <a16:creationId xmlns:a16="http://schemas.microsoft.com/office/drawing/2014/main" id="{91D2749A-39D6-44CB-AD41-461B76C31875}"/>
                  </a:ext>
                </a:extLst>
              </p:cNvPr>
              <p:cNvCxnSpPr>
                <a:stCxn id="264" idx="2"/>
              </p:cNvCxnSpPr>
              <p:nvPr/>
            </p:nvCxnSpPr>
            <p:spPr>
              <a:xfrm>
                <a:off x="4337049" y="2321983"/>
                <a:ext cx="4129" cy="95461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直線コネクタ 265">
                <a:extLst>
                  <a:ext uri="{FF2B5EF4-FFF2-40B4-BE49-F238E27FC236}">
                    <a16:creationId xmlns:a16="http://schemas.microsoft.com/office/drawing/2014/main" id="{FDD16C3B-11B6-424D-A994-761B47A02CA9}"/>
                  </a:ext>
                </a:extLst>
              </p:cNvPr>
              <p:cNvCxnSpPr>
                <a:stCxn id="263" idx="2"/>
              </p:cNvCxnSpPr>
              <p:nvPr/>
            </p:nvCxnSpPr>
            <p:spPr>
              <a:xfrm flipH="1">
                <a:off x="4612320" y="2321983"/>
                <a:ext cx="4130" cy="98848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4D71118C-93C6-4AAF-8F19-89D5FA287447}"/>
                  </a:ext>
                </a:extLst>
              </p:cNvPr>
              <p:cNvSpPr/>
              <p:nvPr/>
            </p:nvSpPr>
            <p:spPr>
              <a:xfrm>
                <a:off x="3795713" y="3273425"/>
                <a:ext cx="546100" cy="663414"/>
              </a:xfrm>
              <a:custGeom>
                <a:avLst/>
                <a:gdLst>
                  <a:gd name="connsiteX0" fmla="*/ 546100 w 546100"/>
                  <a:gd name="connsiteY0" fmla="*/ 0 h 663414"/>
                  <a:gd name="connsiteX1" fmla="*/ 528637 w 546100"/>
                  <a:gd name="connsiteY1" fmla="*/ 101600 h 663414"/>
                  <a:gd name="connsiteX2" fmla="*/ 503237 w 546100"/>
                  <a:gd name="connsiteY2" fmla="*/ 234950 h 663414"/>
                  <a:gd name="connsiteX3" fmla="*/ 420687 w 546100"/>
                  <a:gd name="connsiteY3" fmla="*/ 441325 h 663414"/>
                  <a:gd name="connsiteX4" fmla="*/ 382587 w 546100"/>
                  <a:gd name="connsiteY4" fmla="*/ 509588 h 663414"/>
                  <a:gd name="connsiteX5" fmla="*/ 292100 w 546100"/>
                  <a:gd name="connsiteY5" fmla="*/ 598488 h 663414"/>
                  <a:gd name="connsiteX6" fmla="*/ 161925 w 546100"/>
                  <a:gd name="connsiteY6" fmla="*/ 661988 h 663414"/>
                  <a:gd name="connsiteX7" fmla="*/ 0 w 546100"/>
                  <a:gd name="connsiteY7" fmla="*/ 641350 h 66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100" h="663414">
                    <a:moveTo>
                      <a:pt x="546100" y="0"/>
                    </a:moveTo>
                    <a:cubicBezTo>
                      <a:pt x="540940" y="31221"/>
                      <a:pt x="535781" y="62442"/>
                      <a:pt x="528637" y="101600"/>
                    </a:cubicBezTo>
                    <a:cubicBezTo>
                      <a:pt x="521493" y="140758"/>
                      <a:pt x="521229" y="178329"/>
                      <a:pt x="503237" y="234950"/>
                    </a:cubicBezTo>
                    <a:cubicBezTo>
                      <a:pt x="485245" y="291571"/>
                      <a:pt x="440795" y="395552"/>
                      <a:pt x="420687" y="441325"/>
                    </a:cubicBezTo>
                    <a:cubicBezTo>
                      <a:pt x="400579" y="487098"/>
                      <a:pt x="404018" y="483394"/>
                      <a:pt x="382587" y="509588"/>
                    </a:cubicBezTo>
                    <a:cubicBezTo>
                      <a:pt x="361156" y="535782"/>
                      <a:pt x="328877" y="573088"/>
                      <a:pt x="292100" y="598488"/>
                    </a:cubicBezTo>
                    <a:cubicBezTo>
                      <a:pt x="255323" y="623888"/>
                      <a:pt x="210608" y="654844"/>
                      <a:pt x="161925" y="661988"/>
                    </a:cubicBezTo>
                    <a:cubicBezTo>
                      <a:pt x="113242" y="669132"/>
                      <a:pt x="27517" y="647435"/>
                      <a:pt x="0" y="64135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27155CCA-96F6-47EE-BAEE-7844E9C785CC}"/>
                  </a:ext>
                </a:extLst>
              </p:cNvPr>
              <p:cNvSpPr/>
              <p:nvPr/>
            </p:nvSpPr>
            <p:spPr>
              <a:xfrm>
                <a:off x="3937000" y="3313113"/>
                <a:ext cx="681038" cy="631102"/>
              </a:xfrm>
              <a:custGeom>
                <a:avLst/>
                <a:gdLst>
                  <a:gd name="connsiteX0" fmla="*/ 681038 w 681038"/>
                  <a:gd name="connsiteY0" fmla="*/ 0 h 631102"/>
                  <a:gd name="connsiteX1" fmla="*/ 646113 w 681038"/>
                  <a:gd name="connsiteY1" fmla="*/ 139700 h 631102"/>
                  <a:gd name="connsiteX2" fmla="*/ 579438 w 681038"/>
                  <a:gd name="connsiteY2" fmla="*/ 325437 h 631102"/>
                  <a:gd name="connsiteX3" fmla="*/ 477838 w 681038"/>
                  <a:gd name="connsiteY3" fmla="*/ 465137 h 631102"/>
                  <a:gd name="connsiteX4" fmla="*/ 355600 w 681038"/>
                  <a:gd name="connsiteY4" fmla="*/ 571500 h 631102"/>
                  <a:gd name="connsiteX5" fmla="*/ 234950 w 681038"/>
                  <a:gd name="connsiteY5" fmla="*/ 619125 h 631102"/>
                  <a:gd name="connsiteX6" fmla="*/ 71438 w 681038"/>
                  <a:gd name="connsiteY6" fmla="*/ 628650 h 631102"/>
                  <a:gd name="connsiteX7" fmla="*/ 0 w 681038"/>
                  <a:gd name="connsiteY7" fmla="*/ 627062 h 6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038" h="631102">
                    <a:moveTo>
                      <a:pt x="681038" y="0"/>
                    </a:moveTo>
                    <a:cubicBezTo>
                      <a:pt x="672042" y="42730"/>
                      <a:pt x="663046" y="85461"/>
                      <a:pt x="646113" y="139700"/>
                    </a:cubicBezTo>
                    <a:cubicBezTo>
                      <a:pt x="629180" y="193939"/>
                      <a:pt x="607484" y="271198"/>
                      <a:pt x="579438" y="325437"/>
                    </a:cubicBezTo>
                    <a:cubicBezTo>
                      <a:pt x="551392" y="379676"/>
                      <a:pt x="515144" y="424127"/>
                      <a:pt x="477838" y="465137"/>
                    </a:cubicBezTo>
                    <a:cubicBezTo>
                      <a:pt x="440532" y="506148"/>
                      <a:pt x="396081" y="545835"/>
                      <a:pt x="355600" y="571500"/>
                    </a:cubicBezTo>
                    <a:cubicBezTo>
                      <a:pt x="315119" y="597165"/>
                      <a:pt x="282310" y="609600"/>
                      <a:pt x="234950" y="619125"/>
                    </a:cubicBezTo>
                    <a:cubicBezTo>
                      <a:pt x="187590" y="628650"/>
                      <a:pt x="110596" y="627327"/>
                      <a:pt x="71438" y="628650"/>
                    </a:cubicBezTo>
                    <a:cubicBezTo>
                      <a:pt x="32280" y="629973"/>
                      <a:pt x="27781" y="634206"/>
                      <a:pt x="0" y="62706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76F06B4D-37BB-43E1-B1CA-E54AE26806D1}"/>
                  </a:ext>
                </a:extLst>
              </p:cNvPr>
              <p:cNvGrpSpPr/>
              <p:nvPr/>
            </p:nvGrpSpPr>
            <p:grpSpPr>
              <a:xfrm>
                <a:off x="4741332" y="2116667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400" name="直線コネクタ 399">
                  <a:extLst>
                    <a:ext uri="{FF2B5EF4-FFF2-40B4-BE49-F238E27FC236}">
                      <a16:creationId xmlns:a16="http://schemas.microsoft.com/office/drawing/2014/main" id="{2714D191-9487-4B75-9133-3699362AD936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1" name="直線コネクタ 400">
                  <a:extLst>
                    <a:ext uri="{FF2B5EF4-FFF2-40B4-BE49-F238E27FC236}">
                      <a16:creationId xmlns:a16="http://schemas.microsoft.com/office/drawing/2014/main" id="{6C01FB64-0FBA-46B0-8CDD-582D95855D7A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直線コネクタ 401">
                  <a:extLst>
                    <a:ext uri="{FF2B5EF4-FFF2-40B4-BE49-F238E27FC236}">
                      <a16:creationId xmlns:a16="http://schemas.microsoft.com/office/drawing/2014/main" id="{B79B1106-95BD-4C55-8911-F3CAFADD4BB6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1B8EC550-D263-4EE9-9BE2-7D21CA4C3083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AFEA8F3F-D5B3-4B79-96E2-5878DC1BBC4E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70" name="直線コネクタ 269">
                <a:extLst>
                  <a:ext uri="{FF2B5EF4-FFF2-40B4-BE49-F238E27FC236}">
                    <a16:creationId xmlns:a16="http://schemas.microsoft.com/office/drawing/2014/main" id="{766B49EF-0BE1-40A1-9E2F-BD3856378CC2}"/>
                  </a:ext>
                </a:extLst>
              </p:cNvPr>
              <p:cNvCxnSpPr>
                <a:stCxn id="404" idx="2"/>
              </p:cNvCxnSpPr>
              <p:nvPr/>
            </p:nvCxnSpPr>
            <p:spPr>
              <a:xfrm>
                <a:off x="4813299" y="2321983"/>
                <a:ext cx="3176" cy="1013355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直線コネクタ 270">
                <a:extLst>
                  <a:ext uri="{FF2B5EF4-FFF2-40B4-BE49-F238E27FC236}">
                    <a16:creationId xmlns:a16="http://schemas.microsoft.com/office/drawing/2014/main" id="{21626297-3834-410D-851D-60B6F3080F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2321983"/>
                <a:ext cx="0" cy="105305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直線コネクタ 271">
                <a:extLst>
                  <a:ext uri="{FF2B5EF4-FFF2-40B4-BE49-F238E27FC236}">
                    <a16:creationId xmlns:a16="http://schemas.microsoft.com/office/drawing/2014/main" id="{5249F87C-D854-4B6C-A094-ECA2FBE5E3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2659063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直線コネクタ 272">
                <a:extLst>
                  <a:ext uri="{FF2B5EF4-FFF2-40B4-BE49-F238E27FC236}">
                    <a16:creationId xmlns:a16="http://schemas.microsoft.com/office/drawing/2014/main" id="{F7B7C418-D50A-4295-AB6B-85D65556BC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3668" y="2659063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直線コネクタ 273">
                <a:extLst>
                  <a:ext uri="{FF2B5EF4-FFF2-40B4-BE49-F238E27FC236}">
                    <a16:creationId xmlns:a16="http://schemas.microsoft.com/office/drawing/2014/main" id="{84DB319A-544D-4AAB-9750-1C22ABB5DD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95593" y="2597679"/>
                <a:ext cx="0" cy="304271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0477A791-E5A5-4D21-AC9F-7ACA3DC9886F}"/>
                  </a:ext>
                </a:extLst>
              </p:cNvPr>
              <p:cNvSpPr/>
              <p:nvPr/>
            </p:nvSpPr>
            <p:spPr>
              <a:xfrm>
                <a:off x="5091113" y="2414739"/>
                <a:ext cx="304800" cy="177649"/>
              </a:xfrm>
              <a:custGeom>
                <a:avLst/>
                <a:gdLst>
                  <a:gd name="connsiteX0" fmla="*/ 0 w 304800"/>
                  <a:gd name="connsiteY0" fmla="*/ 28424 h 177649"/>
                  <a:gd name="connsiteX1" fmla="*/ 68262 w 304800"/>
                  <a:gd name="connsiteY1" fmla="*/ 1436 h 177649"/>
                  <a:gd name="connsiteX2" fmla="*/ 130175 w 304800"/>
                  <a:gd name="connsiteY2" fmla="*/ 9374 h 177649"/>
                  <a:gd name="connsiteX3" fmla="*/ 230187 w 304800"/>
                  <a:gd name="connsiteY3" fmla="*/ 56999 h 177649"/>
                  <a:gd name="connsiteX4" fmla="*/ 304800 w 304800"/>
                  <a:gd name="connsiteY4" fmla="*/ 177649 h 17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800" h="177649">
                    <a:moveTo>
                      <a:pt x="0" y="28424"/>
                    </a:moveTo>
                    <a:cubicBezTo>
                      <a:pt x="23283" y="16517"/>
                      <a:pt x="46566" y="4611"/>
                      <a:pt x="68262" y="1436"/>
                    </a:cubicBezTo>
                    <a:cubicBezTo>
                      <a:pt x="89958" y="-1739"/>
                      <a:pt x="103188" y="114"/>
                      <a:pt x="130175" y="9374"/>
                    </a:cubicBezTo>
                    <a:cubicBezTo>
                      <a:pt x="157162" y="18634"/>
                      <a:pt x="201083" y="28953"/>
                      <a:pt x="230187" y="56999"/>
                    </a:cubicBezTo>
                    <a:cubicBezTo>
                      <a:pt x="259291" y="85045"/>
                      <a:pt x="282045" y="131347"/>
                      <a:pt x="304800" y="177649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398B36D7-A60C-4653-9A9D-EF0D8FC41609}"/>
                  </a:ext>
                </a:extLst>
              </p:cNvPr>
              <p:cNvSpPr/>
              <p:nvPr/>
            </p:nvSpPr>
            <p:spPr>
              <a:xfrm>
                <a:off x="5087938" y="2605132"/>
                <a:ext cx="146050" cy="52343"/>
              </a:xfrm>
              <a:custGeom>
                <a:avLst/>
                <a:gdLst>
                  <a:gd name="connsiteX0" fmla="*/ 0 w 146050"/>
                  <a:gd name="connsiteY0" fmla="*/ 52343 h 52343"/>
                  <a:gd name="connsiteX1" fmla="*/ 65087 w 146050"/>
                  <a:gd name="connsiteY1" fmla="*/ 3131 h 52343"/>
                  <a:gd name="connsiteX2" fmla="*/ 107950 w 146050"/>
                  <a:gd name="connsiteY2" fmla="*/ 9481 h 52343"/>
                  <a:gd name="connsiteX3" fmla="*/ 146050 w 146050"/>
                  <a:gd name="connsiteY3" fmla="*/ 45993 h 5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52343">
                    <a:moveTo>
                      <a:pt x="0" y="52343"/>
                    </a:moveTo>
                    <a:cubicBezTo>
                      <a:pt x="23547" y="31309"/>
                      <a:pt x="47095" y="10275"/>
                      <a:pt x="65087" y="3131"/>
                    </a:cubicBezTo>
                    <a:cubicBezTo>
                      <a:pt x="83079" y="-4013"/>
                      <a:pt x="94456" y="2337"/>
                      <a:pt x="107950" y="9481"/>
                    </a:cubicBezTo>
                    <a:cubicBezTo>
                      <a:pt x="121444" y="16625"/>
                      <a:pt x="133747" y="31309"/>
                      <a:pt x="146050" y="4599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4801E927-ADE3-477A-8564-563E11D9B060}"/>
                  </a:ext>
                </a:extLst>
              </p:cNvPr>
              <p:cNvSpPr/>
              <p:nvPr/>
            </p:nvSpPr>
            <p:spPr>
              <a:xfrm flipV="1">
                <a:off x="5085291" y="2858073"/>
                <a:ext cx="146050" cy="52343"/>
              </a:xfrm>
              <a:custGeom>
                <a:avLst/>
                <a:gdLst>
                  <a:gd name="connsiteX0" fmla="*/ 0 w 146050"/>
                  <a:gd name="connsiteY0" fmla="*/ 52343 h 52343"/>
                  <a:gd name="connsiteX1" fmla="*/ 65087 w 146050"/>
                  <a:gd name="connsiteY1" fmla="*/ 3131 h 52343"/>
                  <a:gd name="connsiteX2" fmla="*/ 107950 w 146050"/>
                  <a:gd name="connsiteY2" fmla="*/ 9481 h 52343"/>
                  <a:gd name="connsiteX3" fmla="*/ 146050 w 146050"/>
                  <a:gd name="connsiteY3" fmla="*/ 45993 h 5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52343">
                    <a:moveTo>
                      <a:pt x="0" y="52343"/>
                    </a:moveTo>
                    <a:cubicBezTo>
                      <a:pt x="23547" y="31309"/>
                      <a:pt x="47095" y="10275"/>
                      <a:pt x="65087" y="3131"/>
                    </a:cubicBezTo>
                    <a:cubicBezTo>
                      <a:pt x="83079" y="-4013"/>
                      <a:pt x="94456" y="2337"/>
                      <a:pt x="107950" y="9481"/>
                    </a:cubicBezTo>
                    <a:cubicBezTo>
                      <a:pt x="121444" y="16625"/>
                      <a:pt x="133747" y="31309"/>
                      <a:pt x="146050" y="4599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B765AD46-1716-41D1-A5CF-4CB09AE98E43}"/>
                  </a:ext>
                </a:extLst>
              </p:cNvPr>
              <p:cNvSpPr/>
              <p:nvPr/>
            </p:nvSpPr>
            <p:spPr>
              <a:xfrm>
                <a:off x="5092700" y="2909888"/>
                <a:ext cx="303213" cy="171038"/>
              </a:xfrm>
              <a:custGeom>
                <a:avLst/>
                <a:gdLst>
                  <a:gd name="connsiteX0" fmla="*/ 303213 w 303213"/>
                  <a:gd name="connsiteY0" fmla="*/ 0 h 171038"/>
                  <a:gd name="connsiteX1" fmla="*/ 285750 w 303213"/>
                  <a:gd name="connsiteY1" fmla="*/ 52387 h 171038"/>
                  <a:gd name="connsiteX2" fmla="*/ 227013 w 303213"/>
                  <a:gd name="connsiteY2" fmla="*/ 119062 h 171038"/>
                  <a:gd name="connsiteX3" fmla="*/ 146050 w 303213"/>
                  <a:gd name="connsiteY3" fmla="*/ 163512 h 171038"/>
                  <a:gd name="connsiteX4" fmla="*/ 71438 w 303213"/>
                  <a:gd name="connsiteY4" fmla="*/ 169862 h 171038"/>
                  <a:gd name="connsiteX5" fmla="*/ 0 w 303213"/>
                  <a:gd name="connsiteY5" fmla="*/ 150812 h 17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213" h="171038">
                    <a:moveTo>
                      <a:pt x="303213" y="0"/>
                    </a:moveTo>
                    <a:cubicBezTo>
                      <a:pt x="300831" y="16271"/>
                      <a:pt x="298450" y="32543"/>
                      <a:pt x="285750" y="52387"/>
                    </a:cubicBezTo>
                    <a:cubicBezTo>
                      <a:pt x="273050" y="72231"/>
                      <a:pt x="250296" y="100541"/>
                      <a:pt x="227013" y="119062"/>
                    </a:cubicBezTo>
                    <a:cubicBezTo>
                      <a:pt x="203730" y="137583"/>
                      <a:pt x="171979" y="155045"/>
                      <a:pt x="146050" y="163512"/>
                    </a:cubicBezTo>
                    <a:cubicBezTo>
                      <a:pt x="120121" y="171979"/>
                      <a:pt x="95780" y="171979"/>
                      <a:pt x="71438" y="169862"/>
                    </a:cubicBezTo>
                    <a:cubicBezTo>
                      <a:pt x="47096" y="167745"/>
                      <a:pt x="14288" y="155575"/>
                      <a:pt x="0" y="15081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9" name="直線コネクタ 278">
                <a:extLst>
                  <a:ext uri="{FF2B5EF4-FFF2-40B4-BE49-F238E27FC236}">
                    <a16:creationId xmlns:a16="http://schemas.microsoft.com/office/drawing/2014/main" id="{96388808-D14F-4EE5-8300-9DA645E1E3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3060700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18BE9F4E-CF29-4A18-8289-8914EFB731B5}"/>
                  </a:ext>
                </a:extLst>
              </p:cNvPr>
              <p:cNvSpPr/>
              <p:nvPr/>
            </p:nvSpPr>
            <p:spPr>
              <a:xfrm>
                <a:off x="5087938" y="3259138"/>
                <a:ext cx="542925" cy="666750"/>
              </a:xfrm>
              <a:custGeom>
                <a:avLst/>
                <a:gdLst>
                  <a:gd name="connsiteX0" fmla="*/ 0 w 542925"/>
                  <a:gd name="connsiteY0" fmla="*/ 0 h 666750"/>
                  <a:gd name="connsiteX1" fmla="*/ 9525 w 542925"/>
                  <a:gd name="connsiteY1" fmla="*/ 125412 h 666750"/>
                  <a:gd name="connsiteX2" fmla="*/ 49212 w 542925"/>
                  <a:gd name="connsiteY2" fmla="*/ 317500 h 666750"/>
                  <a:gd name="connsiteX3" fmla="*/ 142875 w 542925"/>
                  <a:gd name="connsiteY3" fmla="*/ 530225 h 666750"/>
                  <a:gd name="connsiteX4" fmla="*/ 258762 w 542925"/>
                  <a:gd name="connsiteY4" fmla="*/ 625475 h 666750"/>
                  <a:gd name="connsiteX5" fmla="*/ 542925 w 542925"/>
                  <a:gd name="connsiteY5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2925" h="666750">
                    <a:moveTo>
                      <a:pt x="0" y="0"/>
                    </a:moveTo>
                    <a:cubicBezTo>
                      <a:pt x="661" y="36247"/>
                      <a:pt x="1323" y="72495"/>
                      <a:pt x="9525" y="125412"/>
                    </a:cubicBezTo>
                    <a:cubicBezTo>
                      <a:pt x="17727" y="178329"/>
                      <a:pt x="26987" y="250031"/>
                      <a:pt x="49212" y="317500"/>
                    </a:cubicBezTo>
                    <a:cubicBezTo>
                      <a:pt x="71437" y="384969"/>
                      <a:pt x="107950" y="478896"/>
                      <a:pt x="142875" y="530225"/>
                    </a:cubicBezTo>
                    <a:cubicBezTo>
                      <a:pt x="177800" y="581554"/>
                      <a:pt x="192087" y="602721"/>
                      <a:pt x="258762" y="625475"/>
                    </a:cubicBezTo>
                    <a:cubicBezTo>
                      <a:pt x="325437" y="648229"/>
                      <a:pt x="496623" y="661988"/>
                      <a:pt x="542925" y="66675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1E34974E-9D22-4A6B-8935-C1FD6BC7D487}"/>
                  </a:ext>
                </a:extLst>
              </p:cNvPr>
              <p:cNvSpPr/>
              <p:nvPr/>
            </p:nvSpPr>
            <p:spPr>
              <a:xfrm>
                <a:off x="4814888" y="3335338"/>
                <a:ext cx="811212" cy="625475"/>
              </a:xfrm>
              <a:custGeom>
                <a:avLst/>
                <a:gdLst>
                  <a:gd name="connsiteX0" fmla="*/ 0 w 811212"/>
                  <a:gd name="connsiteY0" fmla="*/ 0 h 625475"/>
                  <a:gd name="connsiteX1" fmla="*/ 39687 w 811212"/>
                  <a:gd name="connsiteY1" fmla="*/ 165100 h 625475"/>
                  <a:gd name="connsiteX2" fmla="*/ 119062 w 811212"/>
                  <a:gd name="connsiteY2" fmla="*/ 376237 h 625475"/>
                  <a:gd name="connsiteX3" fmla="*/ 284162 w 811212"/>
                  <a:gd name="connsiteY3" fmla="*/ 542925 h 625475"/>
                  <a:gd name="connsiteX4" fmla="*/ 515937 w 811212"/>
                  <a:gd name="connsiteY4" fmla="*/ 625475 h 625475"/>
                  <a:gd name="connsiteX5" fmla="*/ 811212 w 811212"/>
                  <a:gd name="connsiteY5" fmla="*/ 596900 h 62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212" h="625475">
                    <a:moveTo>
                      <a:pt x="0" y="0"/>
                    </a:moveTo>
                    <a:cubicBezTo>
                      <a:pt x="9921" y="51197"/>
                      <a:pt x="19843" y="102394"/>
                      <a:pt x="39687" y="165100"/>
                    </a:cubicBezTo>
                    <a:cubicBezTo>
                      <a:pt x="59531" y="227806"/>
                      <a:pt x="78316" y="313266"/>
                      <a:pt x="119062" y="376237"/>
                    </a:cubicBezTo>
                    <a:cubicBezTo>
                      <a:pt x="159808" y="439208"/>
                      <a:pt x="218016" y="501385"/>
                      <a:pt x="284162" y="542925"/>
                    </a:cubicBezTo>
                    <a:cubicBezTo>
                      <a:pt x="350308" y="584465"/>
                      <a:pt x="428095" y="616479"/>
                      <a:pt x="515937" y="625475"/>
                    </a:cubicBezTo>
                    <a:lnTo>
                      <a:pt x="811212" y="596900"/>
                    </a:ln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D545A2CD-6060-4A8D-B874-76767B2DC576}"/>
                  </a:ext>
                </a:extLst>
              </p:cNvPr>
              <p:cNvSpPr/>
              <p:nvPr/>
            </p:nvSpPr>
            <p:spPr>
              <a:xfrm>
                <a:off x="5621338" y="2279650"/>
                <a:ext cx="276225" cy="147638"/>
              </a:xfrm>
              <a:custGeom>
                <a:avLst/>
                <a:gdLst>
                  <a:gd name="connsiteX0" fmla="*/ 0 w 276225"/>
                  <a:gd name="connsiteY0" fmla="*/ 147638 h 147638"/>
                  <a:gd name="connsiteX1" fmla="*/ 23812 w 276225"/>
                  <a:gd name="connsiteY1" fmla="*/ 65088 h 147638"/>
                  <a:gd name="connsiteX2" fmla="*/ 130175 w 276225"/>
                  <a:gd name="connsiteY2" fmla="*/ 11113 h 147638"/>
                  <a:gd name="connsiteX3" fmla="*/ 276225 w 276225"/>
                  <a:gd name="connsiteY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147638">
                    <a:moveTo>
                      <a:pt x="0" y="147638"/>
                    </a:moveTo>
                    <a:cubicBezTo>
                      <a:pt x="1058" y="117740"/>
                      <a:pt x="2116" y="87842"/>
                      <a:pt x="23812" y="65088"/>
                    </a:cubicBezTo>
                    <a:cubicBezTo>
                      <a:pt x="45508" y="42334"/>
                      <a:pt x="88106" y="21961"/>
                      <a:pt x="130175" y="11113"/>
                    </a:cubicBezTo>
                    <a:cubicBezTo>
                      <a:pt x="172244" y="265"/>
                      <a:pt x="224234" y="132"/>
                      <a:pt x="276225" y="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19EF9952-216E-49BE-B1F1-19D417FF2B34}"/>
                  </a:ext>
                </a:extLst>
              </p:cNvPr>
              <p:cNvSpPr/>
              <p:nvPr/>
            </p:nvSpPr>
            <p:spPr>
              <a:xfrm flipV="1">
                <a:off x="5621338" y="2414739"/>
                <a:ext cx="276225" cy="147638"/>
              </a:xfrm>
              <a:custGeom>
                <a:avLst/>
                <a:gdLst>
                  <a:gd name="connsiteX0" fmla="*/ 0 w 276225"/>
                  <a:gd name="connsiteY0" fmla="*/ 147638 h 147638"/>
                  <a:gd name="connsiteX1" fmla="*/ 23812 w 276225"/>
                  <a:gd name="connsiteY1" fmla="*/ 65088 h 147638"/>
                  <a:gd name="connsiteX2" fmla="*/ 130175 w 276225"/>
                  <a:gd name="connsiteY2" fmla="*/ 11113 h 147638"/>
                  <a:gd name="connsiteX3" fmla="*/ 276225 w 276225"/>
                  <a:gd name="connsiteY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147638">
                    <a:moveTo>
                      <a:pt x="0" y="147638"/>
                    </a:moveTo>
                    <a:cubicBezTo>
                      <a:pt x="1058" y="117740"/>
                      <a:pt x="2116" y="87842"/>
                      <a:pt x="23812" y="65088"/>
                    </a:cubicBezTo>
                    <a:cubicBezTo>
                      <a:pt x="45508" y="42334"/>
                      <a:pt x="88106" y="21961"/>
                      <a:pt x="130175" y="11113"/>
                    </a:cubicBezTo>
                    <a:cubicBezTo>
                      <a:pt x="172244" y="265"/>
                      <a:pt x="224234" y="132"/>
                      <a:pt x="276225" y="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84" name="直線コネクタ 283">
                <a:extLst>
                  <a:ext uri="{FF2B5EF4-FFF2-40B4-BE49-F238E27FC236}">
                    <a16:creationId xmlns:a16="http://schemas.microsoft.com/office/drawing/2014/main" id="{E04FBF11-579C-4438-896F-63CFA7F44840}"/>
                  </a:ext>
                </a:extLst>
              </p:cNvPr>
              <p:cNvCxnSpPr>
                <a:stCxn id="282" idx="3"/>
              </p:cNvCxnSpPr>
              <p:nvPr/>
            </p:nvCxnSpPr>
            <p:spPr>
              <a:xfrm>
                <a:off x="5897563" y="2279650"/>
                <a:ext cx="54133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直線コネクタ 284">
                <a:extLst>
                  <a:ext uri="{FF2B5EF4-FFF2-40B4-BE49-F238E27FC236}">
                    <a16:creationId xmlns:a16="http://schemas.microsoft.com/office/drawing/2014/main" id="{7A681588-F12C-4645-8202-35EDDB9D2B60}"/>
                  </a:ext>
                </a:extLst>
              </p:cNvPr>
              <p:cNvCxnSpPr/>
              <p:nvPr/>
            </p:nvCxnSpPr>
            <p:spPr>
              <a:xfrm>
                <a:off x="5897563" y="2562225"/>
                <a:ext cx="54133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E7620003-470D-4418-ADE6-3D6C7EB1D019}"/>
                  </a:ext>
                </a:extLst>
              </p:cNvPr>
              <p:cNvSpPr/>
              <p:nvPr/>
            </p:nvSpPr>
            <p:spPr>
              <a:xfrm>
                <a:off x="6475778" y="2263776"/>
                <a:ext cx="13922" cy="153988"/>
              </a:xfrm>
              <a:custGeom>
                <a:avLst/>
                <a:gdLst>
                  <a:gd name="connsiteX0" fmla="*/ 13922 w 13922"/>
                  <a:gd name="connsiteY0" fmla="*/ 0 h 153988"/>
                  <a:gd name="connsiteX1" fmla="*/ 1222 w 13922"/>
                  <a:gd name="connsiteY1" fmla="*/ 122238 h 153988"/>
                  <a:gd name="connsiteX2" fmla="*/ 1222 w 13922"/>
                  <a:gd name="connsiteY2" fmla="*/ 153988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2" h="153988">
                    <a:moveTo>
                      <a:pt x="13922" y="0"/>
                    </a:moveTo>
                    <a:cubicBezTo>
                      <a:pt x="8630" y="48286"/>
                      <a:pt x="3339" y="96573"/>
                      <a:pt x="1222" y="122238"/>
                    </a:cubicBezTo>
                    <a:cubicBezTo>
                      <a:pt x="-895" y="147903"/>
                      <a:pt x="163" y="150945"/>
                      <a:pt x="1222" y="15398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07FD0805-AE8F-4624-A14F-B92301AAA393}"/>
                  </a:ext>
                </a:extLst>
              </p:cNvPr>
              <p:cNvSpPr/>
              <p:nvPr/>
            </p:nvSpPr>
            <p:spPr>
              <a:xfrm flipV="1">
                <a:off x="6476387" y="2417764"/>
                <a:ext cx="13922" cy="153988"/>
              </a:xfrm>
              <a:custGeom>
                <a:avLst/>
                <a:gdLst>
                  <a:gd name="connsiteX0" fmla="*/ 13922 w 13922"/>
                  <a:gd name="connsiteY0" fmla="*/ 0 h 153988"/>
                  <a:gd name="connsiteX1" fmla="*/ 1222 w 13922"/>
                  <a:gd name="connsiteY1" fmla="*/ 122238 h 153988"/>
                  <a:gd name="connsiteX2" fmla="*/ 1222 w 13922"/>
                  <a:gd name="connsiteY2" fmla="*/ 153988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2" h="153988">
                    <a:moveTo>
                      <a:pt x="13922" y="0"/>
                    </a:moveTo>
                    <a:cubicBezTo>
                      <a:pt x="8630" y="48286"/>
                      <a:pt x="3339" y="96573"/>
                      <a:pt x="1222" y="122238"/>
                    </a:cubicBezTo>
                    <a:cubicBezTo>
                      <a:pt x="-895" y="147903"/>
                      <a:pt x="163" y="150945"/>
                      <a:pt x="1222" y="15398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B3010BB1-425E-4A50-876A-3AE6E11C4D31}"/>
                  </a:ext>
                </a:extLst>
              </p:cNvPr>
              <p:cNvSpPr/>
              <p:nvPr/>
            </p:nvSpPr>
            <p:spPr>
              <a:xfrm>
                <a:off x="6437302" y="2257425"/>
                <a:ext cx="22236" cy="319088"/>
              </a:xfrm>
              <a:custGeom>
                <a:avLst/>
                <a:gdLst>
                  <a:gd name="connsiteX0" fmla="*/ 22236 w 22236"/>
                  <a:gd name="connsiteY0" fmla="*/ 0 h 319088"/>
                  <a:gd name="connsiteX1" fmla="*/ 11 w 22236"/>
                  <a:gd name="connsiteY1" fmla="*/ 169863 h 319088"/>
                  <a:gd name="connsiteX2" fmla="*/ 19061 w 22236"/>
                  <a:gd name="connsiteY2" fmla="*/ 319088 h 31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36" h="319088">
                    <a:moveTo>
                      <a:pt x="22236" y="0"/>
                    </a:moveTo>
                    <a:cubicBezTo>
                      <a:pt x="11388" y="58341"/>
                      <a:pt x="540" y="116682"/>
                      <a:pt x="11" y="169863"/>
                    </a:cubicBezTo>
                    <a:cubicBezTo>
                      <a:pt x="-518" y="223044"/>
                      <a:pt x="17474" y="296599"/>
                      <a:pt x="19061" y="31908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89" name="グループ化 288">
                <a:extLst>
                  <a:ext uri="{FF2B5EF4-FFF2-40B4-BE49-F238E27FC236}">
                    <a16:creationId xmlns:a16="http://schemas.microsoft.com/office/drawing/2014/main" id="{534E7D97-870C-4262-AF3E-0C68C6F866F8}"/>
                  </a:ext>
                </a:extLst>
              </p:cNvPr>
              <p:cNvGrpSpPr/>
              <p:nvPr/>
            </p:nvGrpSpPr>
            <p:grpSpPr>
              <a:xfrm rot="16200000">
                <a:off x="5569481" y="3581401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95" name="直線コネクタ 394">
                  <a:extLst>
                    <a:ext uri="{FF2B5EF4-FFF2-40B4-BE49-F238E27FC236}">
                      <a16:creationId xmlns:a16="http://schemas.microsoft.com/office/drawing/2014/main" id="{2D53FBD6-C1A8-4A53-876A-0B33A571350C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直線コネクタ 395">
                  <a:extLst>
                    <a:ext uri="{FF2B5EF4-FFF2-40B4-BE49-F238E27FC236}">
                      <a16:creationId xmlns:a16="http://schemas.microsoft.com/office/drawing/2014/main" id="{B376F632-3199-4351-946F-522AAEFFFA9F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直線コネクタ 396">
                  <a:extLst>
                    <a:ext uri="{FF2B5EF4-FFF2-40B4-BE49-F238E27FC236}">
                      <a16:creationId xmlns:a16="http://schemas.microsoft.com/office/drawing/2014/main" id="{CF32BCB8-DF9F-4646-91A2-57CEBD97611F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424CE42A-1463-475F-A388-02AA87EBD96C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9" name="フリーフォーム: 図形 398">
                  <a:extLst>
                    <a:ext uri="{FF2B5EF4-FFF2-40B4-BE49-F238E27FC236}">
                      <a16:creationId xmlns:a16="http://schemas.microsoft.com/office/drawing/2014/main" id="{E577612F-456D-4A48-8A8C-E36F20D339E4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BF28EF56-3DCC-4CF4-983C-2F938BF5E65B}"/>
                  </a:ext>
                </a:extLst>
              </p:cNvPr>
              <p:cNvSpPr/>
              <p:nvPr/>
            </p:nvSpPr>
            <p:spPr>
              <a:xfrm>
                <a:off x="6688667" y="2125133"/>
                <a:ext cx="260405" cy="960967"/>
              </a:xfrm>
              <a:custGeom>
                <a:avLst/>
                <a:gdLst>
                  <a:gd name="connsiteX0" fmla="*/ 258233 w 260405"/>
                  <a:gd name="connsiteY0" fmla="*/ 0 h 960967"/>
                  <a:gd name="connsiteX1" fmla="*/ 247650 w 260405"/>
                  <a:gd name="connsiteY1" fmla="*/ 139700 h 960967"/>
                  <a:gd name="connsiteX2" fmla="*/ 160866 w 260405"/>
                  <a:gd name="connsiteY2" fmla="*/ 592667 h 960967"/>
                  <a:gd name="connsiteX3" fmla="*/ 0 w 260405"/>
                  <a:gd name="connsiteY3" fmla="*/ 960967 h 96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405" h="960967">
                    <a:moveTo>
                      <a:pt x="258233" y="0"/>
                    </a:moveTo>
                    <a:cubicBezTo>
                      <a:pt x="261055" y="20461"/>
                      <a:pt x="263878" y="40922"/>
                      <a:pt x="247650" y="139700"/>
                    </a:cubicBezTo>
                    <a:cubicBezTo>
                      <a:pt x="231422" y="238478"/>
                      <a:pt x="202141" y="455789"/>
                      <a:pt x="160866" y="592667"/>
                    </a:cubicBezTo>
                    <a:cubicBezTo>
                      <a:pt x="119591" y="729545"/>
                      <a:pt x="29986" y="898173"/>
                      <a:pt x="0" y="960967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CF3149D6-70EF-4ADF-A96B-EE05A285D067}"/>
                  </a:ext>
                </a:extLst>
              </p:cNvPr>
              <p:cNvSpPr/>
              <p:nvPr/>
            </p:nvSpPr>
            <p:spPr>
              <a:xfrm>
                <a:off x="5878513" y="3076575"/>
                <a:ext cx="817562" cy="468313"/>
              </a:xfrm>
              <a:custGeom>
                <a:avLst/>
                <a:gdLst>
                  <a:gd name="connsiteX0" fmla="*/ 817562 w 817562"/>
                  <a:gd name="connsiteY0" fmla="*/ 0 h 468313"/>
                  <a:gd name="connsiteX1" fmla="*/ 681037 w 817562"/>
                  <a:gd name="connsiteY1" fmla="*/ 180975 h 468313"/>
                  <a:gd name="connsiteX2" fmla="*/ 511175 w 817562"/>
                  <a:gd name="connsiteY2" fmla="*/ 327025 h 468313"/>
                  <a:gd name="connsiteX3" fmla="*/ 265112 w 817562"/>
                  <a:gd name="connsiteY3" fmla="*/ 434975 h 468313"/>
                  <a:gd name="connsiteX4" fmla="*/ 0 w 817562"/>
                  <a:gd name="connsiteY4" fmla="*/ 468313 h 46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7562" h="468313">
                    <a:moveTo>
                      <a:pt x="817562" y="0"/>
                    </a:moveTo>
                    <a:cubicBezTo>
                      <a:pt x="774831" y="63235"/>
                      <a:pt x="732101" y="126471"/>
                      <a:pt x="681037" y="180975"/>
                    </a:cubicBezTo>
                    <a:cubicBezTo>
                      <a:pt x="629973" y="235479"/>
                      <a:pt x="580496" y="284692"/>
                      <a:pt x="511175" y="327025"/>
                    </a:cubicBezTo>
                    <a:cubicBezTo>
                      <a:pt x="441854" y="369358"/>
                      <a:pt x="350308" y="411427"/>
                      <a:pt x="265112" y="434975"/>
                    </a:cubicBezTo>
                    <a:cubicBezTo>
                      <a:pt x="179916" y="458523"/>
                      <a:pt x="89958" y="463418"/>
                      <a:pt x="0" y="46831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3896CEE9-3CEB-4191-B721-4DD83153A766}"/>
                  </a:ext>
                </a:extLst>
              </p:cNvPr>
              <p:cNvSpPr/>
              <p:nvPr/>
            </p:nvSpPr>
            <p:spPr>
              <a:xfrm>
                <a:off x="6946900" y="2128838"/>
                <a:ext cx="44538" cy="919162"/>
              </a:xfrm>
              <a:custGeom>
                <a:avLst/>
                <a:gdLst>
                  <a:gd name="connsiteX0" fmla="*/ 4763 w 44538"/>
                  <a:gd name="connsiteY0" fmla="*/ 0 h 919162"/>
                  <a:gd name="connsiteX1" fmla="*/ 41275 w 44538"/>
                  <a:gd name="connsiteY1" fmla="*/ 314325 h 919162"/>
                  <a:gd name="connsiteX2" fmla="*/ 38100 w 44538"/>
                  <a:gd name="connsiteY2" fmla="*/ 633412 h 919162"/>
                  <a:gd name="connsiteX3" fmla="*/ 0 w 44538"/>
                  <a:gd name="connsiteY3" fmla="*/ 919162 h 9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38" h="919162">
                    <a:moveTo>
                      <a:pt x="4763" y="0"/>
                    </a:moveTo>
                    <a:cubicBezTo>
                      <a:pt x="20241" y="104378"/>
                      <a:pt x="35719" y="208756"/>
                      <a:pt x="41275" y="314325"/>
                    </a:cubicBezTo>
                    <a:cubicBezTo>
                      <a:pt x="46831" y="419894"/>
                      <a:pt x="44979" y="532606"/>
                      <a:pt x="38100" y="633412"/>
                    </a:cubicBezTo>
                    <a:cubicBezTo>
                      <a:pt x="31221" y="734218"/>
                      <a:pt x="9790" y="874183"/>
                      <a:pt x="0" y="91916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B11D6D4F-8DA6-44D2-99F7-AE6E76444208}"/>
                  </a:ext>
                </a:extLst>
              </p:cNvPr>
              <p:cNvSpPr/>
              <p:nvPr/>
            </p:nvSpPr>
            <p:spPr>
              <a:xfrm>
                <a:off x="6388100" y="3040063"/>
                <a:ext cx="560388" cy="685800"/>
              </a:xfrm>
              <a:custGeom>
                <a:avLst/>
                <a:gdLst>
                  <a:gd name="connsiteX0" fmla="*/ 560388 w 560388"/>
                  <a:gd name="connsiteY0" fmla="*/ 0 h 685800"/>
                  <a:gd name="connsiteX1" fmla="*/ 503238 w 560388"/>
                  <a:gd name="connsiteY1" fmla="*/ 179387 h 685800"/>
                  <a:gd name="connsiteX2" fmla="*/ 322263 w 560388"/>
                  <a:gd name="connsiteY2" fmla="*/ 454025 h 685800"/>
                  <a:gd name="connsiteX3" fmla="*/ 0 w 560388"/>
                  <a:gd name="connsiteY3" fmla="*/ 685800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0388" h="685800">
                    <a:moveTo>
                      <a:pt x="560388" y="0"/>
                    </a:moveTo>
                    <a:cubicBezTo>
                      <a:pt x="551656" y="51858"/>
                      <a:pt x="542925" y="103716"/>
                      <a:pt x="503238" y="179387"/>
                    </a:cubicBezTo>
                    <a:cubicBezTo>
                      <a:pt x="463551" y="255058"/>
                      <a:pt x="406136" y="369623"/>
                      <a:pt x="322263" y="454025"/>
                    </a:cubicBezTo>
                    <a:cubicBezTo>
                      <a:pt x="238390" y="538427"/>
                      <a:pt x="119195" y="612113"/>
                      <a:pt x="0" y="685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8EDBC521-5E58-4498-824D-5B0C3D984E58}"/>
                  </a:ext>
                </a:extLst>
              </p:cNvPr>
              <p:cNvSpPr/>
              <p:nvPr/>
            </p:nvSpPr>
            <p:spPr>
              <a:xfrm>
                <a:off x="5872163" y="3724275"/>
                <a:ext cx="520700" cy="93663"/>
              </a:xfrm>
              <a:custGeom>
                <a:avLst/>
                <a:gdLst>
                  <a:gd name="connsiteX0" fmla="*/ 520700 w 520700"/>
                  <a:gd name="connsiteY0" fmla="*/ 0 h 93663"/>
                  <a:gd name="connsiteX1" fmla="*/ 352425 w 520700"/>
                  <a:gd name="connsiteY1" fmla="*/ 58738 h 93663"/>
                  <a:gd name="connsiteX2" fmla="*/ 0 w 520700"/>
                  <a:gd name="connsiteY2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700" h="93663">
                    <a:moveTo>
                      <a:pt x="520700" y="0"/>
                    </a:moveTo>
                    <a:cubicBezTo>
                      <a:pt x="479954" y="21564"/>
                      <a:pt x="439208" y="43128"/>
                      <a:pt x="352425" y="58738"/>
                    </a:cubicBezTo>
                    <a:cubicBezTo>
                      <a:pt x="265642" y="74349"/>
                      <a:pt x="132821" y="84006"/>
                      <a:pt x="0" y="9366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95" name="グループ化 294">
                <a:extLst>
                  <a:ext uri="{FF2B5EF4-FFF2-40B4-BE49-F238E27FC236}">
                    <a16:creationId xmlns:a16="http://schemas.microsoft.com/office/drawing/2014/main" id="{1D01022E-52A1-4A09-85E0-450353755F45}"/>
                  </a:ext>
                </a:extLst>
              </p:cNvPr>
              <p:cNvGrpSpPr/>
              <p:nvPr/>
            </p:nvGrpSpPr>
            <p:grpSpPr>
              <a:xfrm rot="16200000">
                <a:off x="7064816" y="2286529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90" name="直線コネクタ 389">
                  <a:extLst>
                    <a:ext uri="{FF2B5EF4-FFF2-40B4-BE49-F238E27FC236}">
                      <a16:creationId xmlns:a16="http://schemas.microsoft.com/office/drawing/2014/main" id="{74883884-015B-4724-BE99-0E70457959DF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直線コネクタ 390">
                  <a:extLst>
                    <a:ext uri="{FF2B5EF4-FFF2-40B4-BE49-F238E27FC236}">
                      <a16:creationId xmlns:a16="http://schemas.microsoft.com/office/drawing/2014/main" id="{429C36D1-26D1-428A-93B1-344F794D926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直線コネクタ 391">
                  <a:extLst>
                    <a:ext uri="{FF2B5EF4-FFF2-40B4-BE49-F238E27FC236}">
                      <a16:creationId xmlns:a16="http://schemas.microsoft.com/office/drawing/2014/main" id="{2DF790C8-3221-4ACB-85E1-CB1677F08358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90B26917-E786-43A6-87FE-021A74662E1A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B3C9B25D-E0B6-4A8E-8ECD-F5305A85CE6A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96" name="グループ化 295">
                <a:extLst>
                  <a:ext uri="{FF2B5EF4-FFF2-40B4-BE49-F238E27FC236}">
                    <a16:creationId xmlns:a16="http://schemas.microsoft.com/office/drawing/2014/main" id="{64C3F3BE-27E8-4B57-A836-33B4ED18F57F}"/>
                  </a:ext>
                </a:extLst>
              </p:cNvPr>
              <p:cNvGrpSpPr/>
              <p:nvPr/>
            </p:nvGrpSpPr>
            <p:grpSpPr>
              <a:xfrm rot="5400000" flipH="1">
                <a:off x="8019830" y="2286529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85" name="直線コネクタ 384">
                  <a:extLst>
                    <a:ext uri="{FF2B5EF4-FFF2-40B4-BE49-F238E27FC236}">
                      <a16:creationId xmlns:a16="http://schemas.microsoft.com/office/drawing/2014/main" id="{55AE8960-286E-460D-86C8-5A692BDE8EE4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直線コネクタ 385">
                  <a:extLst>
                    <a:ext uri="{FF2B5EF4-FFF2-40B4-BE49-F238E27FC236}">
                      <a16:creationId xmlns:a16="http://schemas.microsoft.com/office/drawing/2014/main" id="{76DFAB0C-99F1-4385-AAC1-176902D62A93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直線コネクタ 386">
                  <a:extLst>
                    <a:ext uri="{FF2B5EF4-FFF2-40B4-BE49-F238E27FC236}">
                      <a16:creationId xmlns:a16="http://schemas.microsoft.com/office/drawing/2014/main" id="{EFAC3D23-DE3D-4616-9B1A-CE25B54187A8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7AE1AEA1-7165-4234-B2A0-1BE0B120DE91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31F73A21-A16A-43E2-8057-9657D724C8D1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97" name="直線コネクタ 296">
                <a:extLst>
                  <a:ext uri="{FF2B5EF4-FFF2-40B4-BE49-F238E27FC236}">
                    <a16:creationId xmlns:a16="http://schemas.microsoft.com/office/drawing/2014/main" id="{2F789521-58AB-4A83-8C3A-ADAC5A8906A6}"/>
                  </a:ext>
                </a:extLst>
              </p:cNvPr>
              <p:cNvCxnSpPr>
                <a:stCxn id="393" idx="2"/>
              </p:cNvCxnSpPr>
              <p:nvPr/>
            </p:nvCxnSpPr>
            <p:spPr>
              <a:xfrm>
                <a:off x="7375967" y="2246312"/>
                <a:ext cx="741450" cy="4129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直線コネクタ 297">
                <a:extLst>
                  <a:ext uri="{FF2B5EF4-FFF2-40B4-BE49-F238E27FC236}">
                    <a16:creationId xmlns:a16="http://schemas.microsoft.com/office/drawing/2014/main" id="{3E18AB6E-6C13-4F5F-8F96-8CD2CAFE318E}"/>
                  </a:ext>
                </a:extLst>
              </p:cNvPr>
              <p:cNvCxnSpPr/>
              <p:nvPr/>
            </p:nvCxnSpPr>
            <p:spPr>
              <a:xfrm>
                <a:off x="7375967" y="2517246"/>
                <a:ext cx="741450" cy="4129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9" name="グループ化 298">
                <a:extLst>
                  <a:ext uri="{FF2B5EF4-FFF2-40B4-BE49-F238E27FC236}">
                    <a16:creationId xmlns:a16="http://schemas.microsoft.com/office/drawing/2014/main" id="{E38EB472-65EE-4C60-A703-1D6BEA9C7CBE}"/>
                  </a:ext>
                </a:extLst>
              </p:cNvPr>
              <p:cNvGrpSpPr/>
              <p:nvPr/>
            </p:nvGrpSpPr>
            <p:grpSpPr>
              <a:xfrm rot="16200000">
                <a:off x="7148513" y="292734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80" name="直線コネクタ 379">
                  <a:extLst>
                    <a:ext uri="{FF2B5EF4-FFF2-40B4-BE49-F238E27FC236}">
                      <a16:creationId xmlns:a16="http://schemas.microsoft.com/office/drawing/2014/main" id="{207C43E2-8E36-452A-AF52-2320A81D68F0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1" name="直線コネクタ 380">
                  <a:extLst>
                    <a:ext uri="{FF2B5EF4-FFF2-40B4-BE49-F238E27FC236}">
                      <a16:creationId xmlns:a16="http://schemas.microsoft.com/office/drawing/2014/main" id="{4B257009-43A2-462C-97AB-89A65645DC8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直線コネクタ 381">
                  <a:extLst>
                    <a:ext uri="{FF2B5EF4-FFF2-40B4-BE49-F238E27FC236}">
                      <a16:creationId xmlns:a16="http://schemas.microsoft.com/office/drawing/2014/main" id="{5AF35212-2815-4CBD-85F7-6576FAA50539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6D40ACF1-88A7-4B83-8972-597E301E2B24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0BC60B03-BAB4-4F57-B5BE-360FE068E716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0" name="グループ化 299">
                <a:extLst>
                  <a:ext uri="{FF2B5EF4-FFF2-40B4-BE49-F238E27FC236}">
                    <a16:creationId xmlns:a16="http://schemas.microsoft.com/office/drawing/2014/main" id="{B4ECF2DB-26FF-449F-B6FD-36E80A49084D}"/>
                  </a:ext>
                </a:extLst>
              </p:cNvPr>
              <p:cNvGrpSpPr/>
              <p:nvPr/>
            </p:nvGrpSpPr>
            <p:grpSpPr>
              <a:xfrm rot="5400000" flipH="1">
                <a:off x="7942572" y="292734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75" name="直線コネクタ 374">
                  <a:extLst>
                    <a:ext uri="{FF2B5EF4-FFF2-40B4-BE49-F238E27FC236}">
                      <a16:creationId xmlns:a16="http://schemas.microsoft.com/office/drawing/2014/main" id="{3BFDFE1F-821D-408B-AF0F-33A49F389DA0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直線コネクタ 375">
                  <a:extLst>
                    <a:ext uri="{FF2B5EF4-FFF2-40B4-BE49-F238E27FC236}">
                      <a16:creationId xmlns:a16="http://schemas.microsoft.com/office/drawing/2014/main" id="{CF7AB985-147E-4337-A426-6F8542A49B4E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直線コネクタ 376">
                  <a:extLst>
                    <a:ext uri="{FF2B5EF4-FFF2-40B4-BE49-F238E27FC236}">
                      <a16:creationId xmlns:a16="http://schemas.microsoft.com/office/drawing/2014/main" id="{D7CB4BB5-726E-484A-8B21-C52CBBDCBC46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EB38B1D7-BD9F-4AA5-9A00-C584F715D708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D63CD803-5F04-43B5-8ABF-159FB048B9E1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301" name="直線コネクタ 300">
                <a:extLst>
                  <a:ext uri="{FF2B5EF4-FFF2-40B4-BE49-F238E27FC236}">
                    <a16:creationId xmlns:a16="http://schemas.microsoft.com/office/drawing/2014/main" id="{ABE50EFE-4907-46D6-8E0A-B3D76416C613}"/>
                  </a:ext>
                </a:extLst>
              </p:cNvPr>
              <p:cNvCxnSpPr/>
              <p:nvPr/>
            </p:nvCxnSpPr>
            <p:spPr>
              <a:xfrm>
                <a:off x="7459664" y="2901950"/>
                <a:ext cx="6111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直線コネクタ 301">
                <a:extLst>
                  <a:ext uri="{FF2B5EF4-FFF2-40B4-BE49-F238E27FC236}">
                    <a16:creationId xmlns:a16="http://schemas.microsoft.com/office/drawing/2014/main" id="{3DEE6A00-BFA4-4C8B-972E-8B1678E64BFA}"/>
                  </a:ext>
                </a:extLst>
              </p:cNvPr>
              <p:cNvCxnSpPr/>
              <p:nvPr/>
            </p:nvCxnSpPr>
            <p:spPr>
              <a:xfrm>
                <a:off x="7459664" y="3158066"/>
                <a:ext cx="6111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3" name="グループ化 302">
                <a:extLst>
                  <a:ext uri="{FF2B5EF4-FFF2-40B4-BE49-F238E27FC236}">
                    <a16:creationId xmlns:a16="http://schemas.microsoft.com/office/drawing/2014/main" id="{1EDE9552-A6F2-4B8C-B694-81CB58A78A83}"/>
                  </a:ext>
                </a:extLst>
              </p:cNvPr>
              <p:cNvGrpSpPr/>
              <p:nvPr/>
            </p:nvGrpSpPr>
            <p:grpSpPr>
              <a:xfrm rot="16200000">
                <a:off x="6932158" y="357081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70" name="直線コネクタ 369">
                  <a:extLst>
                    <a:ext uri="{FF2B5EF4-FFF2-40B4-BE49-F238E27FC236}">
                      <a16:creationId xmlns:a16="http://schemas.microsoft.com/office/drawing/2014/main" id="{FE390F63-5F0E-4796-9C3B-6313C1D3A0E1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直線コネクタ 370">
                  <a:extLst>
                    <a:ext uri="{FF2B5EF4-FFF2-40B4-BE49-F238E27FC236}">
                      <a16:creationId xmlns:a16="http://schemas.microsoft.com/office/drawing/2014/main" id="{FA9BAC33-81C9-49BA-A9CF-167EF6838EBB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直線コネクタ 371">
                  <a:extLst>
                    <a:ext uri="{FF2B5EF4-FFF2-40B4-BE49-F238E27FC236}">
                      <a16:creationId xmlns:a16="http://schemas.microsoft.com/office/drawing/2014/main" id="{0889B468-51F0-4851-A22E-86A92439CE41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874C2640-A638-453D-8541-98C66383C97F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C5CA38D7-4C10-4D1D-8582-59D0F9561770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4" name="グループ化 303">
                <a:extLst>
                  <a:ext uri="{FF2B5EF4-FFF2-40B4-BE49-F238E27FC236}">
                    <a16:creationId xmlns:a16="http://schemas.microsoft.com/office/drawing/2014/main" id="{87543820-F8BC-42E0-9F47-71A9C725C8D9}"/>
                  </a:ext>
                </a:extLst>
              </p:cNvPr>
              <p:cNvGrpSpPr/>
              <p:nvPr/>
            </p:nvGrpSpPr>
            <p:grpSpPr>
              <a:xfrm rot="5400000" flipH="1">
                <a:off x="8160206" y="357081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65" name="直線コネクタ 364">
                  <a:extLst>
                    <a:ext uri="{FF2B5EF4-FFF2-40B4-BE49-F238E27FC236}">
                      <a16:creationId xmlns:a16="http://schemas.microsoft.com/office/drawing/2014/main" id="{0CDB1515-7769-4E33-BE07-12C4A05FE869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6" name="直線コネクタ 365">
                  <a:extLst>
                    <a:ext uri="{FF2B5EF4-FFF2-40B4-BE49-F238E27FC236}">
                      <a16:creationId xmlns:a16="http://schemas.microsoft.com/office/drawing/2014/main" id="{D3B3DD7D-7D24-4038-B09D-8B08A740438B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7" name="直線コネクタ 366">
                  <a:extLst>
                    <a:ext uri="{FF2B5EF4-FFF2-40B4-BE49-F238E27FC236}">
                      <a16:creationId xmlns:a16="http://schemas.microsoft.com/office/drawing/2014/main" id="{8A614FCD-839B-4B6F-A23A-7A6FFADCF2D1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00739C39-E774-45E7-9CD8-1BDCE74BEF0F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22AC1CCC-C62B-42AA-938D-FFEB185B9C26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305" name="直線コネクタ 304">
                <a:extLst>
                  <a:ext uri="{FF2B5EF4-FFF2-40B4-BE49-F238E27FC236}">
                    <a16:creationId xmlns:a16="http://schemas.microsoft.com/office/drawing/2014/main" id="{45EA43C9-1376-43BA-86BC-71C11F210929}"/>
                  </a:ext>
                </a:extLst>
              </p:cNvPr>
              <p:cNvCxnSpPr/>
              <p:nvPr/>
            </p:nvCxnSpPr>
            <p:spPr>
              <a:xfrm>
                <a:off x="7254347" y="3534725"/>
                <a:ext cx="997972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直線コネクタ 305">
                <a:extLst>
                  <a:ext uri="{FF2B5EF4-FFF2-40B4-BE49-F238E27FC236}">
                    <a16:creationId xmlns:a16="http://schemas.microsoft.com/office/drawing/2014/main" id="{94B7F88D-947F-45EE-8874-1122C55EDFC0}"/>
                  </a:ext>
                </a:extLst>
              </p:cNvPr>
              <p:cNvCxnSpPr/>
              <p:nvPr/>
            </p:nvCxnSpPr>
            <p:spPr>
              <a:xfrm>
                <a:off x="7254347" y="3805658"/>
                <a:ext cx="997972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7" name="グループ化 306">
                <a:extLst>
                  <a:ext uri="{FF2B5EF4-FFF2-40B4-BE49-F238E27FC236}">
                    <a16:creationId xmlns:a16="http://schemas.microsoft.com/office/drawing/2014/main" id="{70F0349C-D910-45E9-87A3-5B1FBC3D1EE1}"/>
                  </a:ext>
                </a:extLst>
              </p:cNvPr>
              <p:cNvGrpSpPr/>
              <p:nvPr/>
            </p:nvGrpSpPr>
            <p:grpSpPr>
              <a:xfrm rot="5400000" flipH="1">
                <a:off x="9654537" y="267758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60" name="直線コネクタ 359">
                  <a:extLst>
                    <a:ext uri="{FF2B5EF4-FFF2-40B4-BE49-F238E27FC236}">
                      <a16:creationId xmlns:a16="http://schemas.microsoft.com/office/drawing/2014/main" id="{F1F67E39-8A32-4309-A946-994EA484F1A2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直線コネクタ 360">
                  <a:extLst>
                    <a:ext uri="{FF2B5EF4-FFF2-40B4-BE49-F238E27FC236}">
                      <a16:creationId xmlns:a16="http://schemas.microsoft.com/office/drawing/2014/main" id="{303150E3-198D-46D6-83CE-5F7E051302D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直線コネクタ 361">
                  <a:extLst>
                    <a:ext uri="{FF2B5EF4-FFF2-40B4-BE49-F238E27FC236}">
                      <a16:creationId xmlns:a16="http://schemas.microsoft.com/office/drawing/2014/main" id="{705D4781-AA91-4985-B8BA-947EDF3E0F9E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777CDB7F-5177-4DDE-8E9A-D0D23327E714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6C54D95F-DDD2-438F-AD65-9BA6D3919E68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8" name="グループ化 307">
                <a:extLst>
                  <a:ext uri="{FF2B5EF4-FFF2-40B4-BE49-F238E27FC236}">
                    <a16:creationId xmlns:a16="http://schemas.microsoft.com/office/drawing/2014/main" id="{605A7B8E-660A-414C-B7DD-C3BDFABD3021}"/>
                  </a:ext>
                </a:extLst>
              </p:cNvPr>
              <p:cNvGrpSpPr/>
              <p:nvPr/>
            </p:nvGrpSpPr>
            <p:grpSpPr>
              <a:xfrm rot="16200000">
                <a:off x="8390072" y="267758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55" name="直線コネクタ 354">
                  <a:extLst>
                    <a:ext uri="{FF2B5EF4-FFF2-40B4-BE49-F238E27FC236}">
                      <a16:creationId xmlns:a16="http://schemas.microsoft.com/office/drawing/2014/main" id="{C1D047E9-D3B6-4E45-AB2C-9AA618860DFD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6" name="直線コネクタ 355">
                  <a:extLst>
                    <a:ext uri="{FF2B5EF4-FFF2-40B4-BE49-F238E27FC236}">
                      <a16:creationId xmlns:a16="http://schemas.microsoft.com/office/drawing/2014/main" id="{217E5D17-6C66-4A8B-9B85-E54546BC9EDD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直線コネクタ 356">
                  <a:extLst>
                    <a:ext uri="{FF2B5EF4-FFF2-40B4-BE49-F238E27FC236}">
                      <a16:creationId xmlns:a16="http://schemas.microsoft.com/office/drawing/2014/main" id="{A00716A7-46D7-4CA0-9D1C-846B621CE45A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BD6E067B-EE25-41C3-9862-29E73D000648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DF856EB1-6CC4-40AC-A8F0-FAA850E5FC1C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9" name="グループ化 308">
                <a:extLst>
                  <a:ext uri="{FF2B5EF4-FFF2-40B4-BE49-F238E27FC236}">
                    <a16:creationId xmlns:a16="http://schemas.microsoft.com/office/drawing/2014/main" id="{7C65A624-18F1-4C50-9C12-E90668AC91EF}"/>
                  </a:ext>
                </a:extLst>
              </p:cNvPr>
              <p:cNvGrpSpPr/>
              <p:nvPr/>
            </p:nvGrpSpPr>
            <p:grpSpPr>
              <a:xfrm rot="5400000" flipH="1">
                <a:off x="9654537" y="365125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50" name="直線コネクタ 349">
                  <a:extLst>
                    <a:ext uri="{FF2B5EF4-FFF2-40B4-BE49-F238E27FC236}">
                      <a16:creationId xmlns:a16="http://schemas.microsoft.com/office/drawing/2014/main" id="{32DF7ACD-E2AD-4C47-8519-12121367D1F5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1" name="直線コネクタ 350">
                  <a:extLst>
                    <a:ext uri="{FF2B5EF4-FFF2-40B4-BE49-F238E27FC236}">
                      <a16:creationId xmlns:a16="http://schemas.microsoft.com/office/drawing/2014/main" id="{DF6AC3DD-95DC-42EC-A58E-C4EC58320BA3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2" name="直線コネクタ 351">
                  <a:extLst>
                    <a:ext uri="{FF2B5EF4-FFF2-40B4-BE49-F238E27FC236}">
                      <a16:creationId xmlns:a16="http://schemas.microsoft.com/office/drawing/2014/main" id="{9A0C814D-5978-4F9C-906B-45AB494B5650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0D5BDDC3-B70D-4403-8190-F7F3B4A22C76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7F0E0205-372D-4AB5-BDB1-CA84D11B732A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0" name="グループ化 309">
                <a:extLst>
                  <a:ext uri="{FF2B5EF4-FFF2-40B4-BE49-F238E27FC236}">
                    <a16:creationId xmlns:a16="http://schemas.microsoft.com/office/drawing/2014/main" id="{737C53FC-0F43-450D-92B0-9442787CF5AC}"/>
                  </a:ext>
                </a:extLst>
              </p:cNvPr>
              <p:cNvGrpSpPr/>
              <p:nvPr/>
            </p:nvGrpSpPr>
            <p:grpSpPr>
              <a:xfrm>
                <a:off x="8649020" y="220095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45" name="直線コネクタ 344">
                  <a:extLst>
                    <a:ext uri="{FF2B5EF4-FFF2-40B4-BE49-F238E27FC236}">
                      <a16:creationId xmlns:a16="http://schemas.microsoft.com/office/drawing/2014/main" id="{52134A11-C8ED-4EDE-866F-3EC4A1ECA0AD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直線コネクタ 345">
                  <a:extLst>
                    <a:ext uri="{FF2B5EF4-FFF2-40B4-BE49-F238E27FC236}">
                      <a16:creationId xmlns:a16="http://schemas.microsoft.com/office/drawing/2014/main" id="{CCA843F9-25D9-4F25-857E-EC5B32524F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7" name="直線コネクタ 346">
                  <a:extLst>
                    <a:ext uri="{FF2B5EF4-FFF2-40B4-BE49-F238E27FC236}">
                      <a16:creationId xmlns:a16="http://schemas.microsoft.com/office/drawing/2014/main" id="{99CCF89C-C4FE-4B08-8999-BC3228A7F51C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E9C2E2F0-4DF2-4042-866E-87AB04237B9E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B4B4BE4A-CC46-4F13-AE38-990707446639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1" name="グループ化 310">
                <a:extLst>
                  <a:ext uri="{FF2B5EF4-FFF2-40B4-BE49-F238E27FC236}">
                    <a16:creationId xmlns:a16="http://schemas.microsoft.com/office/drawing/2014/main" id="{DB3F96F3-6778-4860-8E09-8281008BDAF8}"/>
                  </a:ext>
                </a:extLst>
              </p:cNvPr>
              <p:cNvGrpSpPr/>
              <p:nvPr/>
            </p:nvGrpSpPr>
            <p:grpSpPr>
              <a:xfrm>
                <a:off x="9025786" y="194166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40" name="直線コネクタ 339">
                  <a:extLst>
                    <a:ext uri="{FF2B5EF4-FFF2-40B4-BE49-F238E27FC236}">
                      <a16:creationId xmlns:a16="http://schemas.microsoft.com/office/drawing/2014/main" id="{83CA78F5-F592-47CF-AAE3-3868F348611F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1" name="直線コネクタ 340">
                  <a:extLst>
                    <a:ext uri="{FF2B5EF4-FFF2-40B4-BE49-F238E27FC236}">
                      <a16:creationId xmlns:a16="http://schemas.microsoft.com/office/drawing/2014/main" id="{B3F371B5-916D-44FB-8BCA-AEC8D61533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2" name="直線コネクタ 341">
                  <a:extLst>
                    <a:ext uri="{FF2B5EF4-FFF2-40B4-BE49-F238E27FC236}">
                      <a16:creationId xmlns:a16="http://schemas.microsoft.com/office/drawing/2014/main" id="{EBB3E1C4-8B68-4A6D-8D2B-72263C2042A6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D6E22F80-6895-4C3A-9F63-E0B57E331027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037F7463-5E5A-4EF5-BB08-4883921EC951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2" name="グループ化 311">
                <a:extLst>
                  <a:ext uri="{FF2B5EF4-FFF2-40B4-BE49-F238E27FC236}">
                    <a16:creationId xmlns:a16="http://schemas.microsoft.com/office/drawing/2014/main" id="{5CCD0DAC-B0D0-4E1B-AC83-50EDCB96C7AB}"/>
                  </a:ext>
                </a:extLst>
              </p:cNvPr>
              <p:cNvGrpSpPr/>
              <p:nvPr/>
            </p:nvGrpSpPr>
            <p:grpSpPr>
              <a:xfrm>
                <a:off x="9398320" y="220095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35" name="直線コネクタ 334">
                  <a:extLst>
                    <a:ext uri="{FF2B5EF4-FFF2-40B4-BE49-F238E27FC236}">
                      <a16:creationId xmlns:a16="http://schemas.microsoft.com/office/drawing/2014/main" id="{49549568-2A0F-4107-BD19-BB980C19E6B2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直線コネクタ 335">
                  <a:extLst>
                    <a:ext uri="{FF2B5EF4-FFF2-40B4-BE49-F238E27FC236}">
                      <a16:creationId xmlns:a16="http://schemas.microsoft.com/office/drawing/2014/main" id="{F1640680-2460-4B4A-B8A3-07451E8CE0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直線コネクタ 336">
                  <a:extLst>
                    <a:ext uri="{FF2B5EF4-FFF2-40B4-BE49-F238E27FC236}">
                      <a16:creationId xmlns:a16="http://schemas.microsoft.com/office/drawing/2014/main" id="{6A5B0AD5-8258-4761-8E62-3C7AC37EA1E5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6FDA25CF-6FE2-41E0-9AAF-B9DE9865552D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9" name="フリーフォーム: 図形 338">
                  <a:extLst>
                    <a:ext uri="{FF2B5EF4-FFF2-40B4-BE49-F238E27FC236}">
                      <a16:creationId xmlns:a16="http://schemas.microsoft.com/office/drawing/2014/main" id="{EB8D8397-BCB1-4F35-9783-3B1977ED4ACD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313" name="直線コネクタ 312">
                <a:extLst>
                  <a:ext uri="{FF2B5EF4-FFF2-40B4-BE49-F238E27FC236}">
                    <a16:creationId xmlns:a16="http://schemas.microsoft.com/office/drawing/2014/main" id="{51DB9462-FAB1-4920-BA06-29BFE4AF6DE7}"/>
                  </a:ext>
                </a:extLst>
              </p:cNvPr>
              <p:cNvCxnSpPr/>
              <p:nvPr/>
            </p:nvCxnSpPr>
            <p:spPr>
              <a:xfrm>
                <a:off x="8725116" y="2391304"/>
                <a:ext cx="0" cy="25019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直線コネクタ 313">
                <a:extLst>
                  <a:ext uri="{FF2B5EF4-FFF2-40B4-BE49-F238E27FC236}">
                    <a16:creationId xmlns:a16="http://schemas.microsoft.com/office/drawing/2014/main" id="{D05F4C12-A9FD-4CB4-A252-993247DDFF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25116" y="2918354"/>
                <a:ext cx="0" cy="93297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直線コネクタ 314">
                <a:extLst>
                  <a:ext uri="{FF2B5EF4-FFF2-40B4-BE49-F238E27FC236}">
                    <a16:creationId xmlns:a16="http://schemas.microsoft.com/office/drawing/2014/main" id="{8F8B5E80-B00D-4B9B-B334-A54CD052E2B0}"/>
                  </a:ext>
                </a:extLst>
              </p:cNvPr>
              <p:cNvCxnSpPr/>
              <p:nvPr/>
            </p:nvCxnSpPr>
            <p:spPr>
              <a:xfrm>
                <a:off x="8655371" y="3890435"/>
                <a:ext cx="1119715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直線コネクタ 315">
                <a:extLst>
                  <a:ext uri="{FF2B5EF4-FFF2-40B4-BE49-F238E27FC236}">
                    <a16:creationId xmlns:a16="http://schemas.microsoft.com/office/drawing/2014/main" id="{8EFFE215-8A28-4C11-8442-CB74CD12C0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3625852"/>
                <a:ext cx="81713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直線コネクタ 316">
                <a:extLst>
                  <a:ext uri="{FF2B5EF4-FFF2-40B4-BE49-F238E27FC236}">
                    <a16:creationId xmlns:a16="http://schemas.microsoft.com/office/drawing/2014/main" id="{9975D918-9D72-45C2-8B60-8E02691146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918354"/>
                <a:ext cx="0" cy="707498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直線コネクタ 317">
                <a:extLst>
                  <a:ext uri="{FF2B5EF4-FFF2-40B4-BE49-F238E27FC236}">
                    <a16:creationId xmlns:a16="http://schemas.microsoft.com/office/drawing/2014/main" id="{F077509E-3947-4AA1-B630-6C71E47C3C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918886"/>
                <a:ext cx="126784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直線コネクタ 318">
                <a:extLst>
                  <a:ext uri="{FF2B5EF4-FFF2-40B4-BE49-F238E27FC236}">
                    <a16:creationId xmlns:a16="http://schemas.microsoft.com/office/drawing/2014/main" id="{CB47798D-AADE-4ED3-AB13-8BAD98CC06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2918886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直線コネクタ 319">
                <a:extLst>
                  <a:ext uri="{FF2B5EF4-FFF2-40B4-BE49-F238E27FC236}">
                    <a16:creationId xmlns:a16="http://schemas.microsoft.com/office/drawing/2014/main" id="{1CADF0EC-8123-4F65-A617-74D40C4A60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397654"/>
                <a:ext cx="0" cy="24384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直線コネクタ 320">
                <a:extLst>
                  <a:ext uri="{FF2B5EF4-FFF2-40B4-BE49-F238E27FC236}">
                    <a16:creationId xmlns:a16="http://schemas.microsoft.com/office/drawing/2014/main" id="{A6F8B76A-8CAA-4E18-916D-D67000C205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643719"/>
                <a:ext cx="126784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直線コネクタ 321">
                <a:extLst>
                  <a:ext uri="{FF2B5EF4-FFF2-40B4-BE49-F238E27FC236}">
                    <a16:creationId xmlns:a16="http://schemas.microsoft.com/office/drawing/2014/main" id="{249A3BDA-1B08-4A91-A99A-D23381BE8E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2643719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直線コネクタ 322">
                <a:extLst>
                  <a:ext uri="{FF2B5EF4-FFF2-40B4-BE49-F238E27FC236}">
                    <a16:creationId xmlns:a16="http://schemas.microsoft.com/office/drawing/2014/main" id="{BB491BBF-0871-4E05-91D6-94CE2A240D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3175002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直線コネクタ 323">
                <a:extLst>
                  <a:ext uri="{FF2B5EF4-FFF2-40B4-BE49-F238E27FC236}">
                    <a16:creationId xmlns:a16="http://schemas.microsoft.com/office/drawing/2014/main" id="{F52B3105-B84D-42E9-8E6E-2ADE0E81F7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4733" y="3452285"/>
                <a:ext cx="626534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直線コネクタ 324">
                <a:extLst>
                  <a:ext uri="{FF2B5EF4-FFF2-40B4-BE49-F238E27FC236}">
                    <a16:creationId xmlns:a16="http://schemas.microsoft.com/office/drawing/2014/main" id="{B353BFAB-32EF-4DA1-BD12-1CDDB4016C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3361" y="2918354"/>
                <a:ext cx="0" cy="533931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直線コネクタ 325">
                <a:extLst>
                  <a:ext uri="{FF2B5EF4-FFF2-40B4-BE49-F238E27FC236}">
                    <a16:creationId xmlns:a16="http://schemas.microsoft.com/office/drawing/2014/main" id="{B8C6D522-2FDA-4B80-959A-5EE961AE41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08836" y="2918354"/>
                <a:ext cx="0" cy="533931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直線コネクタ 326">
                <a:extLst>
                  <a:ext uri="{FF2B5EF4-FFF2-40B4-BE49-F238E27FC236}">
                    <a16:creationId xmlns:a16="http://schemas.microsoft.com/office/drawing/2014/main" id="{A965AE87-FE1C-42C4-B235-D9FEE35C1D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6285" y="2918886"/>
                <a:ext cx="694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直線コネクタ 327">
                <a:extLst>
                  <a:ext uri="{FF2B5EF4-FFF2-40B4-BE49-F238E27FC236}">
                    <a16:creationId xmlns:a16="http://schemas.microsoft.com/office/drawing/2014/main" id="{E79E1C0E-01C8-4DBC-B990-019C1554B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3361" y="2133071"/>
                <a:ext cx="0" cy="50842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直線コネクタ 328">
                <a:extLst>
                  <a:ext uri="{FF2B5EF4-FFF2-40B4-BE49-F238E27FC236}">
                    <a16:creationId xmlns:a16="http://schemas.microsoft.com/office/drawing/2014/main" id="{D714036D-7C3F-4736-B1BD-2EE0778D12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38950" y="2133071"/>
                <a:ext cx="0" cy="50842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直線コネクタ 329">
                <a:extLst>
                  <a:ext uri="{FF2B5EF4-FFF2-40B4-BE49-F238E27FC236}">
                    <a16:creationId xmlns:a16="http://schemas.microsoft.com/office/drawing/2014/main" id="{1869A14F-17A7-4E58-990E-791B4E985D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38950" y="2918354"/>
                <a:ext cx="0" cy="256648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" name="直線コネクタ 330">
                <a:extLst>
                  <a:ext uri="{FF2B5EF4-FFF2-40B4-BE49-F238E27FC236}">
                    <a16:creationId xmlns:a16="http://schemas.microsoft.com/office/drawing/2014/main" id="{15BFD1DE-A321-4FF6-89EE-787C88406D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62775" y="2918354"/>
                <a:ext cx="0" cy="256648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直線コネクタ 331">
                <a:extLst>
                  <a:ext uri="{FF2B5EF4-FFF2-40B4-BE49-F238E27FC236}">
                    <a16:creationId xmlns:a16="http://schemas.microsoft.com/office/drawing/2014/main" id="{601F66C8-A2C9-42CD-90EB-9FAAAD52D9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62775" y="2400829"/>
                <a:ext cx="0" cy="240669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直線コネクタ 332">
                <a:extLst>
                  <a:ext uri="{FF2B5EF4-FFF2-40B4-BE49-F238E27FC236}">
                    <a16:creationId xmlns:a16="http://schemas.microsoft.com/office/drawing/2014/main" id="{A39901DB-DC75-4282-8F86-2AD76122D9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08836" y="2391304"/>
                <a:ext cx="0" cy="25019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直線コネクタ 333">
                <a:extLst>
                  <a:ext uri="{FF2B5EF4-FFF2-40B4-BE49-F238E27FC236}">
                    <a16:creationId xmlns:a16="http://schemas.microsoft.com/office/drawing/2014/main" id="{F1D88C03-5A4E-43F9-BA65-2B2CA12137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0117" y="2643719"/>
                <a:ext cx="694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9299904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000">
        <p159:morph option="byObject"/>
      </p:transition>
    </mc:Choice>
    <mc:Fallback xmlns="">
      <p:transition spd="slow" advClick="0" advTm="3000">
        <p:fade/>
      </p:transition>
    </mc:Fallback>
  </mc:AlternateContent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763E79EA-5ABC-413E-83D6-54C49F91D75E}"/>
              </a:ext>
            </a:extLst>
          </p:cNvPr>
          <p:cNvSpPr txBox="1"/>
          <p:nvPr/>
        </p:nvSpPr>
        <p:spPr>
          <a:xfrm>
            <a:off x="2282304" y="1939191"/>
            <a:ext cx="7627391" cy="331674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kumimoji="1"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企画</a:t>
            </a:r>
            <a:r>
              <a:rPr kumimoji="1" lang="en-US" altLang="ja-JP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kumimoji="1"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  <a:endParaRPr kumimoji="1" lang="en-US" altLang="ja-JP" spc="600" dirty="0">
              <a:solidFill>
                <a:schemeClr val="bg1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制作</a:t>
            </a:r>
            <a:r>
              <a:rPr lang="en-US" altLang="ja-JP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  <a:endParaRPr lang="en-US" altLang="ja-JP" spc="600" dirty="0">
              <a:solidFill>
                <a:schemeClr val="bg1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kumimoji="1"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脚本</a:t>
            </a:r>
            <a:r>
              <a:rPr kumimoji="1" lang="en-US" altLang="ja-JP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kumimoji="1"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  <a:endParaRPr kumimoji="1" lang="en-US" altLang="ja-JP" spc="600" dirty="0">
              <a:solidFill>
                <a:schemeClr val="bg1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主題曲　不明</a:t>
            </a:r>
            <a:endParaRPr lang="en-US" altLang="ja-JP" spc="600" dirty="0">
              <a:solidFill>
                <a:schemeClr val="bg1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協賛</a:t>
            </a:r>
            <a:r>
              <a:rPr lang="en-US" altLang="ja-JP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久地アバウト</a:t>
            </a:r>
            <a:endParaRPr lang="en-US" altLang="ja-JP" spc="600" dirty="0">
              <a:solidFill>
                <a:schemeClr val="bg1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kumimoji="1"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監督</a:t>
            </a:r>
            <a:r>
              <a:rPr kumimoji="1" lang="en-US" altLang="ja-JP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kumimoji="1" lang="ja-JP" altLang="en-US" spc="600" dirty="0">
                <a:solidFill>
                  <a:schemeClr val="bg1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</a:p>
        </p:txBody>
      </p:sp>
    </p:spTree>
    <p:extLst>
      <p:ext uri="{BB962C8B-B14F-4D97-AF65-F5344CB8AC3E}">
        <p14:creationId xmlns:p14="http://schemas.microsoft.com/office/powerpoint/2010/main" val="367753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3F369992-4A70-45D5-8057-65A5B46F741C}"/>
              </a:ext>
            </a:extLst>
          </p:cNvPr>
          <p:cNvSpPr txBox="1"/>
          <p:nvPr/>
        </p:nvSpPr>
        <p:spPr>
          <a:xfrm>
            <a:off x="1994845" y="2151727"/>
            <a:ext cx="8202309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3200" dirty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Download Site</a:t>
            </a:r>
          </a:p>
          <a:p>
            <a:pPr algn="ctr"/>
            <a:endParaRPr lang="en-US" altLang="ja-JP" sz="3200" dirty="0">
              <a:solidFill>
                <a:schemeClr val="bg1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「</a:t>
            </a:r>
            <a:r>
              <a:rPr lang="en-US" altLang="ja-JP" sz="3200" dirty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THE FAKE</a:t>
            </a:r>
            <a:r>
              <a:rPr lang="ja-JP" altLang="en-US" sz="3200" dirty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」</a:t>
            </a:r>
            <a:endParaRPr lang="en-US" altLang="ja-JP" sz="3200" dirty="0">
              <a:solidFill>
                <a:schemeClr val="bg1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algn="ctr"/>
            <a:endParaRPr kumimoji="1" lang="en-US" altLang="ja-JP" sz="3200" dirty="0">
              <a:solidFill>
                <a:schemeClr val="bg1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algn="ctr"/>
            <a:r>
              <a:rPr kumimoji="1" lang="en-US" altLang="ja-JP" sz="3200" dirty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https://www.kujiabout.net/41_thefake/</a:t>
            </a:r>
            <a:endParaRPr kumimoji="1" lang="ja-JP" altLang="en-US" sz="3200" dirty="0">
              <a:solidFill>
                <a:schemeClr val="bg1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88040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368218-846A-476A-A733-41222DCDB646}"/>
              </a:ext>
            </a:extLst>
          </p:cNvPr>
          <p:cNvGrpSpPr/>
          <p:nvPr/>
        </p:nvGrpSpPr>
        <p:grpSpPr>
          <a:xfrm>
            <a:off x="9300121" y="155575"/>
            <a:ext cx="2778637" cy="6607785"/>
            <a:chOff x="5138713" y="155575"/>
            <a:chExt cx="2778637" cy="6607785"/>
          </a:xfrm>
        </p:grpSpPr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722C464B-5B50-4DFC-BA89-7F3026543C54}"/>
                </a:ext>
              </a:extLst>
            </p:cNvPr>
            <p:cNvSpPr/>
            <p:nvPr/>
          </p:nvSpPr>
          <p:spPr>
            <a:xfrm rot="21400677" flipH="1">
              <a:off x="7141586" y="6085366"/>
              <a:ext cx="103201" cy="153988"/>
            </a:xfrm>
            <a:custGeom>
              <a:avLst/>
              <a:gdLst>
                <a:gd name="connsiteX0" fmla="*/ 34939 w 103201"/>
                <a:gd name="connsiteY0" fmla="*/ 153988 h 153988"/>
                <a:gd name="connsiteX1" fmla="*/ 36526 w 103201"/>
                <a:gd name="connsiteY1" fmla="*/ 92075 h 153988"/>
                <a:gd name="connsiteX2" fmla="*/ 14 w 103201"/>
                <a:gd name="connsiteY2" fmla="*/ 57150 h 153988"/>
                <a:gd name="connsiteX3" fmla="*/ 41289 w 103201"/>
                <a:gd name="connsiteY3" fmla="*/ 23813 h 153988"/>
                <a:gd name="connsiteX4" fmla="*/ 103201 w 103201"/>
                <a:gd name="connsiteY4" fmla="*/ 0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01" h="153988">
                  <a:moveTo>
                    <a:pt x="34939" y="153988"/>
                  </a:moveTo>
                  <a:cubicBezTo>
                    <a:pt x="38643" y="131101"/>
                    <a:pt x="42347" y="108215"/>
                    <a:pt x="36526" y="92075"/>
                  </a:cubicBezTo>
                  <a:cubicBezTo>
                    <a:pt x="30705" y="75935"/>
                    <a:pt x="-780" y="68527"/>
                    <a:pt x="14" y="57150"/>
                  </a:cubicBezTo>
                  <a:cubicBezTo>
                    <a:pt x="808" y="45773"/>
                    <a:pt x="24091" y="33338"/>
                    <a:pt x="41289" y="23813"/>
                  </a:cubicBezTo>
                  <a:cubicBezTo>
                    <a:pt x="58487" y="14288"/>
                    <a:pt x="80844" y="7144"/>
                    <a:pt x="103201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47D4EFB8-75BA-4A1D-819D-33AA0A44109C}"/>
                </a:ext>
              </a:extLst>
            </p:cNvPr>
            <p:cNvSpPr/>
            <p:nvPr/>
          </p:nvSpPr>
          <p:spPr>
            <a:xfrm rot="21400677" flipH="1">
              <a:off x="6897555" y="6108643"/>
              <a:ext cx="117476" cy="136525"/>
            </a:xfrm>
            <a:custGeom>
              <a:avLst/>
              <a:gdLst>
                <a:gd name="connsiteX0" fmla="*/ 0 w 117476"/>
                <a:gd name="connsiteY0" fmla="*/ 0 h 136525"/>
                <a:gd name="connsiteX1" fmla="*/ 53975 w 117476"/>
                <a:gd name="connsiteY1" fmla="*/ 9525 h 136525"/>
                <a:gd name="connsiteX2" fmla="*/ 117475 w 117476"/>
                <a:gd name="connsiteY2" fmla="*/ 55563 h 136525"/>
                <a:gd name="connsiteX3" fmla="*/ 55563 w 117476"/>
                <a:gd name="connsiteY3" fmla="*/ 13652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6" h="136525">
                  <a:moveTo>
                    <a:pt x="0" y="0"/>
                  </a:moveTo>
                  <a:cubicBezTo>
                    <a:pt x="17198" y="132"/>
                    <a:pt x="34396" y="265"/>
                    <a:pt x="53975" y="9525"/>
                  </a:cubicBezTo>
                  <a:cubicBezTo>
                    <a:pt x="73554" y="18786"/>
                    <a:pt x="117210" y="34396"/>
                    <a:pt x="117475" y="55563"/>
                  </a:cubicBezTo>
                  <a:cubicBezTo>
                    <a:pt x="117740" y="76730"/>
                    <a:pt x="86651" y="106627"/>
                    <a:pt x="55563" y="1365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0394CE96-28EA-46E3-90C0-6D28D11B2F80}"/>
                </a:ext>
              </a:extLst>
            </p:cNvPr>
            <p:cNvSpPr/>
            <p:nvPr/>
          </p:nvSpPr>
          <p:spPr>
            <a:xfrm rot="21400677" flipH="1">
              <a:off x="6966828" y="6113955"/>
              <a:ext cx="232315" cy="70781"/>
            </a:xfrm>
            <a:custGeom>
              <a:avLst/>
              <a:gdLst>
                <a:gd name="connsiteX0" fmla="*/ 50559 w 232315"/>
                <a:gd name="connsiteY0" fmla="*/ 12700 h 70781"/>
                <a:gd name="connsiteX1" fmla="*/ 1346 w 232315"/>
                <a:gd name="connsiteY1" fmla="*/ 39688 h 70781"/>
                <a:gd name="connsiteX2" fmla="*/ 23571 w 232315"/>
                <a:gd name="connsiteY2" fmla="*/ 60325 h 70781"/>
                <a:gd name="connsiteX3" fmla="*/ 121996 w 232315"/>
                <a:gd name="connsiteY3" fmla="*/ 69850 h 70781"/>
                <a:gd name="connsiteX4" fmla="*/ 226771 w 232315"/>
                <a:gd name="connsiteY4" fmla="*/ 38100 h 70781"/>
                <a:gd name="connsiteX5" fmla="*/ 217246 w 232315"/>
                <a:gd name="connsiteY5" fmla="*/ 14288 h 70781"/>
                <a:gd name="connsiteX6" fmla="*/ 212484 w 232315"/>
                <a:gd name="connsiteY6" fmla="*/ 4763 h 70781"/>
                <a:gd name="connsiteX7" fmla="*/ 204546 w 232315"/>
                <a:gd name="connsiteY7" fmla="*/ 0 h 7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15" h="70781">
                  <a:moveTo>
                    <a:pt x="50559" y="12700"/>
                  </a:moveTo>
                  <a:cubicBezTo>
                    <a:pt x="28201" y="22225"/>
                    <a:pt x="5844" y="31751"/>
                    <a:pt x="1346" y="39688"/>
                  </a:cubicBezTo>
                  <a:cubicBezTo>
                    <a:pt x="-3152" y="47626"/>
                    <a:pt x="3463" y="55298"/>
                    <a:pt x="23571" y="60325"/>
                  </a:cubicBezTo>
                  <a:cubicBezTo>
                    <a:pt x="43679" y="65352"/>
                    <a:pt x="88129" y="73554"/>
                    <a:pt x="121996" y="69850"/>
                  </a:cubicBezTo>
                  <a:cubicBezTo>
                    <a:pt x="155863" y="66146"/>
                    <a:pt x="210896" y="47360"/>
                    <a:pt x="226771" y="38100"/>
                  </a:cubicBezTo>
                  <a:cubicBezTo>
                    <a:pt x="242646" y="28840"/>
                    <a:pt x="219627" y="19844"/>
                    <a:pt x="217246" y="14288"/>
                  </a:cubicBezTo>
                  <a:cubicBezTo>
                    <a:pt x="214865" y="8732"/>
                    <a:pt x="214601" y="7144"/>
                    <a:pt x="212484" y="4763"/>
                  </a:cubicBezTo>
                  <a:cubicBezTo>
                    <a:pt x="210367" y="2382"/>
                    <a:pt x="207456" y="1191"/>
                    <a:pt x="20454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F93AF6E9-5829-4762-BBA6-BF0EAAB4CE1F}"/>
                </a:ext>
              </a:extLst>
            </p:cNvPr>
            <p:cNvSpPr/>
            <p:nvPr/>
          </p:nvSpPr>
          <p:spPr>
            <a:xfrm rot="21400677" flipH="1">
              <a:off x="6882460" y="6228903"/>
              <a:ext cx="63704" cy="315913"/>
            </a:xfrm>
            <a:custGeom>
              <a:avLst/>
              <a:gdLst>
                <a:gd name="connsiteX0" fmla="*/ 0 w 63704"/>
                <a:gd name="connsiteY0" fmla="*/ 0 h 315913"/>
                <a:gd name="connsiteX1" fmla="*/ 39687 w 63704"/>
                <a:gd name="connsiteY1" fmla="*/ 98425 h 315913"/>
                <a:gd name="connsiteX2" fmla="*/ 63500 w 63704"/>
                <a:gd name="connsiteY2" fmla="*/ 185738 h 315913"/>
                <a:gd name="connsiteX3" fmla="*/ 49212 w 63704"/>
                <a:gd name="connsiteY3" fmla="*/ 315913 h 31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04" h="315913">
                  <a:moveTo>
                    <a:pt x="0" y="0"/>
                  </a:moveTo>
                  <a:cubicBezTo>
                    <a:pt x="14552" y="33734"/>
                    <a:pt x="29104" y="67469"/>
                    <a:pt x="39687" y="98425"/>
                  </a:cubicBezTo>
                  <a:cubicBezTo>
                    <a:pt x="50270" y="129381"/>
                    <a:pt x="61913" y="149490"/>
                    <a:pt x="63500" y="185738"/>
                  </a:cubicBezTo>
                  <a:cubicBezTo>
                    <a:pt x="65088" y="221986"/>
                    <a:pt x="57150" y="268949"/>
                    <a:pt x="49212" y="3159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E8AA39BB-4325-415E-B865-1AEE833A618A}"/>
                </a:ext>
              </a:extLst>
            </p:cNvPr>
            <p:cNvSpPr/>
            <p:nvPr/>
          </p:nvSpPr>
          <p:spPr>
            <a:xfrm rot="21400677" flipH="1">
              <a:off x="7219840" y="6227487"/>
              <a:ext cx="312737" cy="258763"/>
            </a:xfrm>
            <a:custGeom>
              <a:avLst/>
              <a:gdLst>
                <a:gd name="connsiteX0" fmla="*/ 312737 w 312737"/>
                <a:gd name="connsiteY0" fmla="*/ 0 h 258763"/>
                <a:gd name="connsiteX1" fmla="*/ 200025 w 312737"/>
                <a:gd name="connsiteY1" fmla="*/ 125413 h 258763"/>
                <a:gd name="connsiteX2" fmla="*/ 66675 w 312737"/>
                <a:gd name="connsiteY2" fmla="*/ 241300 h 258763"/>
                <a:gd name="connsiteX3" fmla="*/ 28575 w 312737"/>
                <a:gd name="connsiteY3" fmla="*/ 228600 h 258763"/>
                <a:gd name="connsiteX4" fmla="*/ 0 w 312737"/>
                <a:gd name="connsiteY4" fmla="*/ 258763 h 25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737" h="258763">
                  <a:moveTo>
                    <a:pt x="312737" y="0"/>
                  </a:moveTo>
                  <a:cubicBezTo>
                    <a:pt x="276886" y="42598"/>
                    <a:pt x="241035" y="85196"/>
                    <a:pt x="200025" y="125413"/>
                  </a:cubicBezTo>
                  <a:cubicBezTo>
                    <a:pt x="159015" y="165630"/>
                    <a:pt x="95250" y="224102"/>
                    <a:pt x="66675" y="241300"/>
                  </a:cubicBezTo>
                  <a:cubicBezTo>
                    <a:pt x="38100" y="258498"/>
                    <a:pt x="39687" y="225690"/>
                    <a:pt x="28575" y="228600"/>
                  </a:cubicBezTo>
                  <a:cubicBezTo>
                    <a:pt x="17463" y="231510"/>
                    <a:pt x="8731" y="245136"/>
                    <a:pt x="0" y="2587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0C2B8C4E-0D68-4F7D-900B-CA43ED781E3F}"/>
                </a:ext>
              </a:extLst>
            </p:cNvPr>
            <p:cNvSpPr/>
            <p:nvPr/>
          </p:nvSpPr>
          <p:spPr>
            <a:xfrm rot="21400677" flipH="1">
              <a:off x="7542641" y="6447551"/>
              <a:ext cx="300038" cy="147637"/>
            </a:xfrm>
            <a:custGeom>
              <a:avLst/>
              <a:gdLst>
                <a:gd name="connsiteX0" fmla="*/ 0 w 300038"/>
                <a:gd name="connsiteY0" fmla="*/ 147637 h 147637"/>
                <a:gd name="connsiteX1" fmla="*/ 14288 w 300038"/>
                <a:gd name="connsiteY1" fmla="*/ 79374 h 147637"/>
                <a:gd name="connsiteX2" fmla="*/ 31750 w 300038"/>
                <a:gd name="connsiteY2" fmla="*/ 46037 h 147637"/>
                <a:gd name="connsiteX3" fmla="*/ 88900 w 300038"/>
                <a:gd name="connsiteY3" fmla="*/ 4762 h 147637"/>
                <a:gd name="connsiteX4" fmla="*/ 147638 w 300038"/>
                <a:gd name="connsiteY4" fmla="*/ 1587 h 147637"/>
                <a:gd name="connsiteX5" fmla="*/ 209550 w 300038"/>
                <a:gd name="connsiteY5" fmla="*/ 11112 h 147637"/>
                <a:gd name="connsiteX6" fmla="*/ 263525 w 300038"/>
                <a:gd name="connsiteY6" fmla="*/ 19049 h 147637"/>
                <a:gd name="connsiteX7" fmla="*/ 300038 w 300038"/>
                <a:gd name="connsiteY7" fmla="*/ 19049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038" h="147637">
                  <a:moveTo>
                    <a:pt x="0" y="147637"/>
                  </a:moveTo>
                  <a:cubicBezTo>
                    <a:pt x="4498" y="121972"/>
                    <a:pt x="8996" y="96307"/>
                    <a:pt x="14288" y="79374"/>
                  </a:cubicBezTo>
                  <a:cubicBezTo>
                    <a:pt x="19580" y="62441"/>
                    <a:pt x="19315" y="58472"/>
                    <a:pt x="31750" y="46037"/>
                  </a:cubicBezTo>
                  <a:cubicBezTo>
                    <a:pt x="44185" y="33602"/>
                    <a:pt x="69585" y="12170"/>
                    <a:pt x="88900" y="4762"/>
                  </a:cubicBezTo>
                  <a:cubicBezTo>
                    <a:pt x="108215" y="-2646"/>
                    <a:pt x="127530" y="529"/>
                    <a:pt x="147638" y="1587"/>
                  </a:cubicBezTo>
                  <a:cubicBezTo>
                    <a:pt x="167746" y="2645"/>
                    <a:pt x="209550" y="11112"/>
                    <a:pt x="209550" y="11112"/>
                  </a:cubicBezTo>
                  <a:cubicBezTo>
                    <a:pt x="228865" y="14022"/>
                    <a:pt x="248444" y="17726"/>
                    <a:pt x="263525" y="19049"/>
                  </a:cubicBezTo>
                  <a:cubicBezTo>
                    <a:pt x="278606" y="20372"/>
                    <a:pt x="289322" y="19710"/>
                    <a:pt x="300038" y="19049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D5B61883-F383-41B0-B5BE-2190762FDC85}"/>
                </a:ext>
              </a:extLst>
            </p:cNvPr>
            <p:cNvSpPr/>
            <p:nvPr/>
          </p:nvSpPr>
          <p:spPr>
            <a:xfrm rot="21400677" flipH="1">
              <a:off x="6909774" y="6535344"/>
              <a:ext cx="514350" cy="185738"/>
            </a:xfrm>
            <a:custGeom>
              <a:avLst/>
              <a:gdLst>
                <a:gd name="connsiteX0" fmla="*/ 514350 w 514350"/>
                <a:gd name="connsiteY0" fmla="*/ 0 h 185738"/>
                <a:gd name="connsiteX1" fmla="*/ 358775 w 514350"/>
                <a:gd name="connsiteY1" fmla="*/ 19050 h 185738"/>
                <a:gd name="connsiteX2" fmla="*/ 288925 w 514350"/>
                <a:gd name="connsiteY2" fmla="*/ 53975 h 185738"/>
                <a:gd name="connsiteX3" fmla="*/ 153987 w 514350"/>
                <a:gd name="connsiteY3" fmla="*/ 147638 h 185738"/>
                <a:gd name="connsiteX4" fmla="*/ 0 w 514350"/>
                <a:gd name="connsiteY4" fmla="*/ 185738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" h="185738">
                  <a:moveTo>
                    <a:pt x="514350" y="0"/>
                  </a:moveTo>
                  <a:cubicBezTo>
                    <a:pt x="455348" y="5027"/>
                    <a:pt x="396346" y="10054"/>
                    <a:pt x="358775" y="19050"/>
                  </a:cubicBezTo>
                  <a:cubicBezTo>
                    <a:pt x="321204" y="28046"/>
                    <a:pt x="323056" y="32544"/>
                    <a:pt x="288925" y="53975"/>
                  </a:cubicBezTo>
                  <a:cubicBezTo>
                    <a:pt x="254794" y="75406"/>
                    <a:pt x="202141" y="125678"/>
                    <a:pt x="153987" y="147638"/>
                  </a:cubicBezTo>
                  <a:cubicBezTo>
                    <a:pt x="105833" y="169598"/>
                    <a:pt x="52916" y="177668"/>
                    <a:pt x="0" y="1857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B421BCBB-9795-49A9-A887-A33810B88715}"/>
                </a:ext>
              </a:extLst>
            </p:cNvPr>
            <p:cNvSpPr/>
            <p:nvPr/>
          </p:nvSpPr>
          <p:spPr>
            <a:xfrm rot="21400677" flipH="1">
              <a:off x="7399224" y="6594584"/>
              <a:ext cx="450850" cy="112721"/>
            </a:xfrm>
            <a:custGeom>
              <a:avLst/>
              <a:gdLst>
                <a:gd name="connsiteX0" fmla="*/ 0 w 450850"/>
                <a:gd name="connsiteY0" fmla="*/ 0 h 112721"/>
                <a:gd name="connsiteX1" fmla="*/ 80963 w 450850"/>
                <a:gd name="connsiteY1" fmla="*/ 42863 h 112721"/>
                <a:gd name="connsiteX2" fmla="*/ 204788 w 450850"/>
                <a:gd name="connsiteY2" fmla="*/ 95250 h 112721"/>
                <a:gd name="connsiteX3" fmla="*/ 368300 w 450850"/>
                <a:gd name="connsiteY3" fmla="*/ 112713 h 112721"/>
                <a:gd name="connsiteX4" fmla="*/ 450850 w 450850"/>
                <a:gd name="connsiteY4" fmla="*/ 93663 h 1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50" h="112721">
                  <a:moveTo>
                    <a:pt x="0" y="0"/>
                  </a:moveTo>
                  <a:cubicBezTo>
                    <a:pt x="23416" y="13494"/>
                    <a:pt x="46832" y="26988"/>
                    <a:pt x="80963" y="42863"/>
                  </a:cubicBezTo>
                  <a:cubicBezTo>
                    <a:pt x="115094" y="58738"/>
                    <a:pt x="156899" y="83608"/>
                    <a:pt x="204788" y="95250"/>
                  </a:cubicBezTo>
                  <a:cubicBezTo>
                    <a:pt x="252678" y="106892"/>
                    <a:pt x="327290" y="112977"/>
                    <a:pt x="368300" y="112713"/>
                  </a:cubicBezTo>
                  <a:cubicBezTo>
                    <a:pt x="409310" y="112449"/>
                    <a:pt x="430080" y="103056"/>
                    <a:pt x="450850" y="936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D42DF9AA-79DB-4D0B-909F-B20EB59B1A0A}"/>
                </a:ext>
              </a:extLst>
            </p:cNvPr>
            <p:cNvSpPr/>
            <p:nvPr/>
          </p:nvSpPr>
          <p:spPr>
            <a:xfrm rot="21400677" flipH="1">
              <a:off x="7454871" y="6480975"/>
              <a:ext cx="88900" cy="76200"/>
            </a:xfrm>
            <a:custGeom>
              <a:avLst/>
              <a:gdLst>
                <a:gd name="connsiteX0" fmla="*/ 0 w 88900"/>
                <a:gd name="connsiteY0" fmla="*/ 0 h 76200"/>
                <a:gd name="connsiteX1" fmla="*/ 55563 w 88900"/>
                <a:gd name="connsiteY1" fmla="*/ 31750 h 76200"/>
                <a:gd name="connsiteX2" fmla="*/ 88900 w 889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00" h="76200">
                  <a:moveTo>
                    <a:pt x="0" y="0"/>
                  </a:moveTo>
                  <a:cubicBezTo>
                    <a:pt x="20373" y="9525"/>
                    <a:pt x="40746" y="19050"/>
                    <a:pt x="55563" y="31750"/>
                  </a:cubicBezTo>
                  <a:cubicBezTo>
                    <a:pt x="70380" y="44450"/>
                    <a:pt x="79640" y="60325"/>
                    <a:pt x="88900" y="762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0001BFBC-D69E-4048-84A6-8BA2632D61B8}"/>
                </a:ext>
              </a:extLst>
            </p:cNvPr>
            <p:cNvSpPr/>
            <p:nvPr/>
          </p:nvSpPr>
          <p:spPr>
            <a:xfrm rot="21400677" flipH="1">
              <a:off x="7414184" y="6578810"/>
              <a:ext cx="33610" cy="133350"/>
            </a:xfrm>
            <a:custGeom>
              <a:avLst/>
              <a:gdLst>
                <a:gd name="connsiteX0" fmla="*/ 0 w 33610"/>
                <a:gd name="connsiteY0" fmla="*/ 0 h 133350"/>
                <a:gd name="connsiteX1" fmla="*/ 33337 w 33610"/>
                <a:gd name="connsiteY1" fmla="*/ 60325 h 133350"/>
                <a:gd name="connsiteX2" fmla="*/ 14287 w 33610"/>
                <a:gd name="connsiteY2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10" h="133350">
                  <a:moveTo>
                    <a:pt x="0" y="0"/>
                  </a:moveTo>
                  <a:cubicBezTo>
                    <a:pt x="15478" y="19050"/>
                    <a:pt x="30956" y="38100"/>
                    <a:pt x="33337" y="60325"/>
                  </a:cubicBezTo>
                  <a:cubicBezTo>
                    <a:pt x="35718" y="82550"/>
                    <a:pt x="21960" y="119063"/>
                    <a:pt x="14287" y="1333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F77EDF04-B38C-4E45-8F3E-B930578F7CD2}"/>
                </a:ext>
              </a:extLst>
            </p:cNvPr>
            <p:cNvSpPr/>
            <p:nvPr/>
          </p:nvSpPr>
          <p:spPr>
            <a:xfrm rot="21400677" flipH="1">
              <a:off x="7067507" y="6242905"/>
              <a:ext cx="195274" cy="242888"/>
            </a:xfrm>
            <a:custGeom>
              <a:avLst/>
              <a:gdLst>
                <a:gd name="connsiteX0" fmla="*/ 163512 w 195274"/>
                <a:gd name="connsiteY0" fmla="*/ 0 h 242888"/>
                <a:gd name="connsiteX1" fmla="*/ 195262 w 195274"/>
                <a:gd name="connsiteY1" fmla="*/ 44450 h 242888"/>
                <a:gd name="connsiteX2" fmla="*/ 160337 w 195274"/>
                <a:gd name="connsiteY2" fmla="*/ 73025 h 242888"/>
                <a:gd name="connsiteX3" fmla="*/ 125412 w 195274"/>
                <a:gd name="connsiteY3" fmla="*/ 117475 h 242888"/>
                <a:gd name="connsiteX4" fmla="*/ 65087 w 195274"/>
                <a:gd name="connsiteY4" fmla="*/ 176213 h 242888"/>
                <a:gd name="connsiteX5" fmla="*/ 0 w 195274"/>
                <a:gd name="connsiteY5" fmla="*/ 242888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74" h="242888">
                  <a:moveTo>
                    <a:pt x="163512" y="0"/>
                  </a:moveTo>
                  <a:cubicBezTo>
                    <a:pt x="179651" y="16139"/>
                    <a:pt x="195791" y="32279"/>
                    <a:pt x="195262" y="44450"/>
                  </a:cubicBezTo>
                  <a:cubicBezTo>
                    <a:pt x="194733" y="56621"/>
                    <a:pt x="171979" y="60854"/>
                    <a:pt x="160337" y="73025"/>
                  </a:cubicBezTo>
                  <a:cubicBezTo>
                    <a:pt x="148695" y="85196"/>
                    <a:pt x="141287" y="100277"/>
                    <a:pt x="125412" y="117475"/>
                  </a:cubicBezTo>
                  <a:cubicBezTo>
                    <a:pt x="109537" y="134673"/>
                    <a:pt x="85989" y="155311"/>
                    <a:pt x="65087" y="176213"/>
                  </a:cubicBezTo>
                  <a:cubicBezTo>
                    <a:pt x="44185" y="197115"/>
                    <a:pt x="12700" y="233099"/>
                    <a:pt x="0" y="2428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424E930A-9976-4CF1-88DE-5A671244F58D}"/>
                </a:ext>
              </a:extLst>
            </p:cNvPr>
            <p:cNvSpPr/>
            <p:nvPr/>
          </p:nvSpPr>
          <p:spPr>
            <a:xfrm rot="21400677" flipH="1">
              <a:off x="7158228" y="6521054"/>
              <a:ext cx="177800" cy="73025"/>
            </a:xfrm>
            <a:custGeom>
              <a:avLst/>
              <a:gdLst>
                <a:gd name="connsiteX0" fmla="*/ 0 w 177800"/>
                <a:gd name="connsiteY0" fmla="*/ 0 h 73025"/>
                <a:gd name="connsiteX1" fmla="*/ 28575 w 177800"/>
                <a:gd name="connsiteY1" fmla="*/ 47625 h 73025"/>
                <a:gd name="connsiteX2" fmla="*/ 80963 w 177800"/>
                <a:gd name="connsiteY2" fmla="*/ 36513 h 73025"/>
                <a:gd name="connsiteX3" fmla="*/ 177800 w 177800"/>
                <a:gd name="connsiteY3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00" h="73025">
                  <a:moveTo>
                    <a:pt x="0" y="0"/>
                  </a:moveTo>
                  <a:cubicBezTo>
                    <a:pt x="7540" y="20770"/>
                    <a:pt x="15081" y="41540"/>
                    <a:pt x="28575" y="47625"/>
                  </a:cubicBezTo>
                  <a:cubicBezTo>
                    <a:pt x="42069" y="53710"/>
                    <a:pt x="56092" y="32280"/>
                    <a:pt x="80963" y="36513"/>
                  </a:cubicBezTo>
                  <a:cubicBezTo>
                    <a:pt x="105834" y="40746"/>
                    <a:pt x="161661" y="64558"/>
                    <a:pt x="177800" y="73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8FFE8B88-C872-4587-9AA6-F9B521F18A6A}"/>
                </a:ext>
              </a:extLst>
            </p:cNvPr>
            <p:cNvSpPr/>
            <p:nvPr/>
          </p:nvSpPr>
          <p:spPr>
            <a:xfrm rot="21400677" flipH="1">
              <a:off x="7072054" y="6265304"/>
              <a:ext cx="187325" cy="80657"/>
            </a:xfrm>
            <a:custGeom>
              <a:avLst/>
              <a:gdLst>
                <a:gd name="connsiteX0" fmla="*/ 0 w 187325"/>
                <a:gd name="connsiteY0" fmla="*/ 34619 h 80657"/>
                <a:gd name="connsiteX1" fmla="*/ 61912 w 187325"/>
                <a:gd name="connsiteY1" fmla="*/ 4457 h 80657"/>
                <a:gd name="connsiteX2" fmla="*/ 82550 w 187325"/>
                <a:gd name="connsiteY2" fmla="*/ 1282 h 80657"/>
                <a:gd name="connsiteX3" fmla="*/ 139700 w 187325"/>
                <a:gd name="connsiteY3" fmla="*/ 15569 h 80657"/>
                <a:gd name="connsiteX4" fmla="*/ 173037 w 187325"/>
                <a:gd name="connsiteY4" fmla="*/ 47319 h 80657"/>
                <a:gd name="connsiteX5" fmla="*/ 187325 w 187325"/>
                <a:gd name="connsiteY5" fmla="*/ 80657 h 8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325" h="80657">
                  <a:moveTo>
                    <a:pt x="0" y="34619"/>
                  </a:moveTo>
                  <a:cubicBezTo>
                    <a:pt x="24077" y="22316"/>
                    <a:pt x="48154" y="10013"/>
                    <a:pt x="61912" y="4457"/>
                  </a:cubicBezTo>
                  <a:cubicBezTo>
                    <a:pt x="75670" y="-1099"/>
                    <a:pt x="69585" y="-570"/>
                    <a:pt x="82550" y="1282"/>
                  </a:cubicBezTo>
                  <a:cubicBezTo>
                    <a:pt x="95515" y="3134"/>
                    <a:pt x="124619" y="7896"/>
                    <a:pt x="139700" y="15569"/>
                  </a:cubicBezTo>
                  <a:cubicBezTo>
                    <a:pt x="154781" y="23242"/>
                    <a:pt x="165100" y="36471"/>
                    <a:pt x="173037" y="47319"/>
                  </a:cubicBezTo>
                  <a:cubicBezTo>
                    <a:pt x="180974" y="58167"/>
                    <a:pt x="184149" y="69412"/>
                    <a:pt x="187325" y="8065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3377EDD9-7919-4BD2-B613-30CE4E39502E}"/>
                </a:ext>
              </a:extLst>
            </p:cNvPr>
            <p:cNvSpPr/>
            <p:nvPr/>
          </p:nvSpPr>
          <p:spPr>
            <a:xfrm rot="21400677" flipH="1">
              <a:off x="7078058" y="6306108"/>
              <a:ext cx="180975" cy="41697"/>
            </a:xfrm>
            <a:custGeom>
              <a:avLst/>
              <a:gdLst>
                <a:gd name="connsiteX0" fmla="*/ 0 w 180975"/>
                <a:gd name="connsiteY0" fmla="*/ 37 h 41697"/>
                <a:gd name="connsiteX1" fmla="*/ 50800 w 180975"/>
                <a:gd name="connsiteY1" fmla="*/ 6387 h 41697"/>
                <a:gd name="connsiteX2" fmla="*/ 131763 w 180975"/>
                <a:gd name="connsiteY2" fmla="*/ 39725 h 41697"/>
                <a:gd name="connsiteX3" fmla="*/ 180975 w 180975"/>
                <a:gd name="connsiteY3" fmla="*/ 34962 h 4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41697">
                  <a:moveTo>
                    <a:pt x="0" y="37"/>
                  </a:moveTo>
                  <a:cubicBezTo>
                    <a:pt x="14420" y="-96"/>
                    <a:pt x="28840" y="-228"/>
                    <a:pt x="50800" y="6387"/>
                  </a:cubicBezTo>
                  <a:cubicBezTo>
                    <a:pt x="72761" y="13002"/>
                    <a:pt x="110067" y="34963"/>
                    <a:pt x="131763" y="39725"/>
                  </a:cubicBezTo>
                  <a:cubicBezTo>
                    <a:pt x="153459" y="44487"/>
                    <a:pt x="167217" y="39724"/>
                    <a:pt x="180975" y="349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DCE3F04A-ACB4-420C-9841-B2BBAD7E0129}"/>
                </a:ext>
              </a:extLst>
            </p:cNvPr>
            <p:cNvSpPr/>
            <p:nvPr/>
          </p:nvSpPr>
          <p:spPr>
            <a:xfrm rot="21400677" flipH="1">
              <a:off x="7133358" y="6332356"/>
              <a:ext cx="174625" cy="86739"/>
            </a:xfrm>
            <a:custGeom>
              <a:avLst/>
              <a:gdLst>
                <a:gd name="connsiteX0" fmla="*/ 0 w 174625"/>
                <a:gd name="connsiteY0" fmla="*/ 24826 h 86739"/>
                <a:gd name="connsiteX1" fmla="*/ 55562 w 174625"/>
                <a:gd name="connsiteY1" fmla="*/ 1014 h 86739"/>
                <a:gd name="connsiteX2" fmla="*/ 84137 w 174625"/>
                <a:gd name="connsiteY2" fmla="*/ 5776 h 86739"/>
                <a:gd name="connsiteX3" fmla="*/ 119062 w 174625"/>
                <a:gd name="connsiteY3" fmla="*/ 18476 h 86739"/>
                <a:gd name="connsiteX4" fmla="*/ 149225 w 174625"/>
                <a:gd name="connsiteY4" fmla="*/ 39114 h 86739"/>
                <a:gd name="connsiteX5" fmla="*/ 174625 w 174625"/>
                <a:gd name="connsiteY5" fmla="*/ 86739 h 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625" h="86739">
                  <a:moveTo>
                    <a:pt x="0" y="24826"/>
                  </a:moveTo>
                  <a:cubicBezTo>
                    <a:pt x="20769" y="14507"/>
                    <a:pt x="41539" y="4189"/>
                    <a:pt x="55562" y="1014"/>
                  </a:cubicBezTo>
                  <a:cubicBezTo>
                    <a:pt x="69585" y="-2161"/>
                    <a:pt x="73554" y="2866"/>
                    <a:pt x="84137" y="5776"/>
                  </a:cubicBezTo>
                  <a:cubicBezTo>
                    <a:pt x="94720" y="8686"/>
                    <a:pt x="108214" y="12920"/>
                    <a:pt x="119062" y="18476"/>
                  </a:cubicBezTo>
                  <a:cubicBezTo>
                    <a:pt x="129910" y="24032"/>
                    <a:pt x="139965" y="27737"/>
                    <a:pt x="149225" y="39114"/>
                  </a:cubicBezTo>
                  <a:cubicBezTo>
                    <a:pt x="158485" y="50491"/>
                    <a:pt x="166555" y="68615"/>
                    <a:pt x="174625" y="86739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5186877A-AB82-4699-A874-B00141C29802}"/>
                </a:ext>
              </a:extLst>
            </p:cNvPr>
            <p:cNvSpPr/>
            <p:nvPr/>
          </p:nvSpPr>
          <p:spPr>
            <a:xfrm rot="21400677" flipH="1">
              <a:off x="7144769" y="6353722"/>
              <a:ext cx="161925" cy="53975"/>
            </a:xfrm>
            <a:custGeom>
              <a:avLst/>
              <a:gdLst>
                <a:gd name="connsiteX0" fmla="*/ 0 w 161925"/>
                <a:gd name="connsiteY0" fmla="*/ 0 h 53975"/>
                <a:gd name="connsiteX1" fmla="*/ 58738 w 161925"/>
                <a:gd name="connsiteY1" fmla="*/ 22225 h 53975"/>
                <a:gd name="connsiteX2" fmla="*/ 106363 w 161925"/>
                <a:gd name="connsiteY2" fmla="*/ 46038 h 53975"/>
                <a:gd name="connsiteX3" fmla="*/ 161925 w 161925"/>
                <a:gd name="connsiteY3" fmla="*/ 53975 h 5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53975">
                  <a:moveTo>
                    <a:pt x="0" y="0"/>
                  </a:moveTo>
                  <a:cubicBezTo>
                    <a:pt x="20505" y="7276"/>
                    <a:pt x="41011" y="14552"/>
                    <a:pt x="58738" y="22225"/>
                  </a:cubicBezTo>
                  <a:cubicBezTo>
                    <a:pt x="76465" y="29898"/>
                    <a:pt x="89165" y="40746"/>
                    <a:pt x="106363" y="46038"/>
                  </a:cubicBezTo>
                  <a:cubicBezTo>
                    <a:pt x="123561" y="51330"/>
                    <a:pt x="142743" y="52652"/>
                    <a:pt x="161925" y="539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B94B8936-A825-4226-ABF6-F20B2A68E314}"/>
                </a:ext>
              </a:extLst>
            </p:cNvPr>
            <p:cNvSpPr/>
            <p:nvPr/>
          </p:nvSpPr>
          <p:spPr>
            <a:xfrm rot="21400677" flipH="1">
              <a:off x="7207484" y="6379005"/>
              <a:ext cx="152400" cy="82550"/>
            </a:xfrm>
            <a:custGeom>
              <a:avLst/>
              <a:gdLst>
                <a:gd name="connsiteX0" fmla="*/ 0 w 152400"/>
                <a:gd name="connsiteY0" fmla="*/ 0 h 82550"/>
                <a:gd name="connsiteX1" fmla="*/ 55563 w 152400"/>
                <a:gd name="connsiteY1" fmla="*/ 4763 h 82550"/>
                <a:gd name="connsiteX2" fmla="*/ 100013 w 152400"/>
                <a:gd name="connsiteY2" fmla="*/ 20638 h 82550"/>
                <a:gd name="connsiteX3" fmla="*/ 131763 w 152400"/>
                <a:gd name="connsiteY3" fmla="*/ 47625 h 82550"/>
                <a:gd name="connsiteX4" fmla="*/ 152400 w 152400"/>
                <a:gd name="connsiteY4" fmla="*/ 825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82550">
                  <a:moveTo>
                    <a:pt x="0" y="0"/>
                  </a:moveTo>
                  <a:cubicBezTo>
                    <a:pt x="19447" y="661"/>
                    <a:pt x="38894" y="1323"/>
                    <a:pt x="55563" y="4763"/>
                  </a:cubicBezTo>
                  <a:cubicBezTo>
                    <a:pt x="72232" y="8203"/>
                    <a:pt x="87313" y="13494"/>
                    <a:pt x="100013" y="20638"/>
                  </a:cubicBezTo>
                  <a:cubicBezTo>
                    <a:pt x="112713" y="27782"/>
                    <a:pt x="123032" y="37306"/>
                    <a:pt x="131763" y="47625"/>
                  </a:cubicBezTo>
                  <a:cubicBezTo>
                    <a:pt x="140494" y="57944"/>
                    <a:pt x="146447" y="70247"/>
                    <a:pt x="152400" y="825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CCE5C48C-63B3-407B-B163-C7994835DCAF}"/>
                </a:ext>
              </a:extLst>
            </p:cNvPr>
            <p:cNvSpPr/>
            <p:nvPr/>
          </p:nvSpPr>
          <p:spPr>
            <a:xfrm rot="21400677" flipH="1">
              <a:off x="7217131" y="6403849"/>
              <a:ext cx="152400" cy="36513"/>
            </a:xfrm>
            <a:custGeom>
              <a:avLst/>
              <a:gdLst>
                <a:gd name="connsiteX0" fmla="*/ 0 w 152400"/>
                <a:gd name="connsiteY0" fmla="*/ 0 h 36513"/>
                <a:gd name="connsiteX1" fmla="*/ 82550 w 152400"/>
                <a:gd name="connsiteY1" fmla="*/ 19050 h 36513"/>
                <a:gd name="connsiteX2" fmla="*/ 152400 w 152400"/>
                <a:gd name="connsiteY2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36513">
                  <a:moveTo>
                    <a:pt x="0" y="0"/>
                  </a:moveTo>
                  <a:lnTo>
                    <a:pt x="82550" y="19050"/>
                  </a:lnTo>
                  <a:cubicBezTo>
                    <a:pt x="107950" y="25136"/>
                    <a:pt x="130175" y="30824"/>
                    <a:pt x="152400" y="365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37DA1ECD-63D4-4933-84D1-9C265974B45B}"/>
                </a:ext>
              </a:extLst>
            </p:cNvPr>
            <p:cNvSpPr/>
            <p:nvPr/>
          </p:nvSpPr>
          <p:spPr>
            <a:xfrm rot="21400677" flipH="1">
              <a:off x="7280471" y="6429344"/>
              <a:ext cx="134549" cy="73025"/>
            </a:xfrm>
            <a:custGeom>
              <a:avLst/>
              <a:gdLst>
                <a:gd name="connsiteX0" fmla="*/ 0 w 134549"/>
                <a:gd name="connsiteY0" fmla="*/ 0 h 73025"/>
                <a:gd name="connsiteX1" fmla="*/ 76200 w 134549"/>
                <a:gd name="connsiteY1" fmla="*/ 22225 h 73025"/>
                <a:gd name="connsiteX2" fmla="*/ 127000 w 134549"/>
                <a:gd name="connsiteY2" fmla="*/ 55563 h 73025"/>
                <a:gd name="connsiteX3" fmla="*/ 133350 w 134549"/>
                <a:gd name="connsiteY3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49" h="73025">
                  <a:moveTo>
                    <a:pt x="0" y="0"/>
                  </a:moveTo>
                  <a:cubicBezTo>
                    <a:pt x="27516" y="6482"/>
                    <a:pt x="55033" y="12964"/>
                    <a:pt x="76200" y="22225"/>
                  </a:cubicBezTo>
                  <a:cubicBezTo>
                    <a:pt x="97367" y="31486"/>
                    <a:pt x="117475" y="47096"/>
                    <a:pt x="127000" y="55563"/>
                  </a:cubicBezTo>
                  <a:cubicBezTo>
                    <a:pt x="136525" y="64030"/>
                    <a:pt x="134937" y="68527"/>
                    <a:pt x="133350" y="73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4241C65F-B5C5-4489-A6BA-4189C068AE1E}"/>
                </a:ext>
              </a:extLst>
            </p:cNvPr>
            <p:cNvSpPr/>
            <p:nvPr/>
          </p:nvSpPr>
          <p:spPr>
            <a:xfrm rot="21400677" flipH="1">
              <a:off x="7279850" y="6463275"/>
              <a:ext cx="171450" cy="50889"/>
            </a:xfrm>
            <a:custGeom>
              <a:avLst/>
              <a:gdLst>
                <a:gd name="connsiteX0" fmla="*/ 0 w 171450"/>
                <a:gd name="connsiteY0" fmla="*/ 0 h 50889"/>
                <a:gd name="connsiteX1" fmla="*/ 98425 w 171450"/>
                <a:gd name="connsiteY1" fmla="*/ 34925 h 50889"/>
                <a:gd name="connsiteX2" fmla="*/ 120650 w 171450"/>
                <a:gd name="connsiteY2" fmla="*/ 50800 h 50889"/>
                <a:gd name="connsiteX3" fmla="*/ 171450 w 171450"/>
                <a:gd name="connsiteY3" fmla="*/ 28575 h 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50889">
                  <a:moveTo>
                    <a:pt x="0" y="0"/>
                  </a:moveTo>
                  <a:cubicBezTo>
                    <a:pt x="39158" y="13229"/>
                    <a:pt x="78317" y="26458"/>
                    <a:pt x="98425" y="34925"/>
                  </a:cubicBezTo>
                  <a:cubicBezTo>
                    <a:pt x="118533" y="43392"/>
                    <a:pt x="108479" y="51858"/>
                    <a:pt x="120650" y="50800"/>
                  </a:cubicBezTo>
                  <a:cubicBezTo>
                    <a:pt x="132821" y="49742"/>
                    <a:pt x="138906" y="27517"/>
                    <a:pt x="171450" y="285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A9510C36-E1F4-4EC7-8781-F34585D6E40D}"/>
                </a:ext>
              </a:extLst>
            </p:cNvPr>
            <p:cNvSpPr/>
            <p:nvPr/>
          </p:nvSpPr>
          <p:spPr>
            <a:xfrm rot="21400677" flipH="1">
              <a:off x="6904999" y="6542826"/>
              <a:ext cx="211137" cy="179387"/>
            </a:xfrm>
            <a:custGeom>
              <a:avLst/>
              <a:gdLst>
                <a:gd name="connsiteX0" fmla="*/ 0 w 211137"/>
                <a:gd name="connsiteY0" fmla="*/ 179387 h 179387"/>
                <a:gd name="connsiteX1" fmla="*/ 115887 w 211137"/>
                <a:gd name="connsiteY1" fmla="*/ 165100 h 179387"/>
                <a:gd name="connsiteX2" fmla="*/ 190500 w 211137"/>
                <a:gd name="connsiteY2" fmla="*/ 114300 h 179387"/>
                <a:gd name="connsiteX3" fmla="*/ 171450 w 211137"/>
                <a:gd name="connsiteY3" fmla="*/ 76200 h 179387"/>
                <a:gd name="connsiteX4" fmla="*/ 211137 w 211137"/>
                <a:gd name="connsiteY4" fmla="*/ 0 h 1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137" h="179387">
                  <a:moveTo>
                    <a:pt x="0" y="179387"/>
                  </a:moveTo>
                  <a:cubicBezTo>
                    <a:pt x="42068" y="177667"/>
                    <a:pt x="84137" y="175948"/>
                    <a:pt x="115887" y="165100"/>
                  </a:cubicBezTo>
                  <a:cubicBezTo>
                    <a:pt x="147637" y="154252"/>
                    <a:pt x="181240" y="129117"/>
                    <a:pt x="190500" y="114300"/>
                  </a:cubicBezTo>
                  <a:cubicBezTo>
                    <a:pt x="199760" y="99483"/>
                    <a:pt x="168011" y="95250"/>
                    <a:pt x="171450" y="76200"/>
                  </a:cubicBezTo>
                  <a:cubicBezTo>
                    <a:pt x="174889" y="57150"/>
                    <a:pt x="206110" y="12965"/>
                    <a:pt x="211137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34E13317-679F-4620-A88C-90B1F888E83A}"/>
                </a:ext>
              </a:extLst>
            </p:cNvPr>
            <p:cNvSpPr/>
            <p:nvPr/>
          </p:nvSpPr>
          <p:spPr>
            <a:xfrm rot="21400677" flipH="1">
              <a:off x="7104442" y="6632247"/>
              <a:ext cx="15875" cy="84137"/>
            </a:xfrm>
            <a:custGeom>
              <a:avLst/>
              <a:gdLst>
                <a:gd name="connsiteX0" fmla="*/ 15875 w 15875"/>
                <a:gd name="connsiteY0" fmla="*/ 0 h 84137"/>
                <a:gd name="connsiteX1" fmla="*/ 0 w 15875"/>
                <a:gd name="connsiteY1" fmla="*/ 84137 h 8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875" h="84137">
                  <a:moveTo>
                    <a:pt x="15875" y="0"/>
                  </a:moveTo>
                  <a:lnTo>
                    <a:pt x="0" y="84137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BBEB2E56-2D1D-47DF-AE2C-3C7B5F15099F}"/>
                </a:ext>
              </a:extLst>
            </p:cNvPr>
            <p:cNvSpPr/>
            <p:nvPr/>
          </p:nvSpPr>
          <p:spPr>
            <a:xfrm rot="21400677" flipH="1">
              <a:off x="7108920" y="6616258"/>
              <a:ext cx="504825" cy="146660"/>
            </a:xfrm>
            <a:custGeom>
              <a:avLst/>
              <a:gdLst>
                <a:gd name="connsiteX0" fmla="*/ 504825 w 504825"/>
                <a:gd name="connsiteY0" fmla="*/ 0 h 146660"/>
                <a:gd name="connsiteX1" fmla="*/ 406400 w 504825"/>
                <a:gd name="connsiteY1" fmla="*/ 57150 h 146660"/>
                <a:gd name="connsiteX2" fmla="*/ 328613 w 504825"/>
                <a:gd name="connsiteY2" fmla="*/ 122238 h 146660"/>
                <a:gd name="connsiteX3" fmla="*/ 258763 w 504825"/>
                <a:gd name="connsiteY3" fmla="*/ 139700 h 146660"/>
                <a:gd name="connsiteX4" fmla="*/ 141288 w 504825"/>
                <a:gd name="connsiteY4" fmla="*/ 146050 h 146660"/>
                <a:gd name="connsiteX5" fmla="*/ 0 w 504825"/>
                <a:gd name="connsiteY5" fmla="*/ 146050 h 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825" h="146660">
                  <a:moveTo>
                    <a:pt x="504825" y="0"/>
                  </a:moveTo>
                  <a:cubicBezTo>
                    <a:pt x="470297" y="18388"/>
                    <a:pt x="435769" y="36777"/>
                    <a:pt x="406400" y="57150"/>
                  </a:cubicBezTo>
                  <a:cubicBezTo>
                    <a:pt x="377031" y="77523"/>
                    <a:pt x="353219" y="108480"/>
                    <a:pt x="328613" y="122238"/>
                  </a:cubicBezTo>
                  <a:cubicBezTo>
                    <a:pt x="304007" y="135996"/>
                    <a:pt x="289984" y="135731"/>
                    <a:pt x="258763" y="139700"/>
                  </a:cubicBezTo>
                  <a:cubicBezTo>
                    <a:pt x="227542" y="143669"/>
                    <a:pt x="184415" y="144992"/>
                    <a:pt x="141288" y="146050"/>
                  </a:cubicBezTo>
                  <a:cubicBezTo>
                    <a:pt x="98161" y="147108"/>
                    <a:pt x="49080" y="146579"/>
                    <a:pt x="0" y="1460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3D87A735-4403-4653-B2B1-D920AD056483}"/>
                </a:ext>
              </a:extLst>
            </p:cNvPr>
            <p:cNvSpPr/>
            <p:nvPr/>
          </p:nvSpPr>
          <p:spPr>
            <a:xfrm rot="21400677" flipH="1">
              <a:off x="7584267" y="6585706"/>
              <a:ext cx="333083" cy="153987"/>
            </a:xfrm>
            <a:custGeom>
              <a:avLst/>
              <a:gdLst>
                <a:gd name="connsiteX0" fmla="*/ 67971 w 333083"/>
                <a:gd name="connsiteY0" fmla="*/ 0 h 153987"/>
                <a:gd name="connsiteX1" fmla="*/ 17171 w 333083"/>
                <a:gd name="connsiteY1" fmla="*/ 4762 h 153987"/>
                <a:gd name="connsiteX2" fmla="*/ 12408 w 333083"/>
                <a:gd name="connsiteY2" fmla="*/ 15875 h 153987"/>
                <a:gd name="connsiteX3" fmla="*/ 12408 w 333083"/>
                <a:gd name="connsiteY3" fmla="*/ 30162 h 153987"/>
                <a:gd name="connsiteX4" fmla="*/ 177508 w 333083"/>
                <a:gd name="connsiteY4" fmla="*/ 125412 h 153987"/>
                <a:gd name="connsiteX5" fmla="*/ 333083 w 333083"/>
                <a:gd name="connsiteY5" fmla="*/ 153987 h 15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083" h="153987">
                  <a:moveTo>
                    <a:pt x="67971" y="0"/>
                  </a:moveTo>
                  <a:cubicBezTo>
                    <a:pt x="47201" y="1058"/>
                    <a:pt x="26431" y="2116"/>
                    <a:pt x="17171" y="4762"/>
                  </a:cubicBezTo>
                  <a:cubicBezTo>
                    <a:pt x="7910" y="7408"/>
                    <a:pt x="13202" y="11642"/>
                    <a:pt x="12408" y="15875"/>
                  </a:cubicBezTo>
                  <a:cubicBezTo>
                    <a:pt x="11614" y="20108"/>
                    <a:pt x="-15109" y="11906"/>
                    <a:pt x="12408" y="30162"/>
                  </a:cubicBezTo>
                  <a:cubicBezTo>
                    <a:pt x="39925" y="48418"/>
                    <a:pt x="124062" y="104775"/>
                    <a:pt x="177508" y="125412"/>
                  </a:cubicBezTo>
                  <a:cubicBezTo>
                    <a:pt x="230954" y="146050"/>
                    <a:pt x="303714" y="149225"/>
                    <a:pt x="333083" y="15398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89872B66-747E-4E38-B640-99D45BBBD5C1}"/>
                </a:ext>
              </a:extLst>
            </p:cNvPr>
            <p:cNvSpPr/>
            <p:nvPr/>
          </p:nvSpPr>
          <p:spPr>
            <a:xfrm>
              <a:off x="6326174" y="6076950"/>
              <a:ext cx="103201" cy="153988"/>
            </a:xfrm>
            <a:custGeom>
              <a:avLst/>
              <a:gdLst>
                <a:gd name="connsiteX0" fmla="*/ 34939 w 103201"/>
                <a:gd name="connsiteY0" fmla="*/ 153988 h 153988"/>
                <a:gd name="connsiteX1" fmla="*/ 36526 w 103201"/>
                <a:gd name="connsiteY1" fmla="*/ 92075 h 153988"/>
                <a:gd name="connsiteX2" fmla="*/ 14 w 103201"/>
                <a:gd name="connsiteY2" fmla="*/ 57150 h 153988"/>
                <a:gd name="connsiteX3" fmla="*/ 41289 w 103201"/>
                <a:gd name="connsiteY3" fmla="*/ 23813 h 153988"/>
                <a:gd name="connsiteX4" fmla="*/ 103201 w 103201"/>
                <a:gd name="connsiteY4" fmla="*/ 0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01" h="153988">
                  <a:moveTo>
                    <a:pt x="34939" y="153988"/>
                  </a:moveTo>
                  <a:cubicBezTo>
                    <a:pt x="38643" y="131101"/>
                    <a:pt x="42347" y="108215"/>
                    <a:pt x="36526" y="92075"/>
                  </a:cubicBezTo>
                  <a:cubicBezTo>
                    <a:pt x="30705" y="75935"/>
                    <a:pt x="-780" y="68527"/>
                    <a:pt x="14" y="57150"/>
                  </a:cubicBezTo>
                  <a:cubicBezTo>
                    <a:pt x="808" y="45773"/>
                    <a:pt x="24091" y="33338"/>
                    <a:pt x="41289" y="23813"/>
                  </a:cubicBezTo>
                  <a:cubicBezTo>
                    <a:pt x="58487" y="14288"/>
                    <a:pt x="80844" y="7144"/>
                    <a:pt x="103201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37D9E20D-21DE-4603-BA39-D97F44F027B3}"/>
                </a:ext>
              </a:extLst>
            </p:cNvPr>
            <p:cNvSpPr/>
            <p:nvPr/>
          </p:nvSpPr>
          <p:spPr>
            <a:xfrm>
              <a:off x="6556375" y="6086475"/>
              <a:ext cx="117476" cy="136525"/>
            </a:xfrm>
            <a:custGeom>
              <a:avLst/>
              <a:gdLst>
                <a:gd name="connsiteX0" fmla="*/ 0 w 117476"/>
                <a:gd name="connsiteY0" fmla="*/ 0 h 136525"/>
                <a:gd name="connsiteX1" fmla="*/ 53975 w 117476"/>
                <a:gd name="connsiteY1" fmla="*/ 9525 h 136525"/>
                <a:gd name="connsiteX2" fmla="*/ 117475 w 117476"/>
                <a:gd name="connsiteY2" fmla="*/ 55563 h 136525"/>
                <a:gd name="connsiteX3" fmla="*/ 55563 w 117476"/>
                <a:gd name="connsiteY3" fmla="*/ 13652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6" h="136525">
                  <a:moveTo>
                    <a:pt x="0" y="0"/>
                  </a:moveTo>
                  <a:cubicBezTo>
                    <a:pt x="17198" y="132"/>
                    <a:pt x="34396" y="265"/>
                    <a:pt x="53975" y="9525"/>
                  </a:cubicBezTo>
                  <a:cubicBezTo>
                    <a:pt x="73554" y="18786"/>
                    <a:pt x="117210" y="34396"/>
                    <a:pt x="117475" y="55563"/>
                  </a:cubicBezTo>
                  <a:cubicBezTo>
                    <a:pt x="117740" y="76730"/>
                    <a:pt x="86651" y="106627"/>
                    <a:pt x="55563" y="1365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3B0F575C-845D-4E5D-9D4E-8EF1A86B983F}"/>
                </a:ext>
              </a:extLst>
            </p:cNvPr>
            <p:cNvSpPr/>
            <p:nvPr/>
          </p:nvSpPr>
          <p:spPr>
            <a:xfrm>
              <a:off x="6370879" y="6099175"/>
              <a:ext cx="232315" cy="70781"/>
            </a:xfrm>
            <a:custGeom>
              <a:avLst/>
              <a:gdLst>
                <a:gd name="connsiteX0" fmla="*/ 50559 w 232315"/>
                <a:gd name="connsiteY0" fmla="*/ 12700 h 70781"/>
                <a:gd name="connsiteX1" fmla="*/ 1346 w 232315"/>
                <a:gd name="connsiteY1" fmla="*/ 39688 h 70781"/>
                <a:gd name="connsiteX2" fmla="*/ 23571 w 232315"/>
                <a:gd name="connsiteY2" fmla="*/ 60325 h 70781"/>
                <a:gd name="connsiteX3" fmla="*/ 121996 w 232315"/>
                <a:gd name="connsiteY3" fmla="*/ 69850 h 70781"/>
                <a:gd name="connsiteX4" fmla="*/ 226771 w 232315"/>
                <a:gd name="connsiteY4" fmla="*/ 38100 h 70781"/>
                <a:gd name="connsiteX5" fmla="*/ 217246 w 232315"/>
                <a:gd name="connsiteY5" fmla="*/ 14288 h 70781"/>
                <a:gd name="connsiteX6" fmla="*/ 212484 w 232315"/>
                <a:gd name="connsiteY6" fmla="*/ 4763 h 70781"/>
                <a:gd name="connsiteX7" fmla="*/ 204546 w 232315"/>
                <a:gd name="connsiteY7" fmla="*/ 0 h 7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15" h="70781">
                  <a:moveTo>
                    <a:pt x="50559" y="12700"/>
                  </a:moveTo>
                  <a:cubicBezTo>
                    <a:pt x="28201" y="22225"/>
                    <a:pt x="5844" y="31751"/>
                    <a:pt x="1346" y="39688"/>
                  </a:cubicBezTo>
                  <a:cubicBezTo>
                    <a:pt x="-3152" y="47626"/>
                    <a:pt x="3463" y="55298"/>
                    <a:pt x="23571" y="60325"/>
                  </a:cubicBezTo>
                  <a:cubicBezTo>
                    <a:pt x="43679" y="65352"/>
                    <a:pt x="88129" y="73554"/>
                    <a:pt x="121996" y="69850"/>
                  </a:cubicBezTo>
                  <a:cubicBezTo>
                    <a:pt x="155863" y="66146"/>
                    <a:pt x="210896" y="47360"/>
                    <a:pt x="226771" y="38100"/>
                  </a:cubicBezTo>
                  <a:cubicBezTo>
                    <a:pt x="242646" y="28840"/>
                    <a:pt x="219627" y="19844"/>
                    <a:pt x="217246" y="14288"/>
                  </a:cubicBezTo>
                  <a:cubicBezTo>
                    <a:pt x="214865" y="8732"/>
                    <a:pt x="214601" y="7144"/>
                    <a:pt x="212484" y="4763"/>
                  </a:cubicBezTo>
                  <a:cubicBezTo>
                    <a:pt x="210367" y="2382"/>
                    <a:pt x="207456" y="1191"/>
                    <a:pt x="20454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B091FB49-16D4-4F17-8C49-158D4EAD2D6C}"/>
                </a:ext>
              </a:extLst>
            </p:cNvPr>
            <p:cNvSpPr/>
            <p:nvPr/>
          </p:nvSpPr>
          <p:spPr>
            <a:xfrm>
              <a:off x="6637338" y="6203950"/>
              <a:ext cx="63704" cy="315913"/>
            </a:xfrm>
            <a:custGeom>
              <a:avLst/>
              <a:gdLst>
                <a:gd name="connsiteX0" fmla="*/ 0 w 63704"/>
                <a:gd name="connsiteY0" fmla="*/ 0 h 315913"/>
                <a:gd name="connsiteX1" fmla="*/ 39687 w 63704"/>
                <a:gd name="connsiteY1" fmla="*/ 98425 h 315913"/>
                <a:gd name="connsiteX2" fmla="*/ 63500 w 63704"/>
                <a:gd name="connsiteY2" fmla="*/ 185738 h 315913"/>
                <a:gd name="connsiteX3" fmla="*/ 49212 w 63704"/>
                <a:gd name="connsiteY3" fmla="*/ 315913 h 31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04" h="315913">
                  <a:moveTo>
                    <a:pt x="0" y="0"/>
                  </a:moveTo>
                  <a:cubicBezTo>
                    <a:pt x="14552" y="33734"/>
                    <a:pt x="29104" y="67469"/>
                    <a:pt x="39687" y="98425"/>
                  </a:cubicBezTo>
                  <a:cubicBezTo>
                    <a:pt x="50270" y="129381"/>
                    <a:pt x="61913" y="149490"/>
                    <a:pt x="63500" y="185738"/>
                  </a:cubicBezTo>
                  <a:cubicBezTo>
                    <a:pt x="65088" y="221986"/>
                    <a:pt x="57150" y="268949"/>
                    <a:pt x="49212" y="3159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D8E986B2-E073-4B42-B879-EA0D8C4D7609}"/>
                </a:ext>
              </a:extLst>
            </p:cNvPr>
            <p:cNvSpPr/>
            <p:nvPr/>
          </p:nvSpPr>
          <p:spPr>
            <a:xfrm>
              <a:off x="6049963" y="6229350"/>
              <a:ext cx="312737" cy="258763"/>
            </a:xfrm>
            <a:custGeom>
              <a:avLst/>
              <a:gdLst>
                <a:gd name="connsiteX0" fmla="*/ 312737 w 312737"/>
                <a:gd name="connsiteY0" fmla="*/ 0 h 258763"/>
                <a:gd name="connsiteX1" fmla="*/ 200025 w 312737"/>
                <a:gd name="connsiteY1" fmla="*/ 125413 h 258763"/>
                <a:gd name="connsiteX2" fmla="*/ 66675 w 312737"/>
                <a:gd name="connsiteY2" fmla="*/ 241300 h 258763"/>
                <a:gd name="connsiteX3" fmla="*/ 28575 w 312737"/>
                <a:gd name="connsiteY3" fmla="*/ 228600 h 258763"/>
                <a:gd name="connsiteX4" fmla="*/ 0 w 312737"/>
                <a:gd name="connsiteY4" fmla="*/ 258763 h 25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737" h="258763">
                  <a:moveTo>
                    <a:pt x="312737" y="0"/>
                  </a:moveTo>
                  <a:cubicBezTo>
                    <a:pt x="276886" y="42598"/>
                    <a:pt x="241035" y="85196"/>
                    <a:pt x="200025" y="125413"/>
                  </a:cubicBezTo>
                  <a:cubicBezTo>
                    <a:pt x="159015" y="165630"/>
                    <a:pt x="95250" y="224102"/>
                    <a:pt x="66675" y="241300"/>
                  </a:cubicBezTo>
                  <a:cubicBezTo>
                    <a:pt x="38100" y="258498"/>
                    <a:pt x="39687" y="225690"/>
                    <a:pt x="28575" y="228600"/>
                  </a:cubicBezTo>
                  <a:cubicBezTo>
                    <a:pt x="17463" y="231510"/>
                    <a:pt x="8731" y="245136"/>
                    <a:pt x="0" y="2587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37090236-8FC4-409A-951C-4B5D4B867828}"/>
                </a:ext>
              </a:extLst>
            </p:cNvPr>
            <p:cNvSpPr/>
            <p:nvPr/>
          </p:nvSpPr>
          <p:spPr>
            <a:xfrm>
              <a:off x="5749925" y="6467476"/>
              <a:ext cx="300038" cy="147637"/>
            </a:xfrm>
            <a:custGeom>
              <a:avLst/>
              <a:gdLst>
                <a:gd name="connsiteX0" fmla="*/ 0 w 300038"/>
                <a:gd name="connsiteY0" fmla="*/ 147637 h 147637"/>
                <a:gd name="connsiteX1" fmla="*/ 14288 w 300038"/>
                <a:gd name="connsiteY1" fmla="*/ 79374 h 147637"/>
                <a:gd name="connsiteX2" fmla="*/ 31750 w 300038"/>
                <a:gd name="connsiteY2" fmla="*/ 46037 h 147637"/>
                <a:gd name="connsiteX3" fmla="*/ 88900 w 300038"/>
                <a:gd name="connsiteY3" fmla="*/ 4762 h 147637"/>
                <a:gd name="connsiteX4" fmla="*/ 147638 w 300038"/>
                <a:gd name="connsiteY4" fmla="*/ 1587 h 147637"/>
                <a:gd name="connsiteX5" fmla="*/ 209550 w 300038"/>
                <a:gd name="connsiteY5" fmla="*/ 11112 h 147637"/>
                <a:gd name="connsiteX6" fmla="*/ 263525 w 300038"/>
                <a:gd name="connsiteY6" fmla="*/ 19049 h 147637"/>
                <a:gd name="connsiteX7" fmla="*/ 300038 w 300038"/>
                <a:gd name="connsiteY7" fmla="*/ 19049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038" h="147637">
                  <a:moveTo>
                    <a:pt x="0" y="147637"/>
                  </a:moveTo>
                  <a:cubicBezTo>
                    <a:pt x="4498" y="121972"/>
                    <a:pt x="8996" y="96307"/>
                    <a:pt x="14288" y="79374"/>
                  </a:cubicBezTo>
                  <a:cubicBezTo>
                    <a:pt x="19580" y="62441"/>
                    <a:pt x="19315" y="58472"/>
                    <a:pt x="31750" y="46037"/>
                  </a:cubicBezTo>
                  <a:cubicBezTo>
                    <a:pt x="44185" y="33602"/>
                    <a:pt x="69585" y="12170"/>
                    <a:pt x="88900" y="4762"/>
                  </a:cubicBezTo>
                  <a:cubicBezTo>
                    <a:pt x="108215" y="-2646"/>
                    <a:pt x="127530" y="529"/>
                    <a:pt x="147638" y="1587"/>
                  </a:cubicBezTo>
                  <a:cubicBezTo>
                    <a:pt x="167746" y="2645"/>
                    <a:pt x="209550" y="11112"/>
                    <a:pt x="209550" y="11112"/>
                  </a:cubicBezTo>
                  <a:cubicBezTo>
                    <a:pt x="228865" y="14022"/>
                    <a:pt x="248444" y="17726"/>
                    <a:pt x="263525" y="19049"/>
                  </a:cubicBezTo>
                  <a:cubicBezTo>
                    <a:pt x="278606" y="20372"/>
                    <a:pt x="289322" y="19710"/>
                    <a:pt x="300038" y="19049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73D5FA3F-E81F-4587-BDC0-2E1F87D803B4}"/>
                </a:ext>
              </a:extLst>
            </p:cNvPr>
            <p:cNvSpPr/>
            <p:nvPr/>
          </p:nvSpPr>
          <p:spPr>
            <a:xfrm>
              <a:off x="6173788" y="6524625"/>
              <a:ext cx="514350" cy="185738"/>
            </a:xfrm>
            <a:custGeom>
              <a:avLst/>
              <a:gdLst>
                <a:gd name="connsiteX0" fmla="*/ 514350 w 514350"/>
                <a:gd name="connsiteY0" fmla="*/ 0 h 185738"/>
                <a:gd name="connsiteX1" fmla="*/ 358775 w 514350"/>
                <a:gd name="connsiteY1" fmla="*/ 19050 h 185738"/>
                <a:gd name="connsiteX2" fmla="*/ 288925 w 514350"/>
                <a:gd name="connsiteY2" fmla="*/ 53975 h 185738"/>
                <a:gd name="connsiteX3" fmla="*/ 153987 w 514350"/>
                <a:gd name="connsiteY3" fmla="*/ 147638 h 185738"/>
                <a:gd name="connsiteX4" fmla="*/ 0 w 514350"/>
                <a:gd name="connsiteY4" fmla="*/ 185738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" h="185738">
                  <a:moveTo>
                    <a:pt x="514350" y="0"/>
                  </a:moveTo>
                  <a:cubicBezTo>
                    <a:pt x="455348" y="5027"/>
                    <a:pt x="396346" y="10054"/>
                    <a:pt x="358775" y="19050"/>
                  </a:cubicBezTo>
                  <a:cubicBezTo>
                    <a:pt x="321204" y="28046"/>
                    <a:pt x="323056" y="32544"/>
                    <a:pt x="288925" y="53975"/>
                  </a:cubicBezTo>
                  <a:cubicBezTo>
                    <a:pt x="254794" y="75406"/>
                    <a:pt x="202141" y="125678"/>
                    <a:pt x="153987" y="147638"/>
                  </a:cubicBezTo>
                  <a:cubicBezTo>
                    <a:pt x="105833" y="169598"/>
                    <a:pt x="52916" y="177668"/>
                    <a:pt x="0" y="1857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FB3C8DFE-9F36-4D7F-81A0-23F00CB2C2F2}"/>
                </a:ext>
              </a:extLst>
            </p:cNvPr>
            <p:cNvSpPr/>
            <p:nvPr/>
          </p:nvSpPr>
          <p:spPr>
            <a:xfrm>
              <a:off x="5749925" y="6610350"/>
              <a:ext cx="450850" cy="112721"/>
            </a:xfrm>
            <a:custGeom>
              <a:avLst/>
              <a:gdLst>
                <a:gd name="connsiteX0" fmla="*/ 0 w 450850"/>
                <a:gd name="connsiteY0" fmla="*/ 0 h 112721"/>
                <a:gd name="connsiteX1" fmla="*/ 80963 w 450850"/>
                <a:gd name="connsiteY1" fmla="*/ 42863 h 112721"/>
                <a:gd name="connsiteX2" fmla="*/ 204788 w 450850"/>
                <a:gd name="connsiteY2" fmla="*/ 95250 h 112721"/>
                <a:gd name="connsiteX3" fmla="*/ 368300 w 450850"/>
                <a:gd name="connsiteY3" fmla="*/ 112713 h 112721"/>
                <a:gd name="connsiteX4" fmla="*/ 450850 w 450850"/>
                <a:gd name="connsiteY4" fmla="*/ 93663 h 1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50" h="112721">
                  <a:moveTo>
                    <a:pt x="0" y="0"/>
                  </a:moveTo>
                  <a:cubicBezTo>
                    <a:pt x="23416" y="13494"/>
                    <a:pt x="46832" y="26988"/>
                    <a:pt x="80963" y="42863"/>
                  </a:cubicBezTo>
                  <a:cubicBezTo>
                    <a:pt x="115094" y="58738"/>
                    <a:pt x="156899" y="83608"/>
                    <a:pt x="204788" y="95250"/>
                  </a:cubicBezTo>
                  <a:cubicBezTo>
                    <a:pt x="252678" y="106892"/>
                    <a:pt x="327290" y="112977"/>
                    <a:pt x="368300" y="112713"/>
                  </a:cubicBezTo>
                  <a:cubicBezTo>
                    <a:pt x="409310" y="112449"/>
                    <a:pt x="430080" y="103056"/>
                    <a:pt x="450850" y="936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87078CC8-E9C0-4FD2-9C67-BF48F8A0E6CC}"/>
                </a:ext>
              </a:extLst>
            </p:cNvPr>
            <p:cNvSpPr/>
            <p:nvPr/>
          </p:nvSpPr>
          <p:spPr>
            <a:xfrm>
              <a:off x="6048375" y="6489700"/>
              <a:ext cx="88900" cy="76200"/>
            </a:xfrm>
            <a:custGeom>
              <a:avLst/>
              <a:gdLst>
                <a:gd name="connsiteX0" fmla="*/ 0 w 88900"/>
                <a:gd name="connsiteY0" fmla="*/ 0 h 76200"/>
                <a:gd name="connsiteX1" fmla="*/ 55563 w 88900"/>
                <a:gd name="connsiteY1" fmla="*/ 31750 h 76200"/>
                <a:gd name="connsiteX2" fmla="*/ 88900 w 889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00" h="76200">
                  <a:moveTo>
                    <a:pt x="0" y="0"/>
                  </a:moveTo>
                  <a:cubicBezTo>
                    <a:pt x="20373" y="9525"/>
                    <a:pt x="40746" y="19050"/>
                    <a:pt x="55563" y="31750"/>
                  </a:cubicBezTo>
                  <a:cubicBezTo>
                    <a:pt x="70380" y="44450"/>
                    <a:pt x="79640" y="60325"/>
                    <a:pt x="88900" y="762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5F00444D-9739-4228-98D3-DD46FE91D2E8}"/>
                </a:ext>
              </a:extLst>
            </p:cNvPr>
            <p:cNvSpPr/>
            <p:nvPr/>
          </p:nvSpPr>
          <p:spPr>
            <a:xfrm>
              <a:off x="6151563" y="6583363"/>
              <a:ext cx="33610" cy="133350"/>
            </a:xfrm>
            <a:custGeom>
              <a:avLst/>
              <a:gdLst>
                <a:gd name="connsiteX0" fmla="*/ 0 w 33610"/>
                <a:gd name="connsiteY0" fmla="*/ 0 h 133350"/>
                <a:gd name="connsiteX1" fmla="*/ 33337 w 33610"/>
                <a:gd name="connsiteY1" fmla="*/ 60325 h 133350"/>
                <a:gd name="connsiteX2" fmla="*/ 14287 w 33610"/>
                <a:gd name="connsiteY2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10" h="133350">
                  <a:moveTo>
                    <a:pt x="0" y="0"/>
                  </a:moveTo>
                  <a:cubicBezTo>
                    <a:pt x="15478" y="19050"/>
                    <a:pt x="30956" y="38100"/>
                    <a:pt x="33337" y="60325"/>
                  </a:cubicBezTo>
                  <a:cubicBezTo>
                    <a:pt x="35718" y="82550"/>
                    <a:pt x="21960" y="119063"/>
                    <a:pt x="14287" y="1333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956BEB6B-8E1F-413B-BE49-01504F7226C9}"/>
                </a:ext>
              </a:extLst>
            </p:cNvPr>
            <p:cNvSpPr/>
            <p:nvPr/>
          </p:nvSpPr>
          <p:spPr>
            <a:xfrm>
              <a:off x="6319838" y="6232525"/>
              <a:ext cx="195274" cy="242888"/>
            </a:xfrm>
            <a:custGeom>
              <a:avLst/>
              <a:gdLst>
                <a:gd name="connsiteX0" fmla="*/ 163512 w 195274"/>
                <a:gd name="connsiteY0" fmla="*/ 0 h 242888"/>
                <a:gd name="connsiteX1" fmla="*/ 195262 w 195274"/>
                <a:gd name="connsiteY1" fmla="*/ 44450 h 242888"/>
                <a:gd name="connsiteX2" fmla="*/ 160337 w 195274"/>
                <a:gd name="connsiteY2" fmla="*/ 73025 h 242888"/>
                <a:gd name="connsiteX3" fmla="*/ 125412 w 195274"/>
                <a:gd name="connsiteY3" fmla="*/ 117475 h 242888"/>
                <a:gd name="connsiteX4" fmla="*/ 65087 w 195274"/>
                <a:gd name="connsiteY4" fmla="*/ 176213 h 242888"/>
                <a:gd name="connsiteX5" fmla="*/ 0 w 195274"/>
                <a:gd name="connsiteY5" fmla="*/ 242888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74" h="242888">
                  <a:moveTo>
                    <a:pt x="163512" y="0"/>
                  </a:moveTo>
                  <a:cubicBezTo>
                    <a:pt x="179651" y="16139"/>
                    <a:pt x="195791" y="32279"/>
                    <a:pt x="195262" y="44450"/>
                  </a:cubicBezTo>
                  <a:cubicBezTo>
                    <a:pt x="194733" y="56621"/>
                    <a:pt x="171979" y="60854"/>
                    <a:pt x="160337" y="73025"/>
                  </a:cubicBezTo>
                  <a:cubicBezTo>
                    <a:pt x="148695" y="85196"/>
                    <a:pt x="141287" y="100277"/>
                    <a:pt x="125412" y="117475"/>
                  </a:cubicBezTo>
                  <a:cubicBezTo>
                    <a:pt x="109537" y="134673"/>
                    <a:pt x="85989" y="155311"/>
                    <a:pt x="65087" y="176213"/>
                  </a:cubicBezTo>
                  <a:cubicBezTo>
                    <a:pt x="44185" y="197115"/>
                    <a:pt x="12700" y="233099"/>
                    <a:pt x="0" y="2428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D3B8CF03-854A-4F3B-9CD1-7BC7DE90A101}"/>
                </a:ext>
              </a:extLst>
            </p:cNvPr>
            <p:cNvSpPr/>
            <p:nvPr/>
          </p:nvSpPr>
          <p:spPr>
            <a:xfrm>
              <a:off x="6257925" y="6515100"/>
              <a:ext cx="177800" cy="73025"/>
            </a:xfrm>
            <a:custGeom>
              <a:avLst/>
              <a:gdLst>
                <a:gd name="connsiteX0" fmla="*/ 0 w 177800"/>
                <a:gd name="connsiteY0" fmla="*/ 0 h 73025"/>
                <a:gd name="connsiteX1" fmla="*/ 28575 w 177800"/>
                <a:gd name="connsiteY1" fmla="*/ 47625 h 73025"/>
                <a:gd name="connsiteX2" fmla="*/ 80963 w 177800"/>
                <a:gd name="connsiteY2" fmla="*/ 36513 h 73025"/>
                <a:gd name="connsiteX3" fmla="*/ 177800 w 177800"/>
                <a:gd name="connsiteY3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00" h="73025">
                  <a:moveTo>
                    <a:pt x="0" y="0"/>
                  </a:moveTo>
                  <a:cubicBezTo>
                    <a:pt x="7540" y="20770"/>
                    <a:pt x="15081" y="41540"/>
                    <a:pt x="28575" y="47625"/>
                  </a:cubicBezTo>
                  <a:cubicBezTo>
                    <a:pt x="42069" y="53710"/>
                    <a:pt x="56092" y="32280"/>
                    <a:pt x="80963" y="36513"/>
                  </a:cubicBezTo>
                  <a:cubicBezTo>
                    <a:pt x="105834" y="40746"/>
                    <a:pt x="161661" y="64558"/>
                    <a:pt x="177800" y="73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9273A0C5-0F06-44E5-A3ED-A21668EC9190}"/>
                </a:ext>
              </a:extLst>
            </p:cNvPr>
            <p:cNvSpPr/>
            <p:nvPr/>
          </p:nvSpPr>
          <p:spPr>
            <a:xfrm>
              <a:off x="6319838" y="6255056"/>
              <a:ext cx="187325" cy="80657"/>
            </a:xfrm>
            <a:custGeom>
              <a:avLst/>
              <a:gdLst>
                <a:gd name="connsiteX0" fmla="*/ 0 w 187325"/>
                <a:gd name="connsiteY0" fmla="*/ 34619 h 80657"/>
                <a:gd name="connsiteX1" fmla="*/ 61912 w 187325"/>
                <a:gd name="connsiteY1" fmla="*/ 4457 h 80657"/>
                <a:gd name="connsiteX2" fmla="*/ 82550 w 187325"/>
                <a:gd name="connsiteY2" fmla="*/ 1282 h 80657"/>
                <a:gd name="connsiteX3" fmla="*/ 139700 w 187325"/>
                <a:gd name="connsiteY3" fmla="*/ 15569 h 80657"/>
                <a:gd name="connsiteX4" fmla="*/ 173037 w 187325"/>
                <a:gd name="connsiteY4" fmla="*/ 47319 h 80657"/>
                <a:gd name="connsiteX5" fmla="*/ 187325 w 187325"/>
                <a:gd name="connsiteY5" fmla="*/ 80657 h 8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325" h="80657">
                  <a:moveTo>
                    <a:pt x="0" y="34619"/>
                  </a:moveTo>
                  <a:cubicBezTo>
                    <a:pt x="24077" y="22316"/>
                    <a:pt x="48154" y="10013"/>
                    <a:pt x="61912" y="4457"/>
                  </a:cubicBezTo>
                  <a:cubicBezTo>
                    <a:pt x="75670" y="-1099"/>
                    <a:pt x="69585" y="-570"/>
                    <a:pt x="82550" y="1282"/>
                  </a:cubicBezTo>
                  <a:cubicBezTo>
                    <a:pt x="95515" y="3134"/>
                    <a:pt x="124619" y="7896"/>
                    <a:pt x="139700" y="15569"/>
                  </a:cubicBezTo>
                  <a:cubicBezTo>
                    <a:pt x="154781" y="23242"/>
                    <a:pt x="165100" y="36471"/>
                    <a:pt x="173037" y="47319"/>
                  </a:cubicBezTo>
                  <a:cubicBezTo>
                    <a:pt x="180974" y="58167"/>
                    <a:pt x="184149" y="69412"/>
                    <a:pt x="187325" y="8065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122BC560-2679-4E67-8FAE-DB19002057D9}"/>
                </a:ext>
              </a:extLst>
            </p:cNvPr>
            <p:cNvSpPr/>
            <p:nvPr/>
          </p:nvSpPr>
          <p:spPr>
            <a:xfrm>
              <a:off x="6321425" y="6295988"/>
              <a:ext cx="180975" cy="41697"/>
            </a:xfrm>
            <a:custGeom>
              <a:avLst/>
              <a:gdLst>
                <a:gd name="connsiteX0" fmla="*/ 0 w 180975"/>
                <a:gd name="connsiteY0" fmla="*/ 37 h 41697"/>
                <a:gd name="connsiteX1" fmla="*/ 50800 w 180975"/>
                <a:gd name="connsiteY1" fmla="*/ 6387 h 41697"/>
                <a:gd name="connsiteX2" fmla="*/ 131763 w 180975"/>
                <a:gd name="connsiteY2" fmla="*/ 39725 h 41697"/>
                <a:gd name="connsiteX3" fmla="*/ 180975 w 180975"/>
                <a:gd name="connsiteY3" fmla="*/ 34962 h 4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41697">
                  <a:moveTo>
                    <a:pt x="0" y="37"/>
                  </a:moveTo>
                  <a:cubicBezTo>
                    <a:pt x="14420" y="-96"/>
                    <a:pt x="28840" y="-228"/>
                    <a:pt x="50800" y="6387"/>
                  </a:cubicBezTo>
                  <a:cubicBezTo>
                    <a:pt x="72761" y="13002"/>
                    <a:pt x="110067" y="34963"/>
                    <a:pt x="131763" y="39725"/>
                  </a:cubicBezTo>
                  <a:cubicBezTo>
                    <a:pt x="153459" y="44487"/>
                    <a:pt x="167217" y="39724"/>
                    <a:pt x="180975" y="349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672F2A71-174D-4F86-A3DE-F8D5146A5E20}"/>
                </a:ext>
              </a:extLst>
            </p:cNvPr>
            <p:cNvSpPr/>
            <p:nvPr/>
          </p:nvSpPr>
          <p:spPr>
            <a:xfrm>
              <a:off x="6275388" y="6325174"/>
              <a:ext cx="174625" cy="86739"/>
            </a:xfrm>
            <a:custGeom>
              <a:avLst/>
              <a:gdLst>
                <a:gd name="connsiteX0" fmla="*/ 0 w 174625"/>
                <a:gd name="connsiteY0" fmla="*/ 24826 h 86739"/>
                <a:gd name="connsiteX1" fmla="*/ 55562 w 174625"/>
                <a:gd name="connsiteY1" fmla="*/ 1014 h 86739"/>
                <a:gd name="connsiteX2" fmla="*/ 84137 w 174625"/>
                <a:gd name="connsiteY2" fmla="*/ 5776 h 86739"/>
                <a:gd name="connsiteX3" fmla="*/ 119062 w 174625"/>
                <a:gd name="connsiteY3" fmla="*/ 18476 h 86739"/>
                <a:gd name="connsiteX4" fmla="*/ 149225 w 174625"/>
                <a:gd name="connsiteY4" fmla="*/ 39114 h 86739"/>
                <a:gd name="connsiteX5" fmla="*/ 174625 w 174625"/>
                <a:gd name="connsiteY5" fmla="*/ 86739 h 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625" h="86739">
                  <a:moveTo>
                    <a:pt x="0" y="24826"/>
                  </a:moveTo>
                  <a:cubicBezTo>
                    <a:pt x="20769" y="14507"/>
                    <a:pt x="41539" y="4189"/>
                    <a:pt x="55562" y="1014"/>
                  </a:cubicBezTo>
                  <a:cubicBezTo>
                    <a:pt x="69585" y="-2161"/>
                    <a:pt x="73554" y="2866"/>
                    <a:pt x="84137" y="5776"/>
                  </a:cubicBezTo>
                  <a:cubicBezTo>
                    <a:pt x="94720" y="8686"/>
                    <a:pt x="108214" y="12920"/>
                    <a:pt x="119062" y="18476"/>
                  </a:cubicBezTo>
                  <a:cubicBezTo>
                    <a:pt x="129910" y="24032"/>
                    <a:pt x="139965" y="27737"/>
                    <a:pt x="149225" y="39114"/>
                  </a:cubicBezTo>
                  <a:cubicBezTo>
                    <a:pt x="158485" y="50491"/>
                    <a:pt x="166555" y="68615"/>
                    <a:pt x="174625" y="86739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9A17DAAC-D5CC-48D6-9FF8-6ED65A1833E3}"/>
                </a:ext>
              </a:extLst>
            </p:cNvPr>
            <p:cNvSpPr/>
            <p:nvPr/>
          </p:nvSpPr>
          <p:spPr>
            <a:xfrm>
              <a:off x="6276975" y="6346825"/>
              <a:ext cx="161925" cy="53975"/>
            </a:xfrm>
            <a:custGeom>
              <a:avLst/>
              <a:gdLst>
                <a:gd name="connsiteX0" fmla="*/ 0 w 161925"/>
                <a:gd name="connsiteY0" fmla="*/ 0 h 53975"/>
                <a:gd name="connsiteX1" fmla="*/ 58738 w 161925"/>
                <a:gd name="connsiteY1" fmla="*/ 22225 h 53975"/>
                <a:gd name="connsiteX2" fmla="*/ 106363 w 161925"/>
                <a:gd name="connsiteY2" fmla="*/ 46038 h 53975"/>
                <a:gd name="connsiteX3" fmla="*/ 161925 w 161925"/>
                <a:gd name="connsiteY3" fmla="*/ 53975 h 5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53975">
                  <a:moveTo>
                    <a:pt x="0" y="0"/>
                  </a:moveTo>
                  <a:cubicBezTo>
                    <a:pt x="20505" y="7276"/>
                    <a:pt x="41011" y="14552"/>
                    <a:pt x="58738" y="22225"/>
                  </a:cubicBezTo>
                  <a:cubicBezTo>
                    <a:pt x="76465" y="29898"/>
                    <a:pt x="89165" y="40746"/>
                    <a:pt x="106363" y="46038"/>
                  </a:cubicBezTo>
                  <a:cubicBezTo>
                    <a:pt x="123561" y="51330"/>
                    <a:pt x="142743" y="52652"/>
                    <a:pt x="161925" y="539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2F944AB9-83C1-42C9-A1B9-D9EF68C2875E}"/>
                </a:ext>
              </a:extLst>
            </p:cNvPr>
            <p:cNvSpPr/>
            <p:nvPr/>
          </p:nvSpPr>
          <p:spPr>
            <a:xfrm>
              <a:off x="6226175" y="6375400"/>
              <a:ext cx="152400" cy="82550"/>
            </a:xfrm>
            <a:custGeom>
              <a:avLst/>
              <a:gdLst>
                <a:gd name="connsiteX0" fmla="*/ 0 w 152400"/>
                <a:gd name="connsiteY0" fmla="*/ 0 h 82550"/>
                <a:gd name="connsiteX1" fmla="*/ 55563 w 152400"/>
                <a:gd name="connsiteY1" fmla="*/ 4763 h 82550"/>
                <a:gd name="connsiteX2" fmla="*/ 100013 w 152400"/>
                <a:gd name="connsiteY2" fmla="*/ 20638 h 82550"/>
                <a:gd name="connsiteX3" fmla="*/ 131763 w 152400"/>
                <a:gd name="connsiteY3" fmla="*/ 47625 h 82550"/>
                <a:gd name="connsiteX4" fmla="*/ 152400 w 152400"/>
                <a:gd name="connsiteY4" fmla="*/ 825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82550">
                  <a:moveTo>
                    <a:pt x="0" y="0"/>
                  </a:moveTo>
                  <a:cubicBezTo>
                    <a:pt x="19447" y="661"/>
                    <a:pt x="38894" y="1323"/>
                    <a:pt x="55563" y="4763"/>
                  </a:cubicBezTo>
                  <a:cubicBezTo>
                    <a:pt x="72232" y="8203"/>
                    <a:pt x="87313" y="13494"/>
                    <a:pt x="100013" y="20638"/>
                  </a:cubicBezTo>
                  <a:cubicBezTo>
                    <a:pt x="112713" y="27782"/>
                    <a:pt x="123032" y="37306"/>
                    <a:pt x="131763" y="47625"/>
                  </a:cubicBezTo>
                  <a:cubicBezTo>
                    <a:pt x="140494" y="57944"/>
                    <a:pt x="146447" y="70247"/>
                    <a:pt x="152400" y="825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96B09B1E-2049-4AE6-8593-2C0A2DA3EEB9}"/>
                </a:ext>
              </a:extLst>
            </p:cNvPr>
            <p:cNvSpPr/>
            <p:nvPr/>
          </p:nvSpPr>
          <p:spPr>
            <a:xfrm>
              <a:off x="6216650" y="6400800"/>
              <a:ext cx="152400" cy="36513"/>
            </a:xfrm>
            <a:custGeom>
              <a:avLst/>
              <a:gdLst>
                <a:gd name="connsiteX0" fmla="*/ 0 w 152400"/>
                <a:gd name="connsiteY0" fmla="*/ 0 h 36513"/>
                <a:gd name="connsiteX1" fmla="*/ 82550 w 152400"/>
                <a:gd name="connsiteY1" fmla="*/ 19050 h 36513"/>
                <a:gd name="connsiteX2" fmla="*/ 152400 w 152400"/>
                <a:gd name="connsiteY2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36513">
                  <a:moveTo>
                    <a:pt x="0" y="0"/>
                  </a:moveTo>
                  <a:lnTo>
                    <a:pt x="82550" y="19050"/>
                  </a:lnTo>
                  <a:cubicBezTo>
                    <a:pt x="107950" y="25136"/>
                    <a:pt x="130175" y="30824"/>
                    <a:pt x="152400" y="365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6004D2A1-2271-49E1-B765-4E60074238D0}"/>
                </a:ext>
              </a:extLst>
            </p:cNvPr>
            <p:cNvSpPr/>
            <p:nvPr/>
          </p:nvSpPr>
          <p:spPr>
            <a:xfrm>
              <a:off x="6173788" y="6429375"/>
              <a:ext cx="134549" cy="73025"/>
            </a:xfrm>
            <a:custGeom>
              <a:avLst/>
              <a:gdLst>
                <a:gd name="connsiteX0" fmla="*/ 0 w 134549"/>
                <a:gd name="connsiteY0" fmla="*/ 0 h 73025"/>
                <a:gd name="connsiteX1" fmla="*/ 76200 w 134549"/>
                <a:gd name="connsiteY1" fmla="*/ 22225 h 73025"/>
                <a:gd name="connsiteX2" fmla="*/ 127000 w 134549"/>
                <a:gd name="connsiteY2" fmla="*/ 55563 h 73025"/>
                <a:gd name="connsiteX3" fmla="*/ 133350 w 134549"/>
                <a:gd name="connsiteY3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49" h="73025">
                  <a:moveTo>
                    <a:pt x="0" y="0"/>
                  </a:moveTo>
                  <a:cubicBezTo>
                    <a:pt x="27516" y="6482"/>
                    <a:pt x="55033" y="12964"/>
                    <a:pt x="76200" y="22225"/>
                  </a:cubicBezTo>
                  <a:cubicBezTo>
                    <a:pt x="97367" y="31486"/>
                    <a:pt x="117475" y="47096"/>
                    <a:pt x="127000" y="55563"/>
                  </a:cubicBezTo>
                  <a:cubicBezTo>
                    <a:pt x="136525" y="64030"/>
                    <a:pt x="134937" y="68527"/>
                    <a:pt x="133350" y="73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649FE26A-4F46-48BF-A770-152075D0B9C5}"/>
                </a:ext>
              </a:extLst>
            </p:cNvPr>
            <p:cNvSpPr/>
            <p:nvPr/>
          </p:nvSpPr>
          <p:spPr>
            <a:xfrm>
              <a:off x="6138863" y="6464300"/>
              <a:ext cx="171450" cy="50889"/>
            </a:xfrm>
            <a:custGeom>
              <a:avLst/>
              <a:gdLst>
                <a:gd name="connsiteX0" fmla="*/ 0 w 171450"/>
                <a:gd name="connsiteY0" fmla="*/ 0 h 50889"/>
                <a:gd name="connsiteX1" fmla="*/ 98425 w 171450"/>
                <a:gd name="connsiteY1" fmla="*/ 34925 h 50889"/>
                <a:gd name="connsiteX2" fmla="*/ 120650 w 171450"/>
                <a:gd name="connsiteY2" fmla="*/ 50800 h 50889"/>
                <a:gd name="connsiteX3" fmla="*/ 171450 w 171450"/>
                <a:gd name="connsiteY3" fmla="*/ 28575 h 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50889">
                  <a:moveTo>
                    <a:pt x="0" y="0"/>
                  </a:moveTo>
                  <a:cubicBezTo>
                    <a:pt x="39158" y="13229"/>
                    <a:pt x="78317" y="26458"/>
                    <a:pt x="98425" y="34925"/>
                  </a:cubicBezTo>
                  <a:cubicBezTo>
                    <a:pt x="118533" y="43392"/>
                    <a:pt x="108479" y="51858"/>
                    <a:pt x="120650" y="50800"/>
                  </a:cubicBezTo>
                  <a:cubicBezTo>
                    <a:pt x="132821" y="49742"/>
                    <a:pt x="138906" y="27517"/>
                    <a:pt x="171450" y="285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09B04B6-597C-4C4F-ACDA-AA4EA05D80C4}"/>
                </a:ext>
              </a:extLst>
            </p:cNvPr>
            <p:cNvSpPr/>
            <p:nvPr/>
          </p:nvSpPr>
          <p:spPr>
            <a:xfrm>
              <a:off x="6481763" y="6523038"/>
              <a:ext cx="211137" cy="179387"/>
            </a:xfrm>
            <a:custGeom>
              <a:avLst/>
              <a:gdLst>
                <a:gd name="connsiteX0" fmla="*/ 0 w 211137"/>
                <a:gd name="connsiteY0" fmla="*/ 179387 h 179387"/>
                <a:gd name="connsiteX1" fmla="*/ 115887 w 211137"/>
                <a:gd name="connsiteY1" fmla="*/ 165100 h 179387"/>
                <a:gd name="connsiteX2" fmla="*/ 190500 w 211137"/>
                <a:gd name="connsiteY2" fmla="*/ 114300 h 179387"/>
                <a:gd name="connsiteX3" fmla="*/ 171450 w 211137"/>
                <a:gd name="connsiteY3" fmla="*/ 76200 h 179387"/>
                <a:gd name="connsiteX4" fmla="*/ 211137 w 211137"/>
                <a:gd name="connsiteY4" fmla="*/ 0 h 1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137" h="179387">
                  <a:moveTo>
                    <a:pt x="0" y="179387"/>
                  </a:moveTo>
                  <a:cubicBezTo>
                    <a:pt x="42068" y="177667"/>
                    <a:pt x="84137" y="175948"/>
                    <a:pt x="115887" y="165100"/>
                  </a:cubicBezTo>
                  <a:cubicBezTo>
                    <a:pt x="147637" y="154252"/>
                    <a:pt x="181240" y="129117"/>
                    <a:pt x="190500" y="114300"/>
                  </a:cubicBezTo>
                  <a:cubicBezTo>
                    <a:pt x="199760" y="99483"/>
                    <a:pt x="168011" y="95250"/>
                    <a:pt x="171450" y="76200"/>
                  </a:cubicBezTo>
                  <a:cubicBezTo>
                    <a:pt x="174889" y="57150"/>
                    <a:pt x="206110" y="12965"/>
                    <a:pt x="211137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0DF4AB85-F485-4ABA-8E67-7C6741D4557E}"/>
                </a:ext>
              </a:extLst>
            </p:cNvPr>
            <p:cNvSpPr/>
            <p:nvPr/>
          </p:nvSpPr>
          <p:spPr>
            <a:xfrm>
              <a:off x="6480175" y="6618288"/>
              <a:ext cx="15875" cy="84137"/>
            </a:xfrm>
            <a:custGeom>
              <a:avLst/>
              <a:gdLst>
                <a:gd name="connsiteX0" fmla="*/ 15875 w 15875"/>
                <a:gd name="connsiteY0" fmla="*/ 0 h 84137"/>
                <a:gd name="connsiteX1" fmla="*/ 0 w 15875"/>
                <a:gd name="connsiteY1" fmla="*/ 84137 h 8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875" h="84137">
                  <a:moveTo>
                    <a:pt x="15875" y="0"/>
                  </a:moveTo>
                  <a:lnTo>
                    <a:pt x="0" y="84137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00B73C72-8194-4CF9-843D-C321E5B57526}"/>
                </a:ext>
              </a:extLst>
            </p:cNvPr>
            <p:cNvSpPr/>
            <p:nvPr/>
          </p:nvSpPr>
          <p:spPr>
            <a:xfrm>
              <a:off x="5988050" y="6616700"/>
              <a:ext cx="504825" cy="146660"/>
            </a:xfrm>
            <a:custGeom>
              <a:avLst/>
              <a:gdLst>
                <a:gd name="connsiteX0" fmla="*/ 504825 w 504825"/>
                <a:gd name="connsiteY0" fmla="*/ 0 h 146660"/>
                <a:gd name="connsiteX1" fmla="*/ 406400 w 504825"/>
                <a:gd name="connsiteY1" fmla="*/ 57150 h 146660"/>
                <a:gd name="connsiteX2" fmla="*/ 328613 w 504825"/>
                <a:gd name="connsiteY2" fmla="*/ 122238 h 146660"/>
                <a:gd name="connsiteX3" fmla="*/ 258763 w 504825"/>
                <a:gd name="connsiteY3" fmla="*/ 139700 h 146660"/>
                <a:gd name="connsiteX4" fmla="*/ 141288 w 504825"/>
                <a:gd name="connsiteY4" fmla="*/ 146050 h 146660"/>
                <a:gd name="connsiteX5" fmla="*/ 0 w 504825"/>
                <a:gd name="connsiteY5" fmla="*/ 146050 h 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825" h="146660">
                  <a:moveTo>
                    <a:pt x="504825" y="0"/>
                  </a:moveTo>
                  <a:cubicBezTo>
                    <a:pt x="470297" y="18388"/>
                    <a:pt x="435769" y="36777"/>
                    <a:pt x="406400" y="57150"/>
                  </a:cubicBezTo>
                  <a:cubicBezTo>
                    <a:pt x="377031" y="77523"/>
                    <a:pt x="353219" y="108480"/>
                    <a:pt x="328613" y="122238"/>
                  </a:cubicBezTo>
                  <a:cubicBezTo>
                    <a:pt x="304007" y="135996"/>
                    <a:pt x="289984" y="135731"/>
                    <a:pt x="258763" y="139700"/>
                  </a:cubicBezTo>
                  <a:cubicBezTo>
                    <a:pt x="227542" y="143669"/>
                    <a:pt x="184415" y="144992"/>
                    <a:pt x="141288" y="146050"/>
                  </a:cubicBezTo>
                  <a:cubicBezTo>
                    <a:pt x="98161" y="147108"/>
                    <a:pt x="49080" y="146579"/>
                    <a:pt x="0" y="1460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4B76A833-B622-448E-A330-A9BB6A7A9E20}"/>
                </a:ext>
              </a:extLst>
            </p:cNvPr>
            <p:cNvSpPr/>
            <p:nvPr/>
          </p:nvSpPr>
          <p:spPr>
            <a:xfrm>
              <a:off x="5683542" y="6608763"/>
              <a:ext cx="333083" cy="153987"/>
            </a:xfrm>
            <a:custGeom>
              <a:avLst/>
              <a:gdLst>
                <a:gd name="connsiteX0" fmla="*/ 67971 w 333083"/>
                <a:gd name="connsiteY0" fmla="*/ 0 h 153987"/>
                <a:gd name="connsiteX1" fmla="*/ 17171 w 333083"/>
                <a:gd name="connsiteY1" fmla="*/ 4762 h 153987"/>
                <a:gd name="connsiteX2" fmla="*/ 12408 w 333083"/>
                <a:gd name="connsiteY2" fmla="*/ 15875 h 153987"/>
                <a:gd name="connsiteX3" fmla="*/ 12408 w 333083"/>
                <a:gd name="connsiteY3" fmla="*/ 30162 h 153987"/>
                <a:gd name="connsiteX4" fmla="*/ 177508 w 333083"/>
                <a:gd name="connsiteY4" fmla="*/ 125412 h 153987"/>
                <a:gd name="connsiteX5" fmla="*/ 333083 w 333083"/>
                <a:gd name="connsiteY5" fmla="*/ 153987 h 15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083" h="153987">
                  <a:moveTo>
                    <a:pt x="67971" y="0"/>
                  </a:moveTo>
                  <a:cubicBezTo>
                    <a:pt x="47201" y="1058"/>
                    <a:pt x="26431" y="2116"/>
                    <a:pt x="17171" y="4762"/>
                  </a:cubicBezTo>
                  <a:cubicBezTo>
                    <a:pt x="7910" y="7408"/>
                    <a:pt x="13202" y="11642"/>
                    <a:pt x="12408" y="15875"/>
                  </a:cubicBezTo>
                  <a:cubicBezTo>
                    <a:pt x="11614" y="20108"/>
                    <a:pt x="-15109" y="11906"/>
                    <a:pt x="12408" y="30162"/>
                  </a:cubicBezTo>
                  <a:cubicBezTo>
                    <a:pt x="39925" y="48418"/>
                    <a:pt x="124062" y="104775"/>
                    <a:pt x="177508" y="125412"/>
                  </a:cubicBezTo>
                  <a:cubicBezTo>
                    <a:pt x="230954" y="146050"/>
                    <a:pt x="303714" y="149225"/>
                    <a:pt x="333083" y="15398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7727D692-9B29-4BE9-945C-C6825B67D55A}"/>
                </a:ext>
              </a:extLst>
            </p:cNvPr>
            <p:cNvSpPr/>
            <p:nvPr/>
          </p:nvSpPr>
          <p:spPr>
            <a:xfrm>
              <a:off x="6397625" y="5965825"/>
              <a:ext cx="39805" cy="155575"/>
            </a:xfrm>
            <a:custGeom>
              <a:avLst/>
              <a:gdLst>
                <a:gd name="connsiteX0" fmla="*/ 0 w 39805"/>
                <a:gd name="connsiteY0" fmla="*/ 0 h 155575"/>
                <a:gd name="connsiteX1" fmla="*/ 30163 w 39805"/>
                <a:gd name="connsiteY1" fmla="*/ 60325 h 155575"/>
                <a:gd name="connsiteX2" fmla="*/ 31750 w 39805"/>
                <a:gd name="connsiteY2" fmla="*/ 90488 h 155575"/>
                <a:gd name="connsiteX3" fmla="*/ 38100 w 39805"/>
                <a:gd name="connsiteY3" fmla="*/ 122238 h 155575"/>
                <a:gd name="connsiteX4" fmla="*/ 39688 w 39805"/>
                <a:gd name="connsiteY4" fmla="*/ 146050 h 155575"/>
                <a:gd name="connsiteX5" fmla="*/ 39688 w 39805"/>
                <a:gd name="connsiteY5" fmla="*/ 155575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5" h="155575">
                  <a:moveTo>
                    <a:pt x="0" y="0"/>
                  </a:moveTo>
                  <a:cubicBezTo>
                    <a:pt x="12435" y="22622"/>
                    <a:pt x="24871" y="45244"/>
                    <a:pt x="30163" y="60325"/>
                  </a:cubicBezTo>
                  <a:cubicBezTo>
                    <a:pt x="35455" y="75406"/>
                    <a:pt x="30427" y="80169"/>
                    <a:pt x="31750" y="90488"/>
                  </a:cubicBezTo>
                  <a:cubicBezTo>
                    <a:pt x="33073" y="100807"/>
                    <a:pt x="36777" y="112978"/>
                    <a:pt x="38100" y="122238"/>
                  </a:cubicBezTo>
                  <a:cubicBezTo>
                    <a:pt x="39423" y="131498"/>
                    <a:pt x="39423" y="140494"/>
                    <a:pt x="39688" y="146050"/>
                  </a:cubicBezTo>
                  <a:cubicBezTo>
                    <a:pt x="39953" y="151606"/>
                    <a:pt x="39688" y="155575"/>
                    <a:pt x="39688" y="1555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B8172E00-0C5C-4AF6-B93A-37458FEEDF5F}"/>
                </a:ext>
              </a:extLst>
            </p:cNvPr>
            <p:cNvSpPr/>
            <p:nvPr/>
          </p:nvSpPr>
          <p:spPr>
            <a:xfrm>
              <a:off x="6535738" y="5975350"/>
              <a:ext cx="20665" cy="149225"/>
            </a:xfrm>
            <a:custGeom>
              <a:avLst/>
              <a:gdLst>
                <a:gd name="connsiteX0" fmla="*/ 0 w 20665"/>
                <a:gd name="connsiteY0" fmla="*/ 0 h 149225"/>
                <a:gd name="connsiteX1" fmla="*/ 15875 w 20665"/>
                <a:gd name="connsiteY1" fmla="*/ 74613 h 149225"/>
                <a:gd name="connsiteX2" fmla="*/ 20637 w 20665"/>
                <a:gd name="connsiteY2" fmla="*/ 114300 h 149225"/>
                <a:gd name="connsiteX3" fmla="*/ 14287 w 20665"/>
                <a:gd name="connsiteY3" fmla="*/ 149225 h 1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65" h="149225">
                  <a:moveTo>
                    <a:pt x="0" y="0"/>
                  </a:moveTo>
                  <a:cubicBezTo>
                    <a:pt x="6218" y="27781"/>
                    <a:pt x="12436" y="55563"/>
                    <a:pt x="15875" y="74613"/>
                  </a:cubicBezTo>
                  <a:cubicBezTo>
                    <a:pt x="19314" y="93663"/>
                    <a:pt x="20902" y="101865"/>
                    <a:pt x="20637" y="114300"/>
                  </a:cubicBezTo>
                  <a:cubicBezTo>
                    <a:pt x="20372" y="126735"/>
                    <a:pt x="17329" y="137980"/>
                    <a:pt x="14287" y="1492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89AD297F-6A23-4B7A-9650-2ADCFB8853F2}"/>
                </a:ext>
              </a:extLst>
            </p:cNvPr>
            <p:cNvSpPr/>
            <p:nvPr/>
          </p:nvSpPr>
          <p:spPr>
            <a:xfrm rot="21400677" flipH="1">
              <a:off x="7127204" y="5976730"/>
              <a:ext cx="39805" cy="155575"/>
            </a:xfrm>
            <a:custGeom>
              <a:avLst/>
              <a:gdLst>
                <a:gd name="connsiteX0" fmla="*/ 0 w 39805"/>
                <a:gd name="connsiteY0" fmla="*/ 0 h 155575"/>
                <a:gd name="connsiteX1" fmla="*/ 30163 w 39805"/>
                <a:gd name="connsiteY1" fmla="*/ 60325 h 155575"/>
                <a:gd name="connsiteX2" fmla="*/ 31750 w 39805"/>
                <a:gd name="connsiteY2" fmla="*/ 90488 h 155575"/>
                <a:gd name="connsiteX3" fmla="*/ 38100 w 39805"/>
                <a:gd name="connsiteY3" fmla="*/ 122238 h 155575"/>
                <a:gd name="connsiteX4" fmla="*/ 39688 w 39805"/>
                <a:gd name="connsiteY4" fmla="*/ 146050 h 155575"/>
                <a:gd name="connsiteX5" fmla="*/ 39688 w 39805"/>
                <a:gd name="connsiteY5" fmla="*/ 155575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5" h="155575">
                  <a:moveTo>
                    <a:pt x="0" y="0"/>
                  </a:moveTo>
                  <a:cubicBezTo>
                    <a:pt x="12435" y="22622"/>
                    <a:pt x="24871" y="45244"/>
                    <a:pt x="30163" y="60325"/>
                  </a:cubicBezTo>
                  <a:cubicBezTo>
                    <a:pt x="35455" y="75406"/>
                    <a:pt x="30427" y="80169"/>
                    <a:pt x="31750" y="90488"/>
                  </a:cubicBezTo>
                  <a:cubicBezTo>
                    <a:pt x="33073" y="100807"/>
                    <a:pt x="36777" y="112978"/>
                    <a:pt x="38100" y="122238"/>
                  </a:cubicBezTo>
                  <a:cubicBezTo>
                    <a:pt x="39423" y="131498"/>
                    <a:pt x="39423" y="140494"/>
                    <a:pt x="39688" y="146050"/>
                  </a:cubicBezTo>
                  <a:cubicBezTo>
                    <a:pt x="39953" y="151606"/>
                    <a:pt x="39688" y="155575"/>
                    <a:pt x="39688" y="1555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ABC7652F-297C-44DE-8818-86FDB318AF29}"/>
                </a:ext>
              </a:extLst>
            </p:cNvPr>
            <p:cNvSpPr/>
            <p:nvPr/>
          </p:nvSpPr>
          <p:spPr>
            <a:xfrm rot="21400677" flipH="1">
              <a:off x="7007977" y="5964828"/>
              <a:ext cx="45719" cy="177389"/>
            </a:xfrm>
            <a:custGeom>
              <a:avLst/>
              <a:gdLst>
                <a:gd name="connsiteX0" fmla="*/ 0 w 20665"/>
                <a:gd name="connsiteY0" fmla="*/ 0 h 149225"/>
                <a:gd name="connsiteX1" fmla="*/ 15875 w 20665"/>
                <a:gd name="connsiteY1" fmla="*/ 74613 h 149225"/>
                <a:gd name="connsiteX2" fmla="*/ 20637 w 20665"/>
                <a:gd name="connsiteY2" fmla="*/ 114300 h 149225"/>
                <a:gd name="connsiteX3" fmla="*/ 14287 w 20665"/>
                <a:gd name="connsiteY3" fmla="*/ 149225 h 1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65" h="149225">
                  <a:moveTo>
                    <a:pt x="0" y="0"/>
                  </a:moveTo>
                  <a:cubicBezTo>
                    <a:pt x="6218" y="27781"/>
                    <a:pt x="12436" y="55563"/>
                    <a:pt x="15875" y="74613"/>
                  </a:cubicBezTo>
                  <a:cubicBezTo>
                    <a:pt x="19314" y="93663"/>
                    <a:pt x="20902" y="101865"/>
                    <a:pt x="20637" y="114300"/>
                  </a:cubicBezTo>
                  <a:cubicBezTo>
                    <a:pt x="20372" y="126735"/>
                    <a:pt x="17329" y="137980"/>
                    <a:pt x="14287" y="1492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CBC1DD3-F64C-41A4-89D8-C2EDD1A6537F}"/>
                </a:ext>
              </a:extLst>
            </p:cNvPr>
            <p:cNvSpPr/>
            <p:nvPr/>
          </p:nvSpPr>
          <p:spPr>
            <a:xfrm>
              <a:off x="6438900" y="6118225"/>
              <a:ext cx="114300" cy="16011"/>
            </a:xfrm>
            <a:custGeom>
              <a:avLst/>
              <a:gdLst>
                <a:gd name="connsiteX0" fmla="*/ 0 w 114300"/>
                <a:gd name="connsiteY0" fmla="*/ 6350 h 16011"/>
                <a:gd name="connsiteX1" fmla="*/ 66675 w 114300"/>
                <a:gd name="connsiteY1" fmla="*/ 15875 h 16011"/>
                <a:gd name="connsiteX2" fmla="*/ 114300 w 114300"/>
                <a:gd name="connsiteY2" fmla="*/ 0 h 1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011">
                  <a:moveTo>
                    <a:pt x="0" y="6350"/>
                  </a:moveTo>
                  <a:cubicBezTo>
                    <a:pt x="23812" y="11641"/>
                    <a:pt x="47625" y="16933"/>
                    <a:pt x="66675" y="15875"/>
                  </a:cubicBezTo>
                  <a:cubicBezTo>
                    <a:pt x="85725" y="14817"/>
                    <a:pt x="100012" y="7408"/>
                    <a:pt x="11430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9976B9EF-A667-475F-9890-DE8A5F4BEE43}"/>
                </a:ext>
              </a:extLst>
            </p:cNvPr>
            <p:cNvSpPr/>
            <p:nvPr/>
          </p:nvSpPr>
          <p:spPr>
            <a:xfrm>
              <a:off x="7027863" y="6130925"/>
              <a:ext cx="103187" cy="27235"/>
            </a:xfrm>
            <a:custGeom>
              <a:avLst/>
              <a:gdLst>
                <a:gd name="connsiteX0" fmla="*/ 0 w 103187"/>
                <a:gd name="connsiteY0" fmla="*/ 11113 h 27235"/>
                <a:gd name="connsiteX1" fmla="*/ 66675 w 103187"/>
                <a:gd name="connsiteY1" fmla="*/ 26988 h 27235"/>
                <a:gd name="connsiteX2" fmla="*/ 103187 w 103187"/>
                <a:gd name="connsiteY2" fmla="*/ 0 h 2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187" h="27235">
                  <a:moveTo>
                    <a:pt x="0" y="11113"/>
                  </a:moveTo>
                  <a:cubicBezTo>
                    <a:pt x="24738" y="19976"/>
                    <a:pt x="49477" y="28840"/>
                    <a:pt x="66675" y="26988"/>
                  </a:cubicBezTo>
                  <a:cubicBezTo>
                    <a:pt x="83873" y="25136"/>
                    <a:pt x="93530" y="12568"/>
                    <a:pt x="103187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A985B735-5208-487D-B38E-3639449A1451}"/>
                </a:ext>
              </a:extLst>
            </p:cNvPr>
            <p:cNvSpPr/>
            <p:nvPr/>
          </p:nvSpPr>
          <p:spPr>
            <a:xfrm>
              <a:off x="5636284" y="2765425"/>
              <a:ext cx="199067" cy="738188"/>
            </a:xfrm>
            <a:custGeom>
              <a:avLst/>
              <a:gdLst>
                <a:gd name="connsiteX0" fmla="*/ 197779 w 199067"/>
                <a:gd name="connsiteY0" fmla="*/ 0 h 738188"/>
                <a:gd name="connsiteX1" fmla="*/ 172379 w 199067"/>
                <a:gd name="connsiteY1" fmla="*/ 57150 h 738188"/>
                <a:gd name="connsiteX2" fmla="*/ 16804 w 199067"/>
                <a:gd name="connsiteY2" fmla="*/ 171450 h 738188"/>
                <a:gd name="connsiteX3" fmla="*/ 5691 w 199067"/>
                <a:gd name="connsiteY3" fmla="*/ 230188 h 738188"/>
                <a:gd name="connsiteX4" fmla="*/ 29504 w 199067"/>
                <a:gd name="connsiteY4" fmla="*/ 363538 h 738188"/>
                <a:gd name="connsiteX5" fmla="*/ 88241 w 199067"/>
                <a:gd name="connsiteY5" fmla="*/ 568325 h 738188"/>
                <a:gd name="connsiteX6" fmla="*/ 135866 w 199067"/>
                <a:gd name="connsiteY6" fmla="*/ 7381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067" h="738188">
                  <a:moveTo>
                    <a:pt x="197779" y="0"/>
                  </a:moveTo>
                  <a:cubicBezTo>
                    <a:pt x="200160" y="14287"/>
                    <a:pt x="202541" y="28575"/>
                    <a:pt x="172379" y="57150"/>
                  </a:cubicBezTo>
                  <a:cubicBezTo>
                    <a:pt x="142217" y="85725"/>
                    <a:pt x="44585" y="142610"/>
                    <a:pt x="16804" y="171450"/>
                  </a:cubicBezTo>
                  <a:cubicBezTo>
                    <a:pt x="-10977" y="200290"/>
                    <a:pt x="3574" y="198173"/>
                    <a:pt x="5691" y="230188"/>
                  </a:cubicBezTo>
                  <a:cubicBezTo>
                    <a:pt x="7808" y="262203"/>
                    <a:pt x="15746" y="307182"/>
                    <a:pt x="29504" y="363538"/>
                  </a:cubicBezTo>
                  <a:cubicBezTo>
                    <a:pt x="43262" y="419894"/>
                    <a:pt x="70514" y="505883"/>
                    <a:pt x="88241" y="568325"/>
                  </a:cubicBezTo>
                  <a:cubicBezTo>
                    <a:pt x="105968" y="630767"/>
                    <a:pt x="125283" y="709613"/>
                    <a:pt x="135866" y="7381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122CD528-A40E-4F2F-B660-A1843F809B55}"/>
                </a:ext>
              </a:extLst>
            </p:cNvPr>
            <p:cNvSpPr/>
            <p:nvPr/>
          </p:nvSpPr>
          <p:spPr>
            <a:xfrm>
              <a:off x="5954713" y="2749550"/>
              <a:ext cx="20637" cy="61913"/>
            </a:xfrm>
            <a:custGeom>
              <a:avLst/>
              <a:gdLst>
                <a:gd name="connsiteX0" fmla="*/ 20637 w 20637"/>
                <a:gd name="connsiteY0" fmla="*/ 0 h 61913"/>
                <a:gd name="connsiteX1" fmla="*/ 0 w 20637"/>
                <a:gd name="connsiteY1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37" h="61913">
                  <a:moveTo>
                    <a:pt x="20637" y="0"/>
                  </a:moveTo>
                  <a:lnTo>
                    <a:pt x="0" y="6191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D78C9902-837D-4023-8842-B4C160038962}"/>
                </a:ext>
              </a:extLst>
            </p:cNvPr>
            <p:cNvSpPr/>
            <p:nvPr/>
          </p:nvSpPr>
          <p:spPr>
            <a:xfrm>
              <a:off x="6005513" y="2763838"/>
              <a:ext cx="15875" cy="58737"/>
            </a:xfrm>
            <a:custGeom>
              <a:avLst/>
              <a:gdLst>
                <a:gd name="connsiteX0" fmla="*/ 15875 w 15875"/>
                <a:gd name="connsiteY0" fmla="*/ 0 h 58737"/>
                <a:gd name="connsiteX1" fmla="*/ 0 w 15875"/>
                <a:gd name="connsiteY1" fmla="*/ 58737 h 5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875" h="58737">
                  <a:moveTo>
                    <a:pt x="15875" y="0"/>
                  </a:moveTo>
                  <a:lnTo>
                    <a:pt x="0" y="58737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66593518-703E-4255-A20D-89B0AB114C58}"/>
                </a:ext>
              </a:extLst>
            </p:cNvPr>
            <p:cNvSpPr/>
            <p:nvPr/>
          </p:nvSpPr>
          <p:spPr>
            <a:xfrm>
              <a:off x="6192838" y="2809875"/>
              <a:ext cx="50749" cy="334963"/>
            </a:xfrm>
            <a:custGeom>
              <a:avLst/>
              <a:gdLst>
                <a:gd name="connsiteX0" fmla="*/ 6350 w 50749"/>
                <a:gd name="connsiteY0" fmla="*/ 0 h 334963"/>
                <a:gd name="connsiteX1" fmla="*/ 4762 w 50749"/>
                <a:gd name="connsiteY1" fmla="*/ 55563 h 334963"/>
                <a:gd name="connsiteX2" fmla="*/ 9525 w 50749"/>
                <a:gd name="connsiteY2" fmla="*/ 71438 h 334963"/>
                <a:gd name="connsiteX3" fmla="*/ 1587 w 50749"/>
                <a:gd name="connsiteY3" fmla="*/ 130175 h 334963"/>
                <a:gd name="connsiteX4" fmla="*/ 3175 w 50749"/>
                <a:gd name="connsiteY4" fmla="*/ 158750 h 334963"/>
                <a:gd name="connsiteX5" fmla="*/ 31750 w 50749"/>
                <a:gd name="connsiteY5" fmla="*/ 206375 h 334963"/>
                <a:gd name="connsiteX6" fmla="*/ 47625 w 50749"/>
                <a:gd name="connsiteY6" fmla="*/ 227013 h 334963"/>
                <a:gd name="connsiteX7" fmla="*/ 46037 w 50749"/>
                <a:gd name="connsiteY7" fmla="*/ 277813 h 334963"/>
                <a:gd name="connsiteX8" fmla="*/ 0 w 50749"/>
                <a:gd name="connsiteY8" fmla="*/ 334963 h 33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49" h="334963">
                  <a:moveTo>
                    <a:pt x="6350" y="0"/>
                  </a:moveTo>
                  <a:cubicBezTo>
                    <a:pt x="5291" y="21828"/>
                    <a:pt x="4233" y="43657"/>
                    <a:pt x="4762" y="55563"/>
                  </a:cubicBezTo>
                  <a:cubicBezTo>
                    <a:pt x="5291" y="67469"/>
                    <a:pt x="10054" y="59003"/>
                    <a:pt x="9525" y="71438"/>
                  </a:cubicBezTo>
                  <a:cubicBezTo>
                    <a:pt x="8996" y="83873"/>
                    <a:pt x="2645" y="115623"/>
                    <a:pt x="1587" y="130175"/>
                  </a:cubicBezTo>
                  <a:cubicBezTo>
                    <a:pt x="529" y="144727"/>
                    <a:pt x="-1852" y="146050"/>
                    <a:pt x="3175" y="158750"/>
                  </a:cubicBezTo>
                  <a:cubicBezTo>
                    <a:pt x="8202" y="171450"/>
                    <a:pt x="24342" y="194998"/>
                    <a:pt x="31750" y="206375"/>
                  </a:cubicBezTo>
                  <a:cubicBezTo>
                    <a:pt x="39158" y="217752"/>
                    <a:pt x="45244" y="215107"/>
                    <a:pt x="47625" y="227013"/>
                  </a:cubicBezTo>
                  <a:cubicBezTo>
                    <a:pt x="50006" y="238919"/>
                    <a:pt x="53975" y="259821"/>
                    <a:pt x="46037" y="277813"/>
                  </a:cubicBezTo>
                  <a:cubicBezTo>
                    <a:pt x="38100" y="295805"/>
                    <a:pt x="19050" y="315384"/>
                    <a:pt x="0" y="3349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0CCFCA8F-9E53-4F91-847F-CD0FFE05858F}"/>
                </a:ext>
              </a:extLst>
            </p:cNvPr>
            <p:cNvSpPr/>
            <p:nvPr/>
          </p:nvSpPr>
          <p:spPr>
            <a:xfrm>
              <a:off x="6237288" y="2900363"/>
              <a:ext cx="120520" cy="407987"/>
            </a:xfrm>
            <a:custGeom>
              <a:avLst/>
              <a:gdLst>
                <a:gd name="connsiteX0" fmla="*/ 111125 w 120520"/>
                <a:gd name="connsiteY0" fmla="*/ 0 h 407987"/>
                <a:gd name="connsiteX1" fmla="*/ 68262 w 120520"/>
                <a:gd name="connsiteY1" fmla="*/ 63500 h 407987"/>
                <a:gd name="connsiteX2" fmla="*/ 114300 w 120520"/>
                <a:gd name="connsiteY2" fmla="*/ 107950 h 407987"/>
                <a:gd name="connsiteX3" fmla="*/ 119062 w 120520"/>
                <a:gd name="connsiteY3" fmla="*/ 158750 h 407987"/>
                <a:gd name="connsiteX4" fmla="*/ 104775 w 120520"/>
                <a:gd name="connsiteY4" fmla="*/ 174625 h 407987"/>
                <a:gd name="connsiteX5" fmla="*/ 104775 w 120520"/>
                <a:gd name="connsiteY5" fmla="*/ 304800 h 407987"/>
                <a:gd name="connsiteX6" fmla="*/ 0 w 120520"/>
                <a:gd name="connsiteY6" fmla="*/ 407987 h 40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520" h="407987">
                  <a:moveTo>
                    <a:pt x="111125" y="0"/>
                  </a:moveTo>
                  <a:cubicBezTo>
                    <a:pt x="89429" y="22754"/>
                    <a:pt x="67733" y="45508"/>
                    <a:pt x="68262" y="63500"/>
                  </a:cubicBezTo>
                  <a:cubicBezTo>
                    <a:pt x="68791" y="81492"/>
                    <a:pt x="105833" y="92075"/>
                    <a:pt x="114300" y="107950"/>
                  </a:cubicBezTo>
                  <a:cubicBezTo>
                    <a:pt x="122767" y="123825"/>
                    <a:pt x="120649" y="147638"/>
                    <a:pt x="119062" y="158750"/>
                  </a:cubicBezTo>
                  <a:cubicBezTo>
                    <a:pt x="117475" y="169862"/>
                    <a:pt x="107156" y="150283"/>
                    <a:pt x="104775" y="174625"/>
                  </a:cubicBezTo>
                  <a:cubicBezTo>
                    <a:pt x="102394" y="198967"/>
                    <a:pt x="122237" y="265906"/>
                    <a:pt x="104775" y="304800"/>
                  </a:cubicBezTo>
                  <a:cubicBezTo>
                    <a:pt x="87313" y="343694"/>
                    <a:pt x="43656" y="375840"/>
                    <a:pt x="0" y="40798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4AF617E4-020E-4C69-BC1F-B147F6A90824}"/>
                </a:ext>
              </a:extLst>
            </p:cNvPr>
            <p:cNvSpPr/>
            <p:nvPr/>
          </p:nvSpPr>
          <p:spPr>
            <a:xfrm>
              <a:off x="6210300" y="3128963"/>
              <a:ext cx="28575" cy="195262"/>
            </a:xfrm>
            <a:custGeom>
              <a:avLst/>
              <a:gdLst>
                <a:gd name="connsiteX0" fmla="*/ 0 w 28575"/>
                <a:gd name="connsiteY0" fmla="*/ 0 h 195262"/>
                <a:gd name="connsiteX1" fmla="*/ 23813 w 28575"/>
                <a:gd name="connsiteY1" fmla="*/ 53975 h 195262"/>
                <a:gd name="connsiteX2" fmla="*/ 28575 w 28575"/>
                <a:gd name="connsiteY2" fmla="*/ 79375 h 195262"/>
                <a:gd name="connsiteX3" fmla="*/ 23813 w 28575"/>
                <a:gd name="connsiteY3" fmla="*/ 104775 h 195262"/>
                <a:gd name="connsiteX4" fmla="*/ 6350 w 28575"/>
                <a:gd name="connsiteY4" fmla="*/ 133350 h 195262"/>
                <a:gd name="connsiteX5" fmla="*/ 14288 w 28575"/>
                <a:gd name="connsiteY5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5262">
                  <a:moveTo>
                    <a:pt x="0" y="0"/>
                  </a:moveTo>
                  <a:cubicBezTo>
                    <a:pt x="9525" y="20373"/>
                    <a:pt x="19051" y="40746"/>
                    <a:pt x="23813" y="53975"/>
                  </a:cubicBezTo>
                  <a:cubicBezTo>
                    <a:pt x="28575" y="67204"/>
                    <a:pt x="28575" y="70908"/>
                    <a:pt x="28575" y="79375"/>
                  </a:cubicBezTo>
                  <a:cubicBezTo>
                    <a:pt x="28575" y="87842"/>
                    <a:pt x="27517" y="95779"/>
                    <a:pt x="23813" y="104775"/>
                  </a:cubicBezTo>
                  <a:cubicBezTo>
                    <a:pt x="20109" y="113771"/>
                    <a:pt x="7937" y="118269"/>
                    <a:pt x="6350" y="133350"/>
                  </a:cubicBezTo>
                  <a:cubicBezTo>
                    <a:pt x="4763" y="148431"/>
                    <a:pt x="9525" y="171846"/>
                    <a:pt x="14288" y="1952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8160F356-8480-4EB3-A8E1-01068EE82444}"/>
                </a:ext>
              </a:extLst>
            </p:cNvPr>
            <p:cNvSpPr/>
            <p:nvPr/>
          </p:nvSpPr>
          <p:spPr>
            <a:xfrm>
              <a:off x="5934075" y="2847975"/>
              <a:ext cx="468313" cy="169863"/>
            </a:xfrm>
            <a:custGeom>
              <a:avLst/>
              <a:gdLst>
                <a:gd name="connsiteX0" fmla="*/ 0 w 468313"/>
                <a:gd name="connsiteY0" fmla="*/ 0 h 169863"/>
                <a:gd name="connsiteX1" fmla="*/ 168275 w 468313"/>
                <a:gd name="connsiteY1" fmla="*/ 98425 h 169863"/>
                <a:gd name="connsiteX2" fmla="*/ 254000 w 468313"/>
                <a:gd name="connsiteY2" fmla="*/ 128588 h 169863"/>
                <a:gd name="connsiteX3" fmla="*/ 350838 w 468313"/>
                <a:gd name="connsiteY3" fmla="*/ 147638 h 169863"/>
                <a:gd name="connsiteX4" fmla="*/ 404813 w 468313"/>
                <a:gd name="connsiteY4" fmla="*/ 155575 h 169863"/>
                <a:gd name="connsiteX5" fmla="*/ 468313 w 468313"/>
                <a:gd name="connsiteY5" fmla="*/ 169863 h 16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313" h="169863">
                  <a:moveTo>
                    <a:pt x="0" y="0"/>
                  </a:moveTo>
                  <a:cubicBezTo>
                    <a:pt x="62971" y="38497"/>
                    <a:pt x="125942" y="76994"/>
                    <a:pt x="168275" y="98425"/>
                  </a:cubicBezTo>
                  <a:cubicBezTo>
                    <a:pt x="210608" y="119856"/>
                    <a:pt x="223573" y="120386"/>
                    <a:pt x="254000" y="128588"/>
                  </a:cubicBezTo>
                  <a:cubicBezTo>
                    <a:pt x="284427" y="136790"/>
                    <a:pt x="325703" y="143140"/>
                    <a:pt x="350838" y="147638"/>
                  </a:cubicBezTo>
                  <a:cubicBezTo>
                    <a:pt x="375974" y="152136"/>
                    <a:pt x="385234" y="151871"/>
                    <a:pt x="404813" y="155575"/>
                  </a:cubicBezTo>
                  <a:cubicBezTo>
                    <a:pt x="424392" y="159279"/>
                    <a:pt x="446352" y="164571"/>
                    <a:pt x="468313" y="1698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A4B085B0-27D3-4500-8524-87F51C9AFA74}"/>
                </a:ext>
              </a:extLst>
            </p:cNvPr>
            <p:cNvSpPr/>
            <p:nvPr/>
          </p:nvSpPr>
          <p:spPr>
            <a:xfrm>
              <a:off x="6164263" y="3051175"/>
              <a:ext cx="238125" cy="73025"/>
            </a:xfrm>
            <a:custGeom>
              <a:avLst/>
              <a:gdLst>
                <a:gd name="connsiteX0" fmla="*/ 0 w 238125"/>
                <a:gd name="connsiteY0" fmla="*/ 0 h 73025"/>
                <a:gd name="connsiteX1" fmla="*/ 161925 w 238125"/>
                <a:gd name="connsiteY1" fmla="*/ 58738 h 73025"/>
                <a:gd name="connsiteX2" fmla="*/ 238125 w 238125"/>
                <a:gd name="connsiteY2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73025">
                  <a:moveTo>
                    <a:pt x="0" y="0"/>
                  </a:moveTo>
                  <a:cubicBezTo>
                    <a:pt x="61119" y="23283"/>
                    <a:pt x="122238" y="46567"/>
                    <a:pt x="161925" y="58738"/>
                  </a:cubicBezTo>
                  <a:cubicBezTo>
                    <a:pt x="201612" y="70909"/>
                    <a:pt x="219868" y="71967"/>
                    <a:pt x="238125" y="73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EF917792-ACCE-4B8E-ABDA-E29EB6F91E6C}"/>
                </a:ext>
              </a:extLst>
            </p:cNvPr>
            <p:cNvSpPr/>
            <p:nvPr/>
          </p:nvSpPr>
          <p:spPr>
            <a:xfrm>
              <a:off x="5767388" y="3098800"/>
              <a:ext cx="317500" cy="144463"/>
            </a:xfrm>
            <a:custGeom>
              <a:avLst/>
              <a:gdLst>
                <a:gd name="connsiteX0" fmla="*/ 0 w 317500"/>
                <a:gd name="connsiteY0" fmla="*/ 0 h 144463"/>
                <a:gd name="connsiteX1" fmla="*/ 153987 w 317500"/>
                <a:gd name="connsiteY1" fmla="*/ 55563 h 144463"/>
                <a:gd name="connsiteX2" fmla="*/ 233362 w 317500"/>
                <a:gd name="connsiteY2" fmla="*/ 96838 h 144463"/>
                <a:gd name="connsiteX3" fmla="*/ 317500 w 317500"/>
                <a:gd name="connsiteY3" fmla="*/ 144463 h 14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500" h="144463">
                  <a:moveTo>
                    <a:pt x="0" y="0"/>
                  </a:moveTo>
                  <a:cubicBezTo>
                    <a:pt x="57546" y="19711"/>
                    <a:pt x="115093" y="39423"/>
                    <a:pt x="153987" y="55563"/>
                  </a:cubicBezTo>
                  <a:cubicBezTo>
                    <a:pt x="192881" y="71703"/>
                    <a:pt x="206110" y="82021"/>
                    <a:pt x="233362" y="96838"/>
                  </a:cubicBezTo>
                  <a:cubicBezTo>
                    <a:pt x="260614" y="111655"/>
                    <a:pt x="317500" y="144463"/>
                    <a:pt x="317500" y="1444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C5764764-BC48-49CD-9EE0-E39E23BCCF80}"/>
                </a:ext>
              </a:extLst>
            </p:cNvPr>
            <p:cNvSpPr/>
            <p:nvPr/>
          </p:nvSpPr>
          <p:spPr>
            <a:xfrm>
              <a:off x="5770563" y="3514725"/>
              <a:ext cx="222250" cy="915988"/>
            </a:xfrm>
            <a:custGeom>
              <a:avLst/>
              <a:gdLst>
                <a:gd name="connsiteX0" fmla="*/ 0 w 222250"/>
                <a:gd name="connsiteY0" fmla="*/ 0 h 915988"/>
                <a:gd name="connsiteX1" fmla="*/ 33337 w 222250"/>
                <a:gd name="connsiteY1" fmla="*/ 146050 h 915988"/>
                <a:gd name="connsiteX2" fmla="*/ 85725 w 222250"/>
                <a:gd name="connsiteY2" fmla="*/ 376238 h 915988"/>
                <a:gd name="connsiteX3" fmla="*/ 136525 w 222250"/>
                <a:gd name="connsiteY3" fmla="*/ 544513 h 915988"/>
                <a:gd name="connsiteX4" fmla="*/ 222250 w 222250"/>
                <a:gd name="connsiteY4" fmla="*/ 915988 h 91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50" h="915988">
                  <a:moveTo>
                    <a:pt x="0" y="0"/>
                  </a:moveTo>
                  <a:lnTo>
                    <a:pt x="33337" y="146050"/>
                  </a:lnTo>
                  <a:cubicBezTo>
                    <a:pt x="47624" y="208756"/>
                    <a:pt x="68527" y="309828"/>
                    <a:pt x="85725" y="376238"/>
                  </a:cubicBezTo>
                  <a:cubicBezTo>
                    <a:pt x="102923" y="442648"/>
                    <a:pt x="113771" y="454555"/>
                    <a:pt x="136525" y="544513"/>
                  </a:cubicBezTo>
                  <a:cubicBezTo>
                    <a:pt x="159279" y="634471"/>
                    <a:pt x="190764" y="775229"/>
                    <a:pt x="222250" y="9159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1181C8D1-37C6-44AC-8BD0-2B88117E3C43}"/>
                </a:ext>
              </a:extLst>
            </p:cNvPr>
            <p:cNvSpPr/>
            <p:nvPr/>
          </p:nvSpPr>
          <p:spPr>
            <a:xfrm>
              <a:off x="6064250" y="3370249"/>
              <a:ext cx="571500" cy="347676"/>
            </a:xfrm>
            <a:custGeom>
              <a:avLst/>
              <a:gdLst>
                <a:gd name="connsiteX0" fmla="*/ 0 w 571500"/>
                <a:gd name="connsiteY0" fmla="*/ 247664 h 347676"/>
                <a:gd name="connsiteX1" fmla="*/ 22225 w 571500"/>
                <a:gd name="connsiteY1" fmla="*/ 155589 h 347676"/>
                <a:gd name="connsiteX2" fmla="*/ 71438 w 571500"/>
                <a:gd name="connsiteY2" fmla="*/ 63514 h 347676"/>
                <a:gd name="connsiteX3" fmla="*/ 149225 w 571500"/>
                <a:gd name="connsiteY3" fmla="*/ 14 h 347676"/>
                <a:gd name="connsiteX4" fmla="*/ 269875 w 571500"/>
                <a:gd name="connsiteY4" fmla="*/ 58751 h 347676"/>
                <a:gd name="connsiteX5" fmla="*/ 392113 w 571500"/>
                <a:gd name="connsiteY5" fmla="*/ 171464 h 347676"/>
                <a:gd name="connsiteX6" fmla="*/ 571500 w 571500"/>
                <a:gd name="connsiteY6" fmla="*/ 347676 h 34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347676">
                  <a:moveTo>
                    <a:pt x="0" y="247664"/>
                  </a:moveTo>
                  <a:cubicBezTo>
                    <a:pt x="5159" y="216972"/>
                    <a:pt x="10319" y="186281"/>
                    <a:pt x="22225" y="155589"/>
                  </a:cubicBezTo>
                  <a:cubicBezTo>
                    <a:pt x="34131" y="124897"/>
                    <a:pt x="50271" y="89443"/>
                    <a:pt x="71438" y="63514"/>
                  </a:cubicBezTo>
                  <a:cubicBezTo>
                    <a:pt x="92605" y="37585"/>
                    <a:pt x="116152" y="808"/>
                    <a:pt x="149225" y="14"/>
                  </a:cubicBezTo>
                  <a:cubicBezTo>
                    <a:pt x="182298" y="-780"/>
                    <a:pt x="229394" y="30176"/>
                    <a:pt x="269875" y="58751"/>
                  </a:cubicBezTo>
                  <a:cubicBezTo>
                    <a:pt x="310356" y="87326"/>
                    <a:pt x="341842" y="123310"/>
                    <a:pt x="392113" y="171464"/>
                  </a:cubicBezTo>
                  <a:cubicBezTo>
                    <a:pt x="442384" y="219618"/>
                    <a:pt x="506942" y="283647"/>
                    <a:pt x="571500" y="347676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2F4E8433-D299-40CE-BE52-6173ADADA2BC}"/>
                </a:ext>
              </a:extLst>
            </p:cNvPr>
            <p:cNvSpPr/>
            <p:nvPr/>
          </p:nvSpPr>
          <p:spPr>
            <a:xfrm>
              <a:off x="6165850" y="3405188"/>
              <a:ext cx="109538" cy="822325"/>
            </a:xfrm>
            <a:custGeom>
              <a:avLst/>
              <a:gdLst>
                <a:gd name="connsiteX0" fmla="*/ 0 w 109538"/>
                <a:gd name="connsiteY0" fmla="*/ 0 h 822325"/>
                <a:gd name="connsiteX1" fmla="*/ 19050 w 109538"/>
                <a:gd name="connsiteY1" fmla="*/ 315912 h 822325"/>
                <a:gd name="connsiteX2" fmla="*/ 55563 w 109538"/>
                <a:gd name="connsiteY2" fmla="*/ 482600 h 822325"/>
                <a:gd name="connsiteX3" fmla="*/ 84138 w 109538"/>
                <a:gd name="connsiteY3" fmla="*/ 679450 h 822325"/>
                <a:gd name="connsiteX4" fmla="*/ 109538 w 109538"/>
                <a:gd name="connsiteY4" fmla="*/ 82232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8" h="822325">
                  <a:moveTo>
                    <a:pt x="0" y="0"/>
                  </a:moveTo>
                  <a:cubicBezTo>
                    <a:pt x="4895" y="117739"/>
                    <a:pt x="9790" y="235479"/>
                    <a:pt x="19050" y="315912"/>
                  </a:cubicBezTo>
                  <a:cubicBezTo>
                    <a:pt x="28310" y="396345"/>
                    <a:pt x="44715" y="422010"/>
                    <a:pt x="55563" y="482600"/>
                  </a:cubicBezTo>
                  <a:cubicBezTo>
                    <a:pt x="66411" y="543190"/>
                    <a:pt x="75142" y="622829"/>
                    <a:pt x="84138" y="679450"/>
                  </a:cubicBezTo>
                  <a:cubicBezTo>
                    <a:pt x="93134" y="736071"/>
                    <a:pt x="101336" y="779198"/>
                    <a:pt x="109538" y="8223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85CA637F-305A-4CBE-B61D-33CA83E58372}"/>
                </a:ext>
              </a:extLst>
            </p:cNvPr>
            <p:cNvSpPr/>
            <p:nvPr/>
          </p:nvSpPr>
          <p:spPr>
            <a:xfrm>
              <a:off x="6386513" y="3479800"/>
              <a:ext cx="376237" cy="893763"/>
            </a:xfrm>
            <a:custGeom>
              <a:avLst/>
              <a:gdLst>
                <a:gd name="connsiteX0" fmla="*/ 0 w 376237"/>
                <a:gd name="connsiteY0" fmla="*/ 0 h 893763"/>
                <a:gd name="connsiteX1" fmla="*/ 114300 w 376237"/>
                <a:gd name="connsiteY1" fmla="*/ 231775 h 893763"/>
                <a:gd name="connsiteX2" fmla="*/ 195262 w 376237"/>
                <a:gd name="connsiteY2" fmla="*/ 419100 h 893763"/>
                <a:gd name="connsiteX3" fmla="*/ 242887 w 376237"/>
                <a:gd name="connsiteY3" fmla="*/ 522288 h 893763"/>
                <a:gd name="connsiteX4" fmla="*/ 276225 w 376237"/>
                <a:gd name="connsiteY4" fmla="*/ 663575 h 893763"/>
                <a:gd name="connsiteX5" fmla="*/ 376237 w 376237"/>
                <a:gd name="connsiteY5" fmla="*/ 893763 h 893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37" h="893763">
                  <a:moveTo>
                    <a:pt x="0" y="0"/>
                  </a:moveTo>
                  <a:cubicBezTo>
                    <a:pt x="40878" y="80962"/>
                    <a:pt x="81756" y="161925"/>
                    <a:pt x="114300" y="231775"/>
                  </a:cubicBezTo>
                  <a:cubicBezTo>
                    <a:pt x="146844" y="301625"/>
                    <a:pt x="173831" y="370681"/>
                    <a:pt x="195262" y="419100"/>
                  </a:cubicBezTo>
                  <a:cubicBezTo>
                    <a:pt x="216693" y="467519"/>
                    <a:pt x="229393" y="481542"/>
                    <a:pt x="242887" y="522288"/>
                  </a:cubicBezTo>
                  <a:cubicBezTo>
                    <a:pt x="256381" y="563034"/>
                    <a:pt x="254000" y="601662"/>
                    <a:pt x="276225" y="663575"/>
                  </a:cubicBezTo>
                  <a:cubicBezTo>
                    <a:pt x="298450" y="725488"/>
                    <a:pt x="337343" y="809625"/>
                    <a:pt x="376237" y="8937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406F01FC-3E20-4476-BBE1-FB02B23C567F}"/>
                </a:ext>
              </a:extLst>
            </p:cNvPr>
            <p:cNvSpPr/>
            <p:nvPr/>
          </p:nvSpPr>
          <p:spPr>
            <a:xfrm>
              <a:off x="6804025" y="3402013"/>
              <a:ext cx="236538" cy="928687"/>
            </a:xfrm>
            <a:custGeom>
              <a:avLst/>
              <a:gdLst>
                <a:gd name="connsiteX0" fmla="*/ 0 w 236538"/>
                <a:gd name="connsiteY0" fmla="*/ 0 h 928687"/>
                <a:gd name="connsiteX1" fmla="*/ 34925 w 236538"/>
                <a:gd name="connsiteY1" fmla="*/ 190500 h 928687"/>
                <a:gd name="connsiteX2" fmla="*/ 103188 w 236538"/>
                <a:gd name="connsiteY2" fmla="*/ 384175 h 928687"/>
                <a:gd name="connsiteX3" fmla="*/ 125413 w 236538"/>
                <a:gd name="connsiteY3" fmla="*/ 511175 h 928687"/>
                <a:gd name="connsiteX4" fmla="*/ 157163 w 236538"/>
                <a:gd name="connsiteY4" fmla="*/ 635000 h 928687"/>
                <a:gd name="connsiteX5" fmla="*/ 157163 w 236538"/>
                <a:gd name="connsiteY5" fmla="*/ 668337 h 928687"/>
                <a:gd name="connsiteX6" fmla="*/ 236538 w 236538"/>
                <a:gd name="connsiteY6" fmla="*/ 928687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538" h="928687">
                  <a:moveTo>
                    <a:pt x="0" y="0"/>
                  </a:moveTo>
                  <a:cubicBezTo>
                    <a:pt x="8863" y="63235"/>
                    <a:pt x="17727" y="126471"/>
                    <a:pt x="34925" y="190500"/>
                  </a:cubicBezTo>
                  <a:cubicBezTo>
                    <a:pt x="52123" y="254529"/>
                    <a:pt x="88107" y="330729"/>
                    <a:pt x="103188" y="384175"/>
                  </a:cubicBezTo>
                  <a:cubicBezTo>
                    <a:pt x="118269" y="437621"/>
                    <a:pt x="116417" y="469371"/>
                    <a:pt x="125413" y="511175"/>
                  </a:cubicBezTo>
                  <a:cubicBezTo>
                    <a:pt x="134409" y="552979"/>
                    <a:pt x="151871" y="608806"/>
                    <a:pt x="157163" y="635000"/>
                  </a:cubicBezTo>
                  <a:cubicBezTo>
                    <a:pt x="162455" y="661194"/>
                    <a:pt x="143934" y="619389"/>
                    <a:pt x="157163" y="668337"/>
                  </a:cubicBezTo>
                  <a:cubicBezTo>
                    <a:pt x="170392" y="717285"/>
                    <a:pt x="203465" y="822986"/>
                    <a:pt x="236538" y="92868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3DE6597E-AE7D-41C5-A94E-A325ED93A3E0}"/>
                </a:ext>
              </a:extLst>
            </p:cNvPr>
            <p:cNvSpPr/>
            <p:nvPr/>
          </p:nvSpPr>
          <p:spPr>
            <a:xfrm>
              <a:off x="5992361" y="4429125"/>
              <a:ext cx="132214" cy="639763"/>
            </a:xfrm>
            <a:custGeom>
              <a:avLst/>
              <a:gdLst>
                <a:gd name="connsiteX0" fmla="*/ 452 w 132214"/>
                <a:gd name="connsiteY0" fmla="*/ 0 h 639763"/>
                <a:gd name="connsiteX1" fmla="*/ 13152 w 132214"/>
                <a:gd name="connsiteY1" fmla="*/ 171450 h 639763"/>
                <a:gd name="connsiteX2" fmla="*/ 87764 w 132214"/>
                <a:gd name="connsiteY2" fmla="*/ 363538 h 639763"/>
                <a:gd name="connsiteX3" fmla="*/ 114752 w 132214"/>
                <a:gd name="connsiteY3" fmla="*/ 508000 h 639763"/>
                <a:gd name="connsiteX4" fmla="*/ 132214 w 132214"/>
                <a:gd name="connsiteY4" fmla="*/ 639763 h 63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14" h="639763">
                  <a:moveTo>
                    <a:pt x="452" y="0"/>
                  </a:moveTo>
                  <a:cubicBezTo>
                    <a:pt x="-474" y="55430"/>
                    <a:pt x="-1400" y="110860"/>
                    <a:pt x="13152" y="171450"/>
                  </a:cubicBezTo>
                  <a:cubicBezTo>
                    <a:pt x="27704" y="232040"/>
                    <a:pt x="70831" y="307446"/>
                    <a:pt x="87764" y="363538"/>
                  </a:cubicBezTo>
                  <a:cubicBezTo>
                    <a:pt x="104697" y="419630"/>
                    <a:pt x="107344" y="461963"/>
                    <a:pt x="114752" y="508000"/>
                  </a:cubicBezTo>
                  <a:cubicBezTo>
                    <a:pt x="122160" y="554038"/>
                    <a:pt x="127187" y="596900"/>
                    <a:pt x="132214" y="6397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E16BFC88-12B1-430E-BF6C-68D69E6E26CC}"/>
                </a:ext>
              </a:extLst>
            </p:cNvPr>
            <p:cNvSpPr/>
            <p:nvPr/>
          </p:nvSpPr>
          <p:spPr>
            <a:xfrm>
              <a:off x="6121400" y="5064125"/>
              <a:ext cx="151327" cy="855663"/>
            </a:xfrm>
            <a:custGeom>
              <a:avLst/>
              <a:gdLst>
                <a:gd name="connsiteX0" fmla="*/ 0 w 151327"/>
                <a:gd name="connsiteY0" fmla="*/ 0 h 855663"/>
                <a:gd name="connsiteX1" fmla="*/ 15875 w 151327"/>
                <a:gd name="connsiteY1" fmla="*/ 150813 h 855663"/>
                <a:gd name="connsiteX2" fmla="*/ 57150 w 151327"/>
                <a:gd name="connsiteY2" fmla="*/ 363538 h 855663"/>
                <a:gd name="connsiteX3" fmla="*/ 104775 w 151327"/>
                <a:gd name="connsiteY3" fmla="*/ 560388 h 855663"/>
                <a:gd name="connsiteX4" fmla="*/ 150813 w 151327"/>
                <a:gd name="connsiteY4" fmla="*/ 763588 h 855663"/>
                <a:gd name="connsiteX5" fmla="*/ 125413 w 151327"/>
                <a:gd name="connsiteY5" fmla="*/ 855663 h 85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27" h="855663">
                  <a:moveTo>
                    <a:pt x="0" y="0"/>
                  </a:moveTo>
                  <a:cubicBezTo>
                    <a:pt x="3175" y="45111"/>
                    <a:pt x="6350" y="90223"/>
                    <a:pt x="15875" y="150813"/>
                  </a:cubicBezTo>
                  <a:cubicBezTo>
                    <a:pt x="25400" y="211403"/>
                    <a:pt x="42333" y="295276"/>
                    <a:pt x="57150" y="363538"/>
                  </a:cubicBezTo>
                  <a:cubicBezTo>
                    <a:pt x="71967" y="431801"/>
                    <a:pt x="89165" y="493713"/>
                    <a:pt x="104775" y="560388"/>
                  </a:cubicBezTo>
                  <a:cubicBezTo>
                    <a:pt x="120386" y="627063"/>
                    <a:pt x="147373" y="714376"/>
                    <a:pt x="150813" y="763588"/>
                  </a:cubicBezTo>
                  <a:cubicBezTo>
                    <a:pt x="154253" y="812800"/>
                    <a:pt x="139833" y="834231"/>
                    <a:pt x="125413" y="8556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F20359C7-F747-4428-A395-4ECEF02104D7}"/>
                </a:ext>
              </a:extLst>
            </p:cNvPr>
            <p:cNvSpPr/>
            <p:nvPr/>
          </p:nvSpPr>
          <p:spPr>
            <a:xfrm>
              <a:off x="6275388" y="4224338"/>
              <a:ext cx="204787" cy="887412"/>
            </a:xfrm>
            <a:custGeom>
              <a:avLst/>
              <a:gdLst>
                <a:gd name="connsiteX0" fmla="*/ 0 w 204787"/>
                <a:gd name="connsiteY0" fmla="*/ 0 h 887412"/>
                <a:gd name="connsiteX1" fmla="*/ 19050 w 204787"/>
                <a:gd name="connsiteY1" fmla="*/ 182562 h 887412"/>
                <a:gd name="connsiteX2" fmla="*/ 33337 w 204787"/>
                <a:gd name="connsiteY2" fmla="*/ 320675 h 887412"/>
                <a:gd name="connsiteX3" fmla="*/ 74612 w 204787"/>
                <a:gd name="connsiteY3" fmla="*/ 422275 h 887412"/>
                <a:gd name="connsiteX4" fmla="*/ 173037 w 204787"/>
                <a:gd name="connsiteY4" fmla="*/ 715962 h 887412"/>
                <a:gd name="connsiteX5" fmla="*/ 204787 w 204787"/>
                <a:gd name="connsiteY5" fmla="*/ 887412 h 88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7" h="887412">
                  <a:moveTo>
                    <a:pt x="0" y="0"/>
                  </a:moveTo>
                  <a:cubicBezTo>
                    <a:pt x="6747" y="64558"/>
                    <a:pt x="13494" y="129116"/>
                    <a:pt x="19050" y="182562"/>
                  </a:cubicBezTo>
                  <a:cubicBezTo>
                    <a:pt x="24606" y="236008"/>
                    <a:pt x="24077" y="280723"/>
                    <a:pt x="33337" y="320675"/>
                  </a:cubicBezTo>
                  <a:cubicBezTo>
                    <a:pt x="42597" y="360627"/>
                    <a:pt x="51329" y="356394"/>
                    <a:pt x="74612" y="422275"/>
                  </a:cubicBezTo>
                  <a:cubicBezTo>
                    <a:pt x="97895" y="488156"/>
                    <a:pt x="151341" y="638439"/>
                    <a:pt x="173037" y="715962"/>
                  </a:cubicBezTo>
                  <a:cubicBezTo>
                    <a:pt x="194733" y="793485"/>
                    <a:pt x="199760" y="840448"/>
                    <a:pt x="204787" y="8874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F743F6E2-5616-47DC-8890-5897B31CBF14}"/>
                </a:ext>
              </a:extLst>
            </p:cNvPr>
            <p:cNvSpPr/>
            <p:nvPr/>
          </p:nvSpPr>
          <p:spPr>
            <a:xfrm>
              <a:off x="6477000" y="5102225"/>
              <a:ext cx="163513" cy="831850"/>
            </a:xfrm>
            <a:custGeom>
              <a:avLst/>
              <a:gdLst>
                <a:gd name="connsiteX0" fmla="*/ 0 w 163513"/>
                <a:gd name="connsiteY0" fmla="*/ 0 h 831850"/>
                <a:gd name="connsiteX1" fmla="*/ 23813 w 163513"/>
                <a:gd name="connsiteY1" fmla="*/ 214313 h 831850"/>
                <a:gd name="connsiteX2" fmla="*/ 63500 w 163513"/>
                <a:gd name="connsiteY2" fmla="*/ 547688 h 831850"/>
                <a:gd name="connsiteX3" fmla="*/ 76200 w 163513"/>
                <a:gd name="connsiteY3" fmla="*/ 633413 h 831850"/>
                <a:gd name="connsiteX4" fmla="*/ 144463 w 163513"/>
                <a:gd name="connsiteY4" fmla="*/ 798513 h 831850"/>
                <a:gd name="connsiteX5" fmla="*/ 163513 w 163513"/>
                <a:gd name="connsiteY5" fmla="*/ 831850 h 83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13" h="831850">
                  <a:moveTo>
                    <a:pt x="0" y="0"/>
                  </a:moveTo>
                  <a:cubicBezTo>
                    <a:pt x="6615" y="61516"/>
                    <a:pt x="13230" y="123032"/>
                    <a:pt x="23813" y="214313"/>
                  </a:cubicBezTo>
                  <a:cubicBezTo>
                    <a:pt x="34396" y="305594"/>
                    <a:pt x="54769" y="477838"/>
                    <a:pt x="63500" y="547688"/>
                  </a:cubicBezTo>
                  <a:cubicBezTo>
                    <a:pt x="72231" y="617538"/>
                    <a:pt x="62706" y="591609"/>
                    <a:pt x="76200" y="633413"/>
                  </a:cubicBezTo>
                  <a:cubicBezTo>
                    <a:pt x="89694" y="675217"/>
                    <a:pt x="129911" y="765440"/>
                    <a:pt x="144463" y="798513"/>
                  </a:cubicBezTo>
                  <a:cubicBezTo>
                    <a:pt x="159015" y="831586"/>
                    <a:pt x="161264" y="831718"/>
                    <a:pt x="163513" y="8318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5B1BE256-A00E-4FFD-AA4D-9B6F58F3DEB1}"/>
                </a:ext>
              </a:extLst>
            </p:cNvPr>
            <p:cNvSpPr/>
            <p:nvPr/>
          </p:nvSpPr>
          <p:spPr>
            <a:xfrm>
              <a:off x="6253163" y="5934075"/>
              <a:ext cx="393700" cy="38248"/>
            </a:xfrm>
            <a:custGeom>
              <a:avLst/>
              <a:gdLst>
                <a:gd name="connsiteX0" fmla="*/ 0 w 393700"/>
                <a:gd name="connsiteY0" fmla="*/ 0 h 38248"/>
                <a:gd name="connsiteX1" fmla="*/ 177800 w 393700"/>
                <a:gd name="connsiteY1" fmla="*/ 33338 h 38248"/>
                <a:gd name="connsiteX2" fmla="*/ 334962 w 393700"/>
                <a:gd name="connsiteY2" fmla="*/ 34925 h 38248"/>
                <a:gd name="connsiteX3" fmla="*/ 393700 w 393700"/>
                <a:gd name="connsiteY3" fmla="*/ 3175 h 3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00" h="38248">
                  <a:moveTo>
                    <a:pt x="0" y="0"/>
                  </a:moveTo>
                  <a:cubicBezTo>
                    <a:pt x="60986" y="13758"/>
                    <a:pt x="121973" y="27517"/>
                    <a:pt x="177800" y="33338"/>
                  </a:cubicBezTo>
                  <a:cubicBezTo>
                    <a:pt x="233627" y="39159"/>
                    <a:pt x="298979" y="39952"/>
                    <a:pt x="334962" y="34925"/>
                  </a:cubicBezTo>
                  <a:cubicBezTo>
                    <a:pt x="370945" y="29898"/>
                    <a:pt x="382322" y="16536"/>
                    <a:pt x="393700" y="31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A06C50BD-25CA-408F-A582-F96061F43861}"/>
                </a:ext>
              </a:extLst>
            </p:cNvPr>
            <p:cNvSpPr/>
            <p:nvPr/>
          </p:nvSpPr>
          <p:spPr>
            <a:xfrm>
              <a:off x="7038975" y="4329113"/>
              <a:ext cx="160338" cy="833437"/>
            </a:xfrm>
            <a:custGeom>
              <a:avLst/>
              <a:gdLst>
                <a:gd name="connsiteX0" fmla="*/ 0 w 160338"/>
                <a:gd name="connsiteY0" fmla="*/ 0 h 833437"/>
                <a:gd name="connsiteX1" fmla="*/ 33338 w 160338"/>
                <a:gd name="connsiteY1" fmla="*/ 144462 h 833437"/>
                <a:gd name="connsiteX2" fmla="*/ 150813 w 160338"/>
                <a:gd name="connsiteY2" fmla="*/ 433387 h 833437"/>
                <a:gd name="connsiteX3" fmla="*/ 139700 w 160338"/>
                <a:gd name="connsiteY3" fmla="*/ 498475 h 833437"/>
                <a:gd name="connsiteX4" fmla="*/ 120650 w 160338"/>
                <a:gd name="connsiteY4" fmla="*/ 598487 h 833437"/>
                <a:gd name="connsiteX5" fmla="*/ 125413 w 160338"/>
                <a:gd name="connsiteY5" fmla="*/ 688975 h 833437"/>
                <a:gd name="connsiteX6" fmla="*/ 160338 w 160338"/>
                <a:gd name="connsiteY6" fmla="*/ 833437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38" h="833437">
                  <a:moveTo>
                    <a:pt x="0" y="0"/>
                  </a:moveTo>
                  <a:cubicBezTo>
                    <a:pt x="4101" y="36115"/>
                    <a:pt x="8203" y="72231"/>
                    <a:pt x="33338" y="144462"/>
                  </a:cubicBezTo>
                  <a:cubicBezTo>
                    <a:pt x="58474" y="216693"/>
                    <a:pt x="133086" y="374385"/>
                    <a:pt x="150813" y="433387"/>
                  </a:cubicBezTo>
                  <a:cubicBezTo>
                    <a:pt x="168540" y="492389"/>
                    <a:pt x="144727" y="470958"/>
                    <a:pt x="139700" y="498475"/>
                  </a:cubicBezTo>
                  <a:cubicBezTo>
                    <a:pt x="134673" y="525992"/>
                    <a:pt x="123031" y="566737"/>
                    <a:pt x="120650" y="598487"/>
                  </a:cubicBezTo>
                  <a:cubicBezTo>
                    <a:pt x="118269" y="630237"/>
                    <a:pt x="118798" y="649817"/>
                    <a:pt x="125413" y="688975"/>
                  </a:cubicBezTo>
                  <a:cubicBezTo>
                    <a:pt x="132028" y="728133"/>
                    <a:pt x="146183" y="780785"/>
                    <a:pt x="160338" y="83343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693E480A-24A4-4287-BCAC-11B3640D8C22}"/>
                </a:ext>
              </a:extLst>
            </p:cNvPr>
            <p:cNvSpPr/>
            <p:nvPr/>
          </p:nvSpPr>
          <p:spPr>
            <a:xfrm>
              <a:off x="6757988" y="4375150"/>
              <a:ext cx="116136" cy="855663"/>
            </a:xfrm>
            <a:custGeom>
              <a:avLst/>
              <a:gdLst>
                <a:gd name="connsiteX0" fmla="*/ 0 w 116136"/>
                <a:gd name="connsiteY0" fmla="*/ 0 h 855663"/>
                <a:gd name="connsiteX1" fmla="*/ 55562 w 116136"/>
                <a:gd name="connsiteY1" fmla="*/ 147638 h 855663"/>
                <a:gd name="connsiteX2" fmla="*/ 92075 w 116136"/>
                <a:gd name="connsiteY2" fmla="*/ 236538 h 855663"/>
                <a:gd name="connsiteX3" fmla="*/ 65087 w 116136"/>
                <a:gd name="connsiteY3" fmla="*/ 280988 h 855663"/>
                <a:gd name="connsiteX4" fmla="*/ 85725 w 116136"/>
                <a:gd name="connsiteY4" fmla="*/ 328613 h 855663"/>
                <a:gd name="connsiteX5" fmla="*/ 115887 w 116136"/>
                <a:gd name="connsiteY5" fmla="*/ 392113 h 855663"/>
                <a:gd name="connsiteX6" fmla="*/ 100012 w 116136"/>
                <a:gd name="connsiteY6" fmla="*/ 515938 h 855663"/>
                <a:gd name="connsiteX7" fmla="*/ 98425 w 116136"/>
                <a:gd name="connsiteY7" fmla="*/ 777875 h 855663"/>
                <a:gd name="connsiteX8" fmla="*/ 101600 w 116136"/>
                <a:gd name="connsiteY8" fmla="*/ 855663 h 85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136" h="855663">
                  <a:moveTo>
                    <a:pt x="0" y="0"/>
                  </a:moveTo>
                  <a:cubicBezTo>
                    <a:pt x="20108" y="54107"/>
                    <a:pt x="40216" y="108215"/>
                    <a:pt x="55562" y="147638"/>
                  </a:cubicBezTo>
                  <a:cubicBezTo>
                    <a:pt x="70908" y="187061"/>
                    <a:pt x="90488" y="214313"/>
                    <a:pt x="92075" y="236538"/>
                  </a:cubicBezTo>
                  <a:cubicBezTo>
                    <a:pt x="93662" y="258763"/>
                    <a:pt x="66145" y="265642"/>
                    <a:pt x="65087" y="280988"/>
                  </a:cubicBezTo>
                  <a:cubicBezTo>
                    <a:pt x="64029" y="296334"/>
                    <a:pt x="77258" y="310092"/>
                    <a:pt x="85725" y="328613"/>
                  </a:cubicBezTo>
                  <a:cubicBezTo>
                    <a:pt x="94192" y="347134"/>
                    <a:pt x="113506" y="360892"/>
                    <a:pt x="115887" y="392113"/>
                  </a:cubicBezTo>
                  <a:cubicBezTo>
                    <a:pt x="118268" y="423334"/>
                    <a:pt x="102922" y="451644"/>
                    <a:pt x="100012" y="515938"/>
                  </a:cubicBezTo>
                  <a:cubicBezTo>
                    <a:pt x="97102" y="580232"/>
                    <a:pt x="98160" y="721254"/>
                    <a:pt x="98425" y="777875"/>
                  </a:cubicBezTo>
                  <a:cubicBezTo>
                    <a:pt x="98690" y="834496"/>
                    <a:pt x="100145" y="845079"/>
                    <a:pt x="101600" y="8556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73CB5AF4-E690-4561-862E-424231C231D0}"/>
                </a:ext>
              </a:extLst>
            </p:cNvPr>
            <p:cNvSpPr/>
            <p:nvPr/>
          </p:nvSpPr>
          <p:spPr>
            <a:xfrm>
              <a:off x="7202488" y="5160963"/>
              <a:ext cx="87312" cy="793750"/>
            </a:xfrm>
            <a:custGeom>
              <a:avLst/>
              <a:gdLst>
                <a:gd name="connsiteX0" fmla="*/ 0 w 87312"/>
                <a:gd name="connsiteY0" fmla="*/ 0 h 793750"/>
                <a:gd name="connsiteX1" fmla="*/ 22225 w 87312"/>
                <a:gd name="connsiteY1" fmla="*/ 258762 h 793750"/>
                <a:gd name="connsiteX2" fmla="*/ 23812 w 87312"/>
                <a:gd name="connsiteY2" fmla="*/ 519112 h 793750"/>
                <a:gd name="connsiteX3" fmla="*/ 26987 w 87312"/>
                <a:gd name="connsiteY3" fmla="*/ 633412 h 793750"/>
                <a:gd name="connsiteX4" fmla="*/ 87312 w 87312"/>
                <a:gd name="connsiteY4" fmla="*/ 793750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12" h="793750">
                  <a:moveTo>
                    <a:pt x="0" y="0"/>
                  </a:moveTo>
                  <a:cubicBezTo>
                    <a:pt x="9128" y="86121"/>
                    <a:pt x="18256" y="172243"/>
                    <a:pt x="22225" y="258762"/>
                  </a:cubicBezTo>
                  <a:cubicBezTo>
                    <a:pt x="26194" y="345281"/>
                    <a:pt x="23018" y="456670"/>
                    <a:pt x="23812" y="519112"/>
                  </a:cubicBezTo>
                  <a:cubicBezTo>
                    <a:pt x="24606" y="581554"/>
                    <a:pt x="16404" y="587639"/>
                    <a:pt x="26987" y="633412"/>
                  </a:cubicBezTo>
                  <a:cubicBezTo>
                    <a:pt x="37570" y="679185"/>
                    <a:pt x="62441" y="736467"/>
                    <a:pt x="87312" y="7937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1FF18D47-D3BF-4ABB-A795-C86D6F131248}"/>
                </a:ext>
              </a:extLst>
            </p:cNvPr>
            <p:cNvSpPr/>
            <p:nvPr/>
          </p:nvSpPr>
          <p:spPr>
            <a:xfrm>
              <a:off x="6854825" y="5230813"/>
              <a:ext cx="85467" cy="717550"/>
            </a:xfrm>
            <a:custGeom>
              <a:avLst/>
              <a:gdLst>
                <a:gd name="connsiteX0" fmla="*/ 0 w 85467"/>
                <a:gd name="connsiteY0" fmla="*/ 0 h 717550"/>
                <a:gd name="connsiteX1" fmla="*/ 39688 w 85467"/>
                <a:gd name="connsiteY1" fmla="*/ 236537 h 717550"/>
                <a:gd name="connsiteX2" fmla="*/ 71438 w 85467"/>
                <a:gd name="connsiteY2" fmla="*/ 384175 h 717550"/>
                <a:gd name="connsiteX3" fmla="*/ 84138 w 85467"/>
                <a:gd name="connsiteY3" fmla="*/ 563562 h 717550"/>
                <a:gd name="connsiteX4" fmla="*/ 41275 w 85467"/>
                <a:gd name="connsiteY4" fmla="*/ 717550 h 71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67" h="717550">
                  <a:moveTo>
                    <a:pt x="0" y="0"/>
                  </a:moveTo>
                  <a:cubicBezTo>
                    <a:pt x="13891" y="86254"/>
                    <a:pt x="27782" y="172508"/>
                    <a:pt x="39688" y="236537"/>
                  </a:cubicBezTo>
                  <a:cubicBezTo>
                    <a:pt x="51594" y="300566"/>
                    <a:pt x="64030" y="329671"/>
                    <a:pt x="71438" y="384175"/>
                  </a:cubicBezTo>
                  <a:cubicBezTo>
                    <a:pt x="78846" y="438679"/>
                    <a:pt x="89165" y="507999"/>
                    <a:pt x="84138" y="563562"/>
                  </a:cubicBezTo>
                  <a:cubicBezTo>
                    <a:pt x="79111" y="619125"/>
                    <a:pt x="50271" y="691885"/>
                    <a:pt x="41275" y="7175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63852BD2-C0E3-4E0D-929A-F5BFFE6E6D0C}"/>
                </a:ext>
              </a:extLst>
            </p:cNvPr>
            <p:cNvSpPr/>
            <p:nvPr/>
          </p:nvSpPr>
          <p:spPr>
            <a:xfrm>
              <a:off x="6896100" y="5945188"/>
              <a:ext cx="383019" cy="33652"/>
            </a:xfrm>
            <a:custGeom>
              <a:avLst/>
              <a:gdLst>
                <a:gd name="connsiteX0" fmla="*/ 0 w 383019"/>
                <a:gd name="connsiteY0" fmla="*/ 0 h 33652"/>
                <a:gd name="connsiteX1" fmla="*/ 236538 w 383019"/>
                <a:gd name="connsiteY1" fmla="*/ 28575 h 33652"/>
                <a:gd name="connsiteX2" fmla="*/ 360363 w 383019"/>
                <a:gd name="connsiteY2" fmla="*/ 31750 h 33652"/>
                <a:gd name="connsiteX3" fmla="*/ 382588 w 383019"/>
                <a:gd name="connsiteY3" fmla="*/ 7937 h 3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019" h="33652">
                  <a:moveTo>
                    <a:pt x="0" y="0"/>
                  </a:moveTo>
                  <a:cubicBezTo>
                    <a:pt x="88239" y="11641"/>
                    <a:pt x="176478" y="23283"/>
                    <a:pt x="236538" y="28575"/>
                  </a:cubicBezTo>
                  <a:cubicBezTo>
                    <a:pt x="296598" y="33867"/>
                    <a:pt x="336021" y="35190"/>
                    <a:pt x="360363" y="31750"/>
                  </a:cubicBezTo>
                  <a:cubicBezTo>
                    <a:pt x="384705" y="28310"/>
                    <a:pt x="383646" y="18123"/>
                    <a:pt x="382588" y="793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B7301677-136C-4078-9F15-3387AF795F47}"/>
                </a:ext>
              </a:extLst>
            </p:cNvPr>
            <p:cNvSpPr/>
            <p:nvPr/>
          </p:nvSpPr>
          <p:spPr>
            <a:xfrm>
              <a:off x="6480175" y="2868613"/>
              <a:ext cx="42863" cy="47625"/>
            </a:xfrm>
            <a:custGeom>
              <a:avLst/>
              <a:gdLst>
                <a:gd name="connsiteX0" fmla="*/ 0 w 42863"/>
                <a:gd name="connsiteY0" fmla="*/ 0 h 47625"/>
                <a:gd name="connsiteX1" fmla="*/ 42863 w 42863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863" h="47625">
                  <a:moveTo>
                    <a:pt x="0" y="0"/>
                  </a:moveTo>
                  <a:lnTo>
                    <a:pt x="42863" y="47625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5704D679-E6A4-4DAE-9F30-2CF6CDF46AEC}"/>
                </a:ext>
              </a:extLst>
            </p:cNvPr>
            <p:cNvSpPr/>
            <p:nvPr/>
          </p:nvSpPr>
          <p:spPr>
            <a:xfrm>
              <a:off x="6202363" y="2863850"/>
              <a:ext cx="157162" cy="33338"/>
            </a:xfrm>
            <a:custGeom>
              <a:avLst/>
              <a:gdLst>
                <a:gd name="connsiteX0" fmla="*/ 0 w 157162"/>
                <a:gd name="connsiteY0" fmla="*/ 0 h 33338"/>
                <a:gd name="connsiteX1" fmla="*/ 98425 w 157162"/>
                <a:gd name="connsiteY1" fmla="*/ 22225 h 33338"/>
                <a:gd name="connsiteX2" fmla="*/ 157162 w 157162"/>
                <a:gd name="connsiteY2" fmla="*/ 33338 h 3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162" h="33338">
                  <a:moveTo>
                    <a:pt x="0" y="0"/>
                  </a:moveTo>
                  <a:lnTo>
                    <a:pt x="98425" y="22225"/>
                  </a:lnTo>
                  <a:cubicBezTo>
                    <a:pt x="124619" y="27781"/>
                    <a:pt x="140890" y="30559"/>
                    <a:pt x="157162" y="333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8E1CA99D-E754-49DA-A362-B1ADEF16552F}"/>
                </a:ext>
              </a:extLst>
            </p:cNvPr>
            <p:cNvSpPr/>
            <p:nvPr/>
          </p:nvSpPr>
          <p:spPr>
            <a:xfrm>
              <a:off x="5842000" y="2779713"/>
              <a:ext cx="115888" cy="23812"/>
            </a:xfrm>
            <a:custGeom>
              <a:avLst/>
              <a:gdLst>
                <a:gd name="connsiteX0" fmla="*/ 0 w 115888"/>
                <a:gd name="connsiteY0" fmla="*/ 0 h 23812"/>
                <a:gd name="connsiteX1" fmla="*/ 115888 w 115888"/>
                <a:gd name="connsiteY1" fmla="*/ 23812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888" h="23812">
                  <a:moveTo>
                    <a:pt x="0" y="0"/>
                  </a:moveTo>
                  <a:lnTo>
                    <a:pt x="115888" y="23812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AD71DEA8-B718-49B1-9B58-3BB2EC0A268B}"/>
                </a:ext>
              </a:extLst>
            </p:cNvPr>
            <p:cNvSpPr/>
            <p:nvPr/>
          </p:nvSpPr>
          <p:spPr>
            <a:xfrm>
              <a:off x="6013450" y="2813050"/>
              <a:ext cx="187325" cy="41275"/>
            </a:xfrm>
            <a:custGeom>
              <a:avLst/>
              <a:gdLst>
                <a:gd name="connsiteX0" fmla="*/ 0 w 187325"/>
                <a:gd name="connsiteY0" fmla="*/ 0 h 41275"/>
                <a:gd name="connsiteX1" fmla="*/ 104775 w 187325"/>
                <a:gd name="connsiteY1" fmla="*/ 26988 h 41275"/>
                <a:gd name="connsiteX2" fmla="*/ 187325 w 187325"/>
                <a:gd name="connsiteY2" fmla="*/ 41275 h 4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25" h="41275">
                  <a:moveTo>
                    <a:pt x="0" y="0"/>
                  </a:moveTo>
                  <a:cubicBezTo>
                    <a:pt x="36777" y="10054"/>
                    <a:pt x="73554" y="20109"/>
                    <a:pt x="104775" y="26988"/>
                  </a:cubicBezTo>
                  <a:cubicBezTo>
                    <a:pt x="135996" y="33867"/>
                    <a:pt x="161660" y="37571"/>
                    <a:pt x="187325" y="412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6AF0862B-7987-4C71-9E96-2238E21EE9DC}"/>
                </a:ext>
              </a:extLst>
            </p:cNvPr>
            <p:cNvSpPr/>
            <p:nvPr/>
          </p:nvSpPr>
          <p:spPr>
            <a:xfrm>
              <a:off x="5813425" y="2719388"/>
              <a:ext cx="384175" cy="87312"/>
            </a:xfrm>
            <a:custGeom>
              <a:avLst/>
              <a:gdLst>
                <a:gd name="connsiteX0" fmla="*/ 0 w 384175"/>
                <a:gd name="connsiteY0" fmla="*/ 0 h 87312"/>
                <a:gd name="connsiteX1" fmla="*/ 122238 w 384175"/>
                <a:gd name="connsiteY1" fmla="*/ 23812 h 87312"/>
                <a:gd name="connsiteX2" fmla="*/ 184150 w 384175"/>
                <a:gd name="connsiteY2" fmla="*/ 31750 h 87312"/>
                <a:gd name="connsiteX3" fmla="*/ 247650 w 384175"/>
                <a:gd name="connsiteY3" fmla="*/ 52387 h 87312"/>
                <a:gd name="connsiteX4" fmla="*/ 384175 w 384175"/>
                <a:gd name="connsiteY4" fmla="*/ 87312 h 8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175" h="87312">
                  <a:moveTo>
                    <a:pt x="0" y="0"/>
                  </a:moveTo>
                  <a:lnTo>
                    <a:pt x="122238" y="23812"/>
                  </a:lnTo>
                  <a:cubicBezTo>
                    <a:pt x="152930" y="29104"/>
                    <a:pt x="163248" y="26988"/>
                    <a:pt x="184150" y="31750"/>
                  </a:cubicBezTo>
                  <a:cubicBezTo>
                    <a:pt x="205052" y="36512"/>
                    <a:pt x="214313" y="43127"/>
                    <a:pt x="247650" y="52387"/>
                  </a:cubicBezTo>
                  <a:cubicBezTo>
                    <a:pt x="280988" y="61647"/>
                    <a:pt x="332581" y="74479"/>
                    <a:pt x="384175" y="873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EEFCB581-186D-4B0C-B4B2-23C4086B1B3E}"/>
                </a:ext>
              </a:extLst>
            </p:cNvPr>
            <p:cNvSpPr/>
            <p:nvPr/>
          </p:nvSpPr>
          <p:spPr>
            <a:xfrm>
              <a:off x="6202363" y="2813050"/>
              <a:ext cx="184150" cy="79375"/>
            </a:xfrm>
            <a:custGeom>
              <a:avLst/>
              <a:gdLst>
                <a:gd name="connsiteX0" fmla="*/ 0 w 184150"/>
                <a:gd name="connsiteY0" fmla="*/ 0 h 79375"/>
                <a:gd name="connsiteX1" fmla="*/ 63500 w 184150"/>
                <a:gd name="connsiteY1" fmla="*/ 25400 h 79375"/>
                <a:gd name="connsiteX2" fmla="*/ 128587 w 184150"/>
                <a:gd name="connsiteY2" fmla="*/ 41275 h 79375"/>
                <a:gd name="connsiteX3" fmla="*/ 169862 w 184150"/>
                <a:gd name="connsiteY3" fmla="*/ 42863 h 79375"/>
                <a:gd name="connsiteX4" fmla="*/ 184150 w 184150"/>
                <a:gd name="connsiteY4" fmla="*/ 79375 h 7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79375">
                  <a:moveTo>
                    <a:pt x="0" y="0"/>
                  </a:moveTo>
                  <a:cubicBezTo>
                    <a:pt x="21034" y="9260"/>
                    <a:pt x="42069" y="18521"/>
                    <a:pt x="63500" y="25400"/>
                  </a:cubicBezTo>
                  <a:cubicBezTo>
                    <a:pt x="84931" y="32279"/>
                    <a:pt x="110860" y="38365"/>
                    <a:pt x="128587" y="41275"/>
                  </a:cubicBezTo>
                  <a:cubicBezTo>
                    <a:pt x="146314" y="44185"/>
                    <a:pt x="160602" y="36513"/>
                    <a:pt x="169862" y="42863"/>
                  </a:cubicBezTo>
                  <a:cubicBezTo>
                    <a:pt x="179123" y="49213"/>
                    <a:pt x="181636" y="64294"/>
                    <a:pt x="184150" y="793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C3CD2ED1-0BB7-4659-A110-C629D9B956C5}"/>
                </a:ext>
              </a:extLst>
            </p:cNvPr>
            <p:cNvSpPr/>
            <p:nvPr/>
          </p:nvSpPr>
          <p:spPr>
            <a:xfrm>
              <a:off x="6353175" y="2897188"/>
              <a:ext cx="195263" cy="21436"/>
            </a:xfrm>
            <a:custGeom>
              <a:avLst/>
              <a:gdLst>
                <a:gd name="connsiteX0" fmla="*/ 0 w 195263"/>
                <a:gd name="connsiteY0" fmla="*/ 0 h 21436"/>
                <a:gd name="connsiteX1" fmla="*/ 93663 w 195263"/>
                <a:gd name="connsiteY1" fmla="*/ 7937 h 21436"/>
                <a:gd name="connsiteX2" fmla="*/ 157163 w 195263"/>
                <a:gd name="connsiteY2" fmla="*/ 20637 h 21436"/>
                <a:gd name="connsiteX3" fmla="*/ 195263 w 195263"/>
                <a:gd name="connsiteY3" fmla="*/ 19050 h 2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3" h="21436">
                  <a:moveTo>
                    <a:pt x="0" y="0"/>
                  </a:moveTo>
                  <a:cubicBezTo>
                    <a:pt x="33734" y="2249"/>
                    <a:pt x="67469" y="4498"/>
                    <a:pt x="93663" y="7937"/>
                  </a:cubicBezTo>
                  <a:cubicBezTo>
                    <a:pt x="119857" y="11376"/>
                    <a:pt x="140230" y="18785"/>
                    <a:pt x="157163" y="20637"/>
                  </a:cubicBezTo>
                  <a:cubicBezTo>
                    <a:pt x="174096" y="22489"/>
                    <a:pt x="184679" y="20769"/>
                    <a:pt x="195263" y="190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9E79C589-94B2-453B-A21A-A1AFDDEE70CA}"/>
                </a:ext>
              </a:extLst>
            </p:cNvPr>
            <p:cNvSpPr/>
            <p:nvPr/>
          </p:nvSpPr>
          <p:spPr>
            <a:xfrm>
              <a:off x="6384925" y="2857500"/>
              <a:ext cx="161925" cy="17402"/>
            </a:xfrm>
            <a:custGeom>
              <a:avLst/>
              <a:gdLst>
                <a:gd name="connsiteX0" fmla="*/ 0 w 161925"/>
                <a:gd name="connsiteY0" fmla="*/ 0 h 17402"/>
                <a:gd name="connsiteX1" fmla="*/ 128588 w 161925"/>
                <a:gd name="connsiteY1" fmla="*/ 15875 h 17402"/>
                <a:gd name="connsiteX2" fmla="*/ 161925 w 161925"/>
                <a:gd name="connsiteY2" fmla="*/ 15875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 h="17402">
                  <a:moveTo>
                    <a:pt x="0" y="0"/>
                  </a:moveTo>
                  <a:lnTo>
                    <a:pt x="128588" y="15875"/>
                  </a:lnTo>
                  <a:cubicBezTo>
                    <a:pt x="155576" y="18521"/>
                    <a:pt x="158750" y="17198"/>
                    <a:pt x="161925" y="158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C962B925-FFA4-4F8D-A5A1-D478AEE3870A}"/>
                </a:ext>
              </a:extLst>
            </p:cNvPr>
            <p:cNvSpPr/>
            <p:nvPr/>
          </p:nvSpPr>
          <p:spPr>
            <a:xfrm>
              <a:off x="5494328" y="3062288"/>
              <a:ext cx="55572" cy="327025"/>
            </a:xfrm>
            <a:custGeom>
              <a:avLst/>
              <a:gdLst>
                <a:gd name="connsiteX0" fmla="*/ 55572 w 55572"/>
                <a:gd name="connsiteY0" fmla="*/ 0 h 327025"/>
                <a:gd name="connsiteX1" fmla="*/ 31760 w 55572"/>
                <a:gd name="connsiteY1" fmla="*/ 98425 h 327025"/>
                <a:gd name="connsiteX2" fmla="*/ 23822 w 55572"/>
                <a:gd name="connsiteY2" fmla="*/ 196850 h 327025"/>
                <a:gd name="connsiteX3" fmla="*/ 10 w 55572"/>
                <a:gd name="connsiteY3" fmla="*/ 327025 h 32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72" h="327025">
                  <a:moveTo>
                    <a:pt x="55572" y="0"/>
                  </a:moveTo>
                  <a:cubicBezTo>
                    <a:pt x="46312" y="32808"/>
                    <a:pt x="37052" y="65617"/>
                    <a:pt x="31760" y="98425"/>
                  </a:cubicBezTo>
                  <a:cubicBezTo>
                    <a:pt x="26468" y="131233"/>
                    <a:pt x="29114" y="158750"/>
                    <a:pt x="23822" y="196850"/>
                  </a:cubicBezTo>
                  <a:cubicBezTo>
                    <a:pt x="18530" y="234950"/>
                    <a:pt x="-519" y="309033"/>
                    <a:pt x="10" y="327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2700E80B-5304-4CF3-AC5D-AA2404F57374}"/>
                </a:ext>
              </a:extLst>
            </p:cNvPr>
            <p:cNvSpPr/>
            <p:nvPr/>
          </p:nvSpPr>
          <p:spPr>
            <a:xfrm>
              <a:off x="5477403" y="2962275"/>
              <a:ext cx="293160" cy="583465"/>
            </a:xfrm>
            <a:custGeom>
              <a:avLst/>
              <a:gdLst>
                <a:gd name="connsiteX0" fmla="*/ 15347 w 293160"/>
                <a:gd name="connsiteY0" fmla="*/ 0 h 583465"/>
                <a:gd name="connsiteX1" fmla="*/ 2647 w 293160"/>
                <a:gd name="connsiteY1" fmla="*/ 134938 h 583465"/>
                <a:gd name="connsiteX2" fmla="*/ 1060 w 293160"/>
                <a:gd name="connsiteY2" fmla="*/ 315913 h 583465"/>
                <a:gd name="connsiteX3" fmla="*/ 15347 w 293160"/>
                <a:gd name="connsiteY3" fmla="*/ 474663 h 583465"/>
                <a:gd name="connsiteX4" fmla="*/ 42335 w 293160"/>
                <a:gd name="connsiteY4" fmla="*/ 573088 h 583465"/>
                <a:gd name="connsiteX5" fmla="*/ 110597 w 293160"/>
                <a:gd name="connsiteY5" fmla="*/ 577850 h 583465"/>
                <a:gd name="connsiteX6" fmla="*/ 172510 w 293160"/>
                <a:gd name="connsiteY6" fmla="*/ 549275 h 583465"/>
                <a:gd name="connsiteX7" fmla="*/ 236010 w 293160"/>
                <a:gd name="connsiteY7" fmla="*/ 528638 h 583465"/>
                <a:gd name="connsiteX8" fmla="*/ 293160 w 293160"/>
                <a:gd name="connsiteY8" fmla="*/ 555625 h 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3160" h="583465">
                  <a:moveTo>
                    <a:pt x="15347" y="0"/>
                  </a:moveTo>
                  <a:cubicBezTo>
                    <a:pt x="10187" y="41143"/>
                    <a:pt x="5028" y="82286"/>
                    <a:pt x="2647" y="134938"/>
                  </a:cubicBezTo>
                  <a:cubicBezTo>
                    <a:pt x="266" y="187590"/>
                    <a:pt x="-1057" y="259292"/>
                    <a:pt x="1060" y="315913"/>
                  </a:cubicBezTo>
                  <a:cubicBezTo>
                    <a:pt x="3177" y="372534"/>
                    <a:pt x="8468" y="431801"/>
                    <a:pt x="15347" y="474663"/>
                  </a:cubicBezTo>
                  <a:cubicBezTo>
                    <a:pt x="22226" y="517526"/>
                    <a:pt x="26460" y="555890"/>
                    <a:pt x="42335" y="573088"/>
                  </a:cubicBezTo>
                  <a:cubicBezTo>
                    <a:pt x="58210" y="590286"/>
                    <a:pt x="88901" y="581819"/>
                    <a:pt x="110597" y="577850"/>
                  </a:cubicBezTo>
                  <a:cubicBezTo>
                    <a:pt x="132293" y="573881"/>
                    <a:pt x="151608" y="557477"/>
                    <a:pt x="172510" y="549275"/>
                  </a:cubicBezTo>
                  <a:cubicBezTo>
                    <a:pt x="193412" y="541073"/>
                    <a:pt x="215902" y="527580"/>
                    <a:pt x="236010" y="528638"/>
                  </a:cubicBezTo>
                  <a:cubicBezTo>
                    <a:pt x="256118" y="529696"/>
                    <a:pt x="274639" y="542660"/>
                    <a:pt x="293160" y="5556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4C43C3FD-30FC-4BE8-B99F-B482207E0933}"/>
                </a:ext>
              </a:extLst>
            </p:cNvPr>
            <p:cNvSpPr/>
            <p:nvPr/>
          </p:nvSpPr>
          <p:spPr>
            <a:xfrm>
              <a:off x="5651500" y="2657475"/>
              <a:ext cx="103188" cy="130175"/>
            </a:xfrm>
            <a:custGeom>
              <a:avLst/>
              <a:gdLst>
                <a:gd name="connsiteX0" fmla="*/ 0 w 103188"/>
                <a:gd name="connsiteY0" fmla="*/ 0 h 130175"/>
                <a:gd name="connsiteX1" fmla="*/ 87313 w 103188"/>
                <a:gd name="connsiteY1" fmla="*/ 52388 h 130175"/>
                <a:gd name="connsiteX2" fmla="*/ 103188 w 103188"/>
                <a:gd name="connsiteY2" fmla="*/ 130175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188" h="130175">
                  <a:moveTo>
                    <a:pt x="0" y="0"/>
                  </a:moveTo>
                  <a:cubicBezTo>
                    <a:pt x="35057" y="15346"/>
                    <a:pt x="70115" y="30692"/>
                    <a:pt x="87313" y="52388"/>
                  </a:cubicBezTo>
                  <a:cubicBezTo>
                    <a:pt x="104511" y="74084"/>
                    <a:pt x="101336" y="115623"/>
                    <a:pt x="103188" y="1301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E181A7B9-3B10-45D4-BE13-7101650CCEA7}"/>
                </a:ext>
              </a:extLst>
            </p:cNvPr>
            <p:cNvSpPr/>
            <p:nvPr/>
          </p:nvSpPr>
          <p:spPr>
            <a:xfrm>
              <a:off x="5138713" y="2081213"/>
              <a:ext cx="211162" cy="658812"/>
            </a:xfrm>
            <a:custGeom>
              <a:avLst/>
              <a:gdLst>
                <a:gd name="connsiteX0" fmla="*/ 211162 w 211162"/>
                <a:gd name="connsiteY0" fmla="*/ 0 h 658812"/>
                <a:gd name="connsiteX1" fmla="*/ 131787 w 211162"/>
                <a:gd name="connsiteY1" fmla="*/ 173037 h 658812"/>
                <a:gd name="connsiteX2" fmla="*/ 39712 w 211162"/>
                <a:gd name="connsiteY2" fmla="*/ 331787 h 658812"/>
                <a:gd name="connsiteX3" fmla="*/ 25 w 211162"/>
                <a:gd name="connsiteY3" fmla="*/ 406400 h 658812"/>
                <a:gd name="connsiteX4" fmla="*/ 36537 w 211162"/>
                <a:gd name="connsiteY4" fmla="*/ 563562 h 658812"/>
                <a:gd name="connsiteX5" fmla="*/ 177825 w 211162"/>
                <a:gd name="connsiteY5" fmla="*/ 658812 h 65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162" h="658812">
                  <a:moveTo>
                    <a:pt x="211162" y="0"/>
                  </a:moveTo>
                  <a:cubicBezTo>
                    <a:pt x="185762" y="58869"/>
                    <a:pt x="160362" y="117739"/>
                    <a:pt x="131787" y="173037"/>
                  </a:cubicBezTo>
                  <a:cubicBezTo>
                    <a:pt x="103212" y="228335"/>
                    <a:pt x="61672" y="292893"/>
                    <a:pt x="39712" y="331787"/>
                  </a:cubicBezTo>
                  <a:cubicBezTo>
                    <a:pt x="17752" y="370681"/>
                    <a:pt x="554" y="367771"/>
                    <a:pt x="25" y="406400"/>
                  </a:cubicBezTo>
                  <a:cubicBezTo>
                    <a:pt x="-504" y="445029"/>
                    <a:pt x="6904" y="521493"/>
                    <a:pt x="36537" y="563562"/>
                  </a:cubicBezTo>
                  <a:cubicBezTo>
                    <a:pt x="66170" y="605631"/>
                    <a:pt x="154013" y="641085"/>
                    <a:pt x="177825" y="6588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BEF9E703-1B19-43B8-AA5B-1B28ADF28809}"/>
                </a:ext>
              </a:extLst>
            </p:cNvPr>
            <p:cNvSpPr/>
            <p:nvPr/>
          </p:nvSpPr>
          <p:spPr>
            <a:xfrm>
              <a:off x="5314950" y="2743200"/>
              <a:ext cx="330200" cy="350866"/>
            </a:xfrm>
            <a:custGeom>
              <a:avLst/>
              <a:gdLst>
                <a:gd name="connsiteX0" fmla="*/ 0 w 330200"/>
                <a:gd name="connsiteY0" fmla="*/ 0 h 350866"/>
                <a:gd name="connsiteX1" fmla="*/ 141288 w 330200"/>
                <a:gd name="connsiteY1" fmla="*/ 120650 h 350866"/>
                <a:gd name="connsiteX2" fmla="*/ 203200 w 330200"/>
                <a:gd name="connsiteY2" fmla="*/ 274638 h 350866"/>
                <a:gd name="connsiteX3" fmla="*/ 249238 w 330200"/>
                <a:gd name="connsiteY3" fmla="*/ 331788 h 350866"/>
                <a:gd name="connsiteX4" fmla="*/ 296863 w 330200"/>
                <a:gd name="connsiteY4" fmla="*/ 350838 h 350866"/>
                <a:gd name="connsiteX5" fmla="*/ 330200 w 330200"/>
                <a:gd name="connsiteY5" fmla="*/ 328613 h 35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200" h="350866">
                  <a:moveTo>
                    <a:pt x="0" y="0"/>
                  </a:moveTo>
                  <a:cubicBezTo>
                    <a:pt x="53710" y="37438"/>
                    <a:pt x="107421" y="74877"/>
                    <a:pt x="141288" y="120650"/>
                  </a:cubicBezTo>
                  <a:cubicBezTo>
                    <a:pt x="175155" y="166423"/>
                    <a:pt x="185208" y="239448"/>
                    <a:pt x="203200" y="274638"/>
                  </a:cubicBezTo>
                  <a:cubicBezTo>
                    <a:pt x="221192" y="309828"/>
                    <a:pt x="233628" y="319088"/>
                    <a:pt x="249238" y="331788"/>
                  </a:cubicBezTo>
                  <a:cubicBezTo>
                    <a:pt x="264848" y="344488"/>
                    <a:pt x="283369" y="351367"/>
                    <a:pt x="296863" y="350838"/>
                  </a:cubicBezTo>
                  <a:cubicBezTo>
                    <a:pt x="310357" y="350309"/>
                    <a:pt x="320278" y="339461"/>
                    <a:pt x="330200" y="3286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820D7F02-8049-45F5-97EC-152296765223}"/>
                </a:ext>
              </a:extLst>
            </p:cNvPr>
            <p:cNvSpPr/>
            <p:nvPr/>
          </p:nvSpPr>
          <p:spPr>
            <a:xfrm>
              <a:off x="5561310" y="2736801"/>
              <a:ext cx="179090" cy="333424"/>
            </a:xfrm>
            <a:custGeom>
              <a:avLst/>
              <a:gdLst>
                <a:gd name="connsiteX0" fmla="*/ 179090 w 179090"/>
                <a:gd name="connsiteY0" fmla="*/ 49262 h 333424"/>
                <a:gd name="connsiteX1" fmla="*/ 148928 w 179090"/>
                <a:gd name="connsiteY1" fmla="*/ 49 h 333424"/>
                <a:gd name="connsiteX2" fmla="*/ 69553 w 179090"/>
                <a:gd name="connsiteY2" fmla="*/ 57199 h 333424"/>
                <a:gd name="connsiteX3" fmla="*/ 20340 w 179090"/>
                <a:gd name="connsiteY3" fmla="*/ 130224 h 333424"/>
                <a:gd name="connsiteX4" fmla="*/ 2878 w 179090"/>
                <a:gd name="connsiteY4" fmla="*/ 195312 h 333424"/>
                <a:gd name="connsiteX5" fmla="*/ 7640 w 179090"/>
                <a:gd name="connsiteY5" fmla="*/ 261987 h 333424"/>
                <a:gd name="connsiteX6" fmla="*/ 74315 w 179090"/>
                <a:gd name="connsiteY6" fmla="*/ 284212 h 333424"/>
                <a:gd name="connsiteX7" fmla="*/ 82253 w 179090"/>
                <a:gd name="connsiteY7" fmla="*/ 333424 h 33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090" h="333424">
                  <a:moveTo>
                    <a:pt x="179090" y="49262"/>
                  </a:moveTo>
                  <a:cubicBezTo>
                    <a:pt x="173137" y="23994"/>
                    <a:pt x="167184" y="-1274"/>
                    <a:pt x="148928" y="49"/>
                  </a:cubicBezTo>
                  <a:cubicBezTo>
                    <a:pt x="130672" y="1372"/>
                    <a:pt x="90984" y="35503"/>
                    <a:pt x="69553" y="57199"/>
                  </a:cubicBezTo>
                  <a:cubicBezTo>
                    <a:pt x="48122" y="78895"/>
                    <a:pt x="31452" y="107205"/>
                    <a:pt x="20340" y="130224"/>
                  </a:cubicBezTo>
                  <a:cubicBezTo>
                    <a:pt x="9228" y="153243"/>
                    <a:pt x="4995" y="173352"/>
                    <a:pt x="2878" y="195312"/>
                  </a:cubicBezTo>
                  <a:cubicBezTo>
                    <a:pt x="761" y="217272"/>
                    <a:pt x="-4266" y="247170"/>
                    <a:pt x="7640" y="261987"/>
                  </a:cubicBezTo>
                  <a:cubicBezTo>
                    <a:pt x="19546" y="276804"/>
                    <a:pt x="61880" y="272306"/>
                    <a:pt x="74315" y="284212"/>
                  </a:cubicBezTo>
                  <a:cubicBezTo>
                    <a:pt x="86750" y="296118"/>
                    <a:pt x="84501" y="314771"/>
                    <a:pt x="82253" y="333424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2CA551D3-6855-4EE4-8E99-A376E4B5CF8B}"/>
                </a:ext>
              </a:extLst>
            </p:cNvPr>
            <p:cNvSpPr/>
            <p:nvPr/>
          </p:nvSpPr>
          <p:spPr>
            <a:xfrm>
              <a:off x="5783263" y="1954213"/>
              <a:ext cx="285750" cy="788987"/>
            </a:xfrm>
            <a:custGeom>
              <a:avLst/>
              <a:gdLst>
                <a:gd name="connsiteX0" fmla="*/ 285750 w 285750"/>
                <a:gd name="connsiteY0" fmla="*/ 0 h 788987"/>
                <a:gd name="connsiteX1" fmla="*/ 263525 w 285750"/>
                <a:gd name="connsiteY1" fmla="*/ 204787 h 788987"/>
                <a:gd name="connsiteX2" fmla="*/ 230187 w 285750"/>
                <a:gd name="connsiteY2" fmla="*/ 341312 h 788987"/>
                <a:gd name="connsiteX3" fmla="*/ 149225 w 285750"/>
                <a:gd name="connsiteY3" fmla="*/ 509587 h 788987"/>
                <a:gd name="connsiteX4" fmla="*/ 73025 w 285750"/>
                <a:gd name="connsiteY4" fmla="*/ 652462 h 788987"/>
                <a:gd name="connsiteX5" fmla="*/ 0 w 285750"/>
                <a:gd name="connsiteY5" fmla="*/ 788987 h 7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0" h="788987">
                  <a:moveTo>
                    <a:pt x="285750" y="0"/>
                  </a:moveTo>
                  <a:cubicBezTo>
                    <a:pt x="279267" y="73951"/>
                    <a:pt x="272785" y="147902"/>
                    <a:pt x="263525" y="204787"/>
                  </a:cubicBezTo>
                  <a:cubicBezTo>
                    <a:pt x="254265" y="261672"/>
                    <a:pt x="249237" y="290512"/>
                    <a:pt x="230187" y="341312"/>
                  </a:cubicBezTo>
                  <a:cubicBezTo>
                    <a:pt x="211137" y="392112"/>
                    <a:pt x="175419" y="457729"/>
                    <a:pt x="149225" y="509587"/>
                  </a:cubicBezTo>
                  <a:cubicBezTo>
                    <a:pt x="123031" y="561445"/>
                    <a:pt x="73025" y="652462"/>
                    <a:pt x="73025" y="652462"/>
                  </a:cubicBezTo>
                  <a:lnTo>
                    <a:pt x="0" y="788987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9AD0CF88-CBEB-42D9-B6D9-DC402BC9DCBA}"/>
                </a:ext>
              </a:extLst>
            </p:cNvPr>
            <p:cNvSpPr/>
            <p:nvPr/>
          </p:nvSpPr>
          <p:spPr>
            <a:xfrm>
              <a:off x="5662613" y="2062163"/>
              <a:ext cx="138112" cy="334962"/>
            </a:xfrm>
            <a:custGeom>
              <a:avLst/>
              <a:gdLst>
                <a:gd name="connsiteX0" fmla="*/ 0 w 138112"/>
                <a:gd name="connsiteY0" fmla="*/ 0 h 334962"/>
                <a:gd name="connsiteX1" fmla="*/ 85725 w 138112"/>
                <a:gd name="connsiteY1" fmla="*/ 104775 h 334962"/>
                <a:gd name="connsiteX2" fmla="*/ 112712 w 138112"/>
                <a:gd name="connsiteY2" fmla="*/ 160337 h 334962"/>
                <a:gd name="connsiteX3" fmla="*/ 138112 w 138112"/>
                <a:gd name="connsiteY3" fmla="*/ 334962 h 3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34962">
                  <a:moveTo>
                    <a:pt x="0" y="0"/>
                  </a:moveTo>
                  <a:cubicBezTo>
                    <a:pt x="33470" y="39026"/>
                    <a:pt x="66940" y="78052"/>
                    <a:pt x="85725" y="104775"/>
                  </a:cubicBezTo>
                  <a:cubicBezTo>
                    <a:pt x="104510" y="131498"/>
                    <a:pt x="103981" y="121973"/>
                    <a:pt x="112712" y="160337"/>
                  </a:cubicBezTo>
                  <a:cubicBezTo>
                    <a:pt x="121443" y="198701"/>
                    <a:pt x="129777" y="266831"/>
                    <a:pt x="138112" y="3349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91B01B3C-061E-4B9F-8603-C38D3784CF47}"/>
                </a:ext>
              </a:extLst>
            </p:cNvPr>
            <p:cNvSpPr/>
            <p:nvPr/>
          </p:nvSpPr>
          <p:spPr>
            <a:xfrm>
              <a:off x="5443661" y="2068513"/>
              <a:ext cx="220539" cy="431800"/>
            </a:xfrm>
            <a:custGeom>
              <a:avLst/>
              <a:gdLst>
                <a:gd name="connsiteX0" fmla="*/ 220539 w 220539"/>
                <a:gd name="connsiteY0" fmla="*/ 0 h 431800"/>
                <a:gd name="connsiteX1" fmla="*/ 149102 w 220539"/>
                <a:gd name="connsiteY1" fmla="*/ 95250 h 431800"/>
                <a:gd name="connsiteX2" fmla="*/ 6227 w 220539"/>
                <a:gd name="connsiteY2" fmla="*/ 344487 h 431800"/>
                <a:gd name="connsiteX3" fmla="*/ 25277 w 220539"/>
                <a:gd name="connsiteY3" fmla="*/ 381000 h 431800"/>
                <a:gd name="connsiteX4" fmla="*/ 22102 w 220539"/>
                <a:gd name="connsiteY4" fmla="*/ 431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39" h="431800">
                  <a:moveTo>
                    <a:pt x="220539" y="0"/>
                  </a:moveTo>
                  <a:cubicBezTo>
                    <a:pt x="202680" y="18918"/>
                    <a:pt x="184821" y="37836"/>
                    <a:pt x="149102" y="95250"/>
                  </a:cubicBezTo>
                  <a:cubicBezTo>
                    <a:pt x="113383" y="152665"/>
                    <a:pt x="26864" y="296862"/>
                    <a:pt x="6227" y="344487"/>
                  </a:cubicBezTo>
                  <a:cubicBezTo>
                    <a:pt x="-14411" y="392112"/>
                    <a:pt x="22631" y="366448"/>
                    <a:pt x="25277" y="381000"/>
                  </a:cubicBezTo>
                  <a:cubicBezTo>
                    <a:pt x="27923" y="395552"/>
                    <a:pt x="25012" y="413676"/>
                    <a:pt x="22102" y="4318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57F134BF-023F-4FE4-9A23-4F49C4AAE4D0}"/>
                </a:ext>
              </a:extLst>
            </p:cNvPr>
            <p:cNvSpPr/>
            <p:nvPr/>
          </p:nvSpPr>
          <p:spPr>
            <a:xfrm>
              <a:off x="5643563" y="2173288"/>
              <a:ext cx="215900" cy="487362"/>
            </a:xfrm>
            <a:custGeom>
              <a:avLst/>
              <a:gdLst>
                <a:gd name="connsiteX0" fmla="*/ 215900 w 215900"/>
                <a:gd name="connsiteY0" fmla="*/ 0 h 487362"/>
                <a:gd name="connsiteX1" fmla="*/ 188912 w 215900"/>
                <a:gd name="connsiteY1" fmla="*/ 165100 h 487362"/>
                <a:gd name="connsiteX2" fmla="*/ 153987 w 215900"/>
                <a:gd name="connsiteY2" fmla="*/ 233362 h 487362"/>
                <a:gd name="connsiteX3" fmla="*/ 0 w 215900"/>
                <a:gd name="connsiteY3" fmla="*/ 487362 h 48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900" h="487362">
                  <a:moveTo>
                    <a:pt x="215900" y="0"/>
                  </a:moveTo>
                  <a:cubicBezTo>
                    <a:pt x="207565" y="63103"/>
                    <a:pt x="199231" y="126206"/>
                    <a:pt x="188912" y="165100"/>
                  </a:cubicBezTo>
                  <a:cubicBezTo>
                    <a:pt x="178593" y="203994"/>
                    <a:pt x="185472" y="179652"/>
                    <a:pt x="153987" y="233362"/>
                  </a:cubicBezTo>
                  <a:cubicBezTo>
                    <a:pt x="122502" y="287072"/>
                    <a:pt x="61251" y="387217"/>
                    <a:pt x="0" y="4873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8D8BD7CC-03BF-41A4-AC69-C81808DAD927}"/>
                </a:ext>
              </a:extLst>
            </p:cNvPr>
            <p:cNvSpPr/>
            <p:nvPr/>
          </p:nvSpPr>
          <p:spPr>
            <a:xfrm>
              <a:off x="5470525" y="2493963"/>
              <a:ext cx="171450" cy="158750"/>
            </a:xfrm>
            <a:custGeom>
              <a:avLst/>
              <a:gdLst>
                <a:gd name="connsiteX0" fmla="*/ 0 w 171450"/>
                <a:gd name="connsiteY0" fmla="*/ 0 h 158750"/>
                <a:gd name="connsiteX1" fmla="*/ 92075 w 171450"/>
                <a:gd name="connsiteY1" fmla="*/ 114300 h 158750"/>
                <a:gd name="connsiteX2" fmla="*/ 171450 w 171450"/>
                <a:gd name="connsiteY2" fmla="*/ 1587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58750">
                  <a:moveTo>
                    <a:pt x="0" y="0"/>
                  </a:moveTo>
                  <a:cubicBezTo>
                    <a:pt x="31750" y="43921"/>
                    <a:pt x="63500" y="87842"/>
                    <a:pt x="92075" y="114300"/>
                  </a:cubicBezTo>
                  <a:cubicBezTo>
                    <a:pt x="120650" y="140758"/>
                    <a:pt x="146050" y="149754"/>
                    <a:pt x="171450" y="1587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6F7919C4-5A70-4F52-952A-C0333F9A802B}"/>
                </a:ext>
              </a:extLst>
            </p:cNvPr>
            <p:cNvSpPr/>
            <p:nvPr/>
          </p:nvSpPr>
          <p:spPr>
            <a:xfrm>
              <a:off x="5351463" y="1506538"/>
              <a:ext cx="66679" cy="581025"/>
            </a:xfrm>
            <a:custGeom>
              <a:avLst/>
              <a:gdLst>
                <a:gd name="connsiteX0" fmla="*/ 23812 w 66679"/>
                <a:gd name="connsiteY0" fmla="*/ 0 h 581025"/>
                <a:gd name="connsiteX1" fmla="*/ 9525 w 66679"/>
                <a:gd name="connsiteY1" fmla="*/ 111125 h 581025"/>
                <a:gd name="connsiteX2" fmla="*/ 66675 w 66679"/>
                <a:gd name="connsiteY2" fmla="*/ 311150 h 581025"/>
                <a:gd name="connsiteX3" fmla="*/ 6350 w 66679"/>
                <a:gd name="connsiteY3" fmla="*/ 374650 h 581025"/>
                <a:gd name="connsiteX4" fmla="*/ 19050 w 66679"/>
                <a:gd name="connsiteY4" fmla="*/ 431800 h 581025"/>
                <a:gd name="connsiteX5" fmla="*/ 0 w 66679"/>
                <a:gd name="connsiteY5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9" h="581025">
                  <a:moveTo>
                    <a:pt x="23812" y="0"/>
                  </a:moveTo>
                  <a:cubicBezTo>
                    <a:pt x="13096" y="29633"/>
                    <a:pt x="2381" y="59267"/>
                    <a:pt x="9525" y="111125"/>
                  </a:cubicBezTo>
                  <a:cubicBezTo>
                    <a:pt x="16669" y="162983"/>
                    <a:pt x="67204" y="267229"/>
                    <a:pt x="66675" y="311150"/>
                  </a:cubicBezTo>
                  <a:cubicBezTo>
                    <a:pt x="66146" y="355071"/>
                    <a:pt x="14287" y="354542"/>
                    <a:pt x="6350" y="374650"/>
                  </a:cubicBezTo>
                  <a:cubicBezTo>
                    <a:pt x="-1587" y="394758"/>
                    <a:pt x="20108" y="397404"/>
                    <a:pt x="19050" y="431800"/>
                  </a:cubicBezTo>
                  <a:cubicBezTo>
                    <a:pt x="17992" y="466196"/>
                    <a:pt x="265" y="556419"/>
                    <a:pt x="0" y="5810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66699C40-F223-4925-B10E-85953D14CF09}"/>
                </a:ext>
              </a:extLst>
            </p:cNvPr>
            <p:cNvSpPr/>
            <p:nvPr/>
          </p:nvSpPr>
          <p:spPr>
            <a:xfrm>
              <a:off x="5907088" y="2127250"/>
              <a:ext cx="80962" cy="300038"/>
            </a:xfrm>
            <a:custGeom>
              <a:avLst/>
              <a:gdLst>
                <a:gd name="connsiteX0" fmla="*/ 80962 w 80962"/>
                <a:gd name="connsiteY0" fmla="*/ 0 h 300038"/>
                <a:gd name="connsiteX1" fmla="*/ 66675 w 80962"/>
                <a:gd name="connsiteY1" fmla="*/ 128588 h 300038"/>
                <a:gd name="connsiteX2" fmla="*/ 39687 w 80962"/>
                <a:gd name="connsiteY2" fmla="*/ 222250 h 300038"/>
                <a:gd name="connsiteX3" fmla="*/ 0 w 80962"/>
                <a:gd name="connsiteY3" fmla="*/ 300038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2" h="300038">
                  <a:moveTo>
                    <a:pt x="80962" y="0"/>
                  </a:moveTo>
                  <a:cubicBezTo>
                    <a:pt x="77258" y="45773"/>
                    <a:pt x="73554" y="91546"/>
                    <a:pt x="66675" y="128588"/>
                  </a:cubicBezTo>
                  <a:cubicBezTo>
                    <a:pt x="59796" y="165630"/>
                    <a:pt x="50799" y="193675"/>
                    <a:pt x="39687" y="222250"/>
                  </a:cubicBezTo>
                  <a:cubicBezTo>
                    <a:pt x="28575" y="250825"/>
                    <a:pt x="14287" y="275431"/>
                    <a:pt x="0" y="3000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ABD4D180-1B9C-4CB9-903D-DA87C6FB8C2D}"/>
                </a:ext>
              </a:extLst>
            </p:cNvPr>
            <p:cNvSpPr/>
            <p:nvPr/>
          </p:nvSpPr>
          <p:spPr>
            <a:xfrm>
              <a:off x="6003925" y="1147763"/>
              <a:ext cx="63500" cy="806450"/>
            </a:xfrm>
            <a:custGeom>
              <a:avLst/>
              <a:gdLst>
                <a:gd name="connsiteX0" fmla="*/ 0 w 63500"/>
                <a:gd name="connsiteY0" fmla="*/ 0 h 806450"/>
                <a:gd name="connsiteX1" fmla="*/ 11113 w 63500"/>
                <a:gd name="connsiteY1" fmla="*/ 114300 h 806450"/>
                <a:gd name="connsiteX2" fmla="*/ 20638 w 63500"/>
                <a:gd name="connsiteY2" fmla="*/ 263525 h 806450"/>
                <a:gd name="connsiteX3" fmla="*/ 42863 w 63500"/>
                <a:gd name="connsiteY3" fmla="*/ 473075 h 806450"/>
                <a:gd name="connsiteX4" fmla="*/ 58738 w 63500"/>
                <a:gd name="connsiteY4" fmla="*/ 601662 h 806450"/>
                <a:gd name="connsiteX5" fmla="*/ 63500 w 63500"/>
                <a:gd name="connsiteY5" fmla="*/ 806450 h 80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500" h="806450">
                  <a:moveTo>
                    <a:pt x="0" y="0"/>
                  </a:moveTo>
                  <a:cubicBezTo>
                    <a:pt x="3836" y="35189"/>
                    <a:pt x="7673" y="70379"/>
                    <a:pt x="11113" y="114300"/>
                  </a:cubicBezTo>
                  <a:cubicBezTo>
                    <a:pt x="14553" y="158221"/>
                    <a:pt x="15346" y="203729"/>
                    <a:pt x="20638" y="263525"/>
                  </a:cubicBezTo>
                  <a:cubicBezTo>
                    <a:pt x="25930" y="323321"/>
                    <a:pt x="36513" y="416719"/>
                    <a:pt x="42863" y="473075"/>
                  </a:cubicBezTo>
                  <a:cubicBezTo>
                    <a:pt x="49213" y="529431"/>
                    <a:pt x="55299" y="546100"/>
                    <a:pt x="58738" y="601662"/>
                  </a:cubicBezTo>
                  <a:cubicBezTo>
                    <a:pt x="62177" y="657224"/>
                    <a:pt x="62838" y="731837"/>
                    <a:pt x="63500" y="8064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6E539501-0FB7-40FE-99AF-7ABC66BEFD00}"/>
                </a:ext>
              </a:extLst>
            </p:cNvPr>
            <p:cNvSpPr/>
            <p:nvPr/>
          </p:nvSpPr>
          <p:spPr>
            <a:xfrm>
              <a:off x="5373688" y="1082675"/>
              <a:ext cx="587375" cy="427038"/>
            </a:xfrm>
            <a:custGeom>
              <a:avLst/>
              <a:gdLst>
                <a:gd name="connsiteX0" fmla="*/ 587375 w 587375"/>
                <a:gd name="connsiteY0" fmla="*/ 0 h 427038"/>
                <a:gd name="connsiteX1" fmla="*/ 493712 w 587375"/>
                <a:gd name="connsiteY1" fmla="*/ 100013 h 427038"/>
                <a:gd name="connsiteX2" fmla="*/ 333375 w 587375"/>
                <a:gd name="connsiteY2" fmla="*/ 209550 h 427038"/>
                <a:gd name="connsiteX3" fmla="*/ 220662 w 587375"/>
                <a:gd name="connsiteY3" fmla="*/ 250825 h 427038"/>
                <a:gd name="connsiteX4" fmla="*/ 87312 w 587375"/>
                <a:gd name="connsiteY4" fmla="*/ 295275 h 427038"/>
                <a:gd name="connsiteX5" fmla="*/ 0 w 587375"/>
                <a:gd name="connsiteY5" fmla="*/ 427038 h 4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375" h="427038">
                  <a:moveTo>
                    <a:pt x="587375" y="0"/>
                  </a:moveTo>
                  <a:cubicBezTo>
                    <a:pt x="561710" y="32544"/>
                    <a:pt x="536045" y="65088"/>
                    <a:pt x="493712" y="100013"/>
                  </a:cubicBezTo>
                  <a:cubicBezTo>
                    <a:pt x="451379" y="134938"/>
                    <a:pt x="378883" y="184415"/>
                    <a:pt x="333375" y="209550"/>
                  </a:cubicBezTo>
                  <a:cubicBezTo>
                    <a:pt x="287867" y="234685"/>
                    <a:pt x="261672" y="236538"/>
                    <a:pt x="220662" y="250825"/>
                  </a:cubicBezTo>
                  <a:cubicBezTo>
                    <a:pt x="179651" y="265113"/>
                    <a:pt x="124089" y="265906"/>
                    <a:pt x="87312" y="295275"/>
                  </a:cubicBezTo>
                  <a:cubicBezTo>
                    <a:pt x="50535" y="324644"/>
                    <a:pt x="0" y="427038"/>
                    <a:pt x="0" y="4270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714521C6-4E7B-42DF-9954-40D25FCC5F55}"/>
                </a:ext>
              </a:extLst>
            </p:cNvPr>
            <p:cNvSpPr/>
            <p:nvPr/>
          </p:nvSpPr>
          <p:spPr>
            <a:xfrm>
              <a:off x="5851805" y="1130300"/>
              <a:ext cx="164820" cy="250825"/>
            </a:xfrm>
            <a:custGeom>
              <a:avLst/>
              <a:gdLst>
                <a:gd name="connsiteX0" fmla="*/ 101320 w 164820"/>
                <a:gd name="connsiteY0" fmla="*/ 0 h 250825"/>
                <a:gd name="connsiteX1" fmla="*/ 36233 w 164820"/>
                <a:gd name="connsiteY1" fmla="*/ 55563 h 250825"/>
                <a:gd name="connsiteX2" fmla="*/ 2895 w 164820"/>
                <a:gd name="connsiteY2" fmla="*/ 160338 h 250825"/>
                <a:gd name="connsiteX3" fmla="*/ 109258 w 164820"/>
                <a:gd name="connsiteY3" fmla="*/ 212725 h 250825"/>
                <a:gd name="connsiteX4" fmla="*/ 164820 w 164820"/>
                <a:gd name="connsiteY4" fmla="*/ 250825 h 2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0" h="250825">
                  <a:moveTo>
                    <a:pt x="101320" y="0"/>
                  </a:moveTo>
                  <a:cubicBezTo>
                    <a:pt x="76978" y="14420"/>
                    <a:pt x="52637" y="28840"/>
                    <a:pt x="36233" y="55563"/>
                  </a:cubicBezTo>
                  <a:cubicBezTo>
                    <a:pt x="19829" y="82286"/>
                    <a:pt x="-9276" y="134144"/>
                    <a:pt x="2895" y="160338"/>
                  </a:cubicBezTo>
                  <a:cubicBezTo>
                    <a:pt x="15066" y="186532"/>
                    <a:pt x="82271" y="197644"/>
                    <a:pt x="109258" y="212725"/>
                  </a:cubicBezTo>
                  <a:cubicBezTo>
                    <a:pt x="136245" y="227806"/>
                    <a:pt x="150532" y="239315"/>
                    <a:pt x="164820" y="2508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DB91E277-A9CB-49C5-B9CB-5AC4719E1011}"/>
                </a:ext>
              </a:extLst>
            </p:cNvPr>
            <p:cNvSpPr/>
            <p:nvPr/>
          </p:nvSpPr>
          <p:spPr>
            <a:xfrm>
              <a:off x="5814600" y="1344613"/>
              <a:ext cx="173450" cy="785812"/>
            </a:xfrm>
            <a:custGeom>
              <a:avLst/>
              <a:gdLst>
                <a:gd name="connsiteX0" fmla="*/ 143288 w 173450"/>
                <a:gd name="connsiteY0" fmla="*/ 0 h 785812"/>
                <a:gd name="connsiteX1" fmla="*/ 59150 w 173450"/>
                <a:gd name="connsiteY1" fmla="*/ 52387 h 785812"/>
                <a:gd name="connsiteX2" fmla="*/ 3588 w 173450"/>
                <a:gd name="connsiteY2" fmla="*/ 84137 h 785812"/>
                <a:gd name="connsiteX3" fmla="*/ 14700 w 173450"/>
                <a:gd name="connsiteY3" fmla="*/ 165100 h 785812"/>
                <a:gd name="connsiteX4" fmla="*/ 89313 w 173450"/>
                <a:gd name="connsiteY4" fmla="*/ 373062 h 785812"/>
                <a:gd name="connsiteX5" fmla="*/ 122650 w 173450"/>
                <a:gd name="connsiteY5" fmla="*/ 493712 h 785812"/>
                <a:gd name="connsiteX6" fmla="*/ 152813 w 173450"/>
                <a:gd name="connsiteY6" fmla="*/ 641350 h 785812"/>
                <a:gd name="connsiteX7" fmla="*/ 173450 w 173450"/>
                <a:gd name="connsiteY7" fmla="*/ 78581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450" h="785812">
                  <a:moveTo>
                    <a:pt x="143288" y="0"/>
                  </a:moveTo>
                  <a:lnTo>
                    <a:pt x="59150" y="52387"/>
                  </a:lnTo>
                  <a:cubicBezTo>
                    <a:pt x="35867" y="66410"/>
                    <a:pt x="10996" y="65352"/>
                    <a:pt x="3588" y="84137"/>
                  </a:cubicBezTo>
                  <a:cubicBezTo>
                    <a:pt x="-3820" y="102922"/>
                    <a:pt x="413" y="116946"/>
                    <a:pt x="14700" y="165100"/>
                  </a:cubicBezTo>
                  <a:cubicBezTo>
                    <a:pt x="28987" y="213254"/>
                    <a:pt x="71321" y="318293"/>
                    <a:pt x="89313" y="373062"/>
                  </a:cubicBezTo>
                  <a:cubicBezTo>
                    <a:pt x="107305" y="427831"/>
                    <a:pt x="112067" y="448997"/>
                    <a:pt x="122650" y="493712"/>
                  </a:cubicBezTo>
                  <a:cubicBezTo>
                    <a:pt x="133233" y="538427"/>
                    <a:pt x="144346" y="592667"/>
                    <a:pt x="152813" y="641350"/>
                  </a:cubicBezTo>
                  <a:cubicBezTo>
                    <a:pt x="161280" y="690033"/>
                    <a:pt x="172127" y="760412"/>
                    <a:pt x="173450" y="7858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963DCC9E-2A51-4E62-920D-02D16FE9444A}"/>
                </a:ext>
              </a:extLst>
            </p:cNvPr>
            <p:cNvSpPr/>
            <p:nvPr/>
          </p:nvSpPr>
          <p:spPr>
            <a:xfrm>
              <a:off x="5472113" y="1463675"/>
              <a:ext cx="224320" cy="541338"/>
            </a:xfrm>
            <a:custGeom>
              <a:avLst/>
              <a:gdLst>
                <a:gd name="connsiteX0" fmla="*/ 0 w 224320"/>
                <a:gd name="connsiteY0" fmla="*/ 0 h 541338"/>
                <a:gd name="connsiteX1" fmla="*/ 79375 w 224320"/>
                <a:gd name="connsiteY1" fmla="*/ 101600 h 541338"/>
                <a:gd name="connsiteX2" fmla="*/ 123825 w 224320"/>
                <a:gd name="connsiteY2" fmla="*/ 195263 h 541338"/>
                <a:gd name="connsiteX3" fmla="*/ 163512 w 224320"/>
                <a:gd name="connsiteY3" fmla="*/ 325438 h 541338"/>
                <a:gd name="connsiteX4" fmla="*/ 185737 w 224320"/>
                <a:gd name="connsiteY4" fmla="*/ 404813 h 541338"/>
                <a:gd name="connsiteX5" fmla="*/ 223837 w 224320"/>
                <a:gd name="connsiteY5" fmla="*/ 431800 h 541338"/>
                <a:gd name="connsiteX6" fmla="*/ 206375 w 224320"/>
                <a:gd name="connsiteY6" fmla="*/ 457200 h 541338"/>
                <a:gd name="connsiteX7" fmla="*/ 193675 w 224320"/>
                <a:gd name="connsiteY7" fmla="*/ 512763 h 541338"/>
                <a:gd name="connsiteX8" fmla="*/ 198437 w 224320"/>
                <a:gd name="connsiteY8" fmla="*/ 541338 h 5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20" h="541338">
                  <a:moveTo>
                    <a:pt x="0" y="0"/>
                  </a:moveTo>
                  <a:cubicBezTo>
                    <a:pt x="29369" y="34528"/>
                    <a:pt x="58738" y="69056"/>
                    <a:pt x="79375" y="101600"/>
                  </a:cubicBezTo>
                  <a:cubicBezTo>
                    <a:pt x="100012" y="134144"/>
                    <a:pt x="109802" y="157957"/>
                    <a:pt x="123825" y="195263"/>
                  </a:cubicBezTo>
                  <a:cubicBezTo>
                    <a:pt x="137848" y="232569"/>
                    <a:pt x="153193" y="290513"/>
                    <a:pt x="163512" y="325438"/>
                  </a:cubicBezTo>
                  <a:cubicBezTo>
                    <a:pt x="173831" y="360363"/>
                    <a:pt x="175683" y="387086"/>
                    <a:pt x="185737" y="404813"/>
                  </a:cubicBezTo>
                  <a:cubicBezTo>
                    <a:pt x="195791" y="422540"/>
                    <a:pt x="220397" y="423069"/>
                    <a:pt x="223837" y="431800"/>
                  </a:cubicBezTo>
                  <a:cubicBezTo>
                    <a:pt x="227277" y="440531"/>
                    <a:pt x="211402" y="443706"/>
                    <a:pt x="206375" y="457200"/>
                  </a:cubicBezTo>
                  <a:cubicBezTo>
                    <a:pt x="201348" y="470694"/>
                    <a:pt x="194998" y="498740"/>
                    <a:pt x="193675" y="512763"/>
                  </a:cubicBezTo>
                  <a:cubicBezTo>
                    <a:pt x="192352" y="526786"/>
                    <a:pt x="195394" y="534062"/>
                    <a:pt x="198437" y="5413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A652BC09-7E51-4FEB-801B-C45F49A7E6C0}"/>
                </a:ext>
              </a:extLst>
            </p:cNvPr>
            <p:cNvSpPr/>
            <p:nvPr/>
          </p:nvSpPr>
          <p:spPr>
            <a:xfrm>
              <a:off x="5714450" y="1671638"/>
              <a:ext cx="47107" cy="276225"/>
            </a:xfrm>
            <a:custGeom>
              <a:avLst/>
              <a:gdLst>
                <a:gd name="connsiteX0" fmla="*/ 22775 w 47107"/>
                <a:gd name="connsiteY0" fmla="*/ 0 h 276225"/>
                <a:gd name="connsiteX1" fmla="*/ 38650 w 47107"/>
                <a:gd name="connsiteY1" fmla="*/ 82550 h 276225"/>
                <a:gd name="connsiteX2" fmla="*/ 46588 w 47107"/>
                <a:gd name="connsiteY2" fmla="*/ 176212 h 276225"/>
                <a:gd name="connsiteX3" fmla="*/ 24363 w 47107"/>
                <a:gd name="connsiteY3" fmla="*/ 223837 h 276225"/>
                <a:gd name="connsiteX4" fmla="*/ 2138 w 47107"/>
                <a:gd name="connsiteY4" fmla="*/ 257175 h 276225"/>
                <a:gd name="connsiteX5" fmla="*/ 2138 w 47107"/>
                <a:gd name="connsiteY5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107" h="276225">
                  <a:moveTo>
                    <a:pt x="22775" y="0"/>
                  </a:moveTo>
                  <a:cubicBezTo>
                    <a:pt x="28728" y="26590"/>
                    <a:pt x="34681" y="53181"/>
                    <a:pt x="38650" y="82550"/>
                  </a:cubicBezTo>
                  <a:cubicBezTo>
                    <a:pt x="42619" y="111919"/>
                    <a:pt x="48969" y="152664"/>
                    <a:pt x="46588" y="176212"/>
                  </a:cubicBezTo>
                  <a:cubicBezTo>
                    <a:pt x="44207" y="199760"/>
                    <a:pt x="31771" y="210343"/>
                    <a:pt x="24363" y="223837"/>
                  </a:cubicBezTo>
                  <a:cubicBezTo>
                    <a:pt x="16955" y="237331"/>
                    <a:pt x="5842" y="248444"/>
                    <a:pt x="2138" y="257175"/>
                  </a:cubicBezTo>
                  <a:cubicBezTo>
                    <a:pt x="-1566" y="265906"/>
                    <a:pt x="286" y="271065"/>
                    <a:pt x="2138" y="2762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15A1FE83-7134-450F-B2E9-1F97DB5F4D3E}"/>
                </a:ext>
              </a:extLst>
            </p:cNvPr>
            <p:cNvSpPr/>
            <p:nvPr/>
          </p:nvSpPr>
          <p:spPr>
            <a:xfrm>
              <a:off x="5726113" y="1968500"/>
              <a:ext cx="18773" cy="165100"/>
            </a:xfrm>
            <a:custGeom>
              <a:avLst/>
              <a:gdLst>
                <a:gd name="connsiteX0" fmla="*/ 0 w 18773"/>
                <a:gd name="connsiteY0" fmla="*/ 0 h 165100"/>
                <a:gd name="connsiteX1" fmla="*/ 15875 w 18773"/>
                <a:gd name="connsiteY1" fmla="*/ 47625 h 165100"/>
                <a:gd name="connsiteX2" fmla="*/ 17462 w 18773"/>
                <a:gd name="connsiteY2" fmla="*/ 95250 h 165100"/>
                <a:gd name="connsiteX3" fmla="*/ 1587 w 18773"/>
                <a:gd name="connsiteY3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73" h="165100">
                  <a:moveTo>
                    <a:pt x="0" y="0"/>
                  </a:moveTo>
                  <a:cubicBezTo>
                    <a:pt x="6482" y="15875"/>
                    <a:pt x="12965" y="31750"/>
                    <a:pt x="15875" y="47625"/>
                  </a:cubicBezTo>
                  <a:cubicBezTo>
                    <a:pt x="18785" y="63500"/>
                    <a:pt x="19843" y="75671"/>
                    <a:pt x="17462" y="95250"/>
                  </a:cubicBezTo>
                  <a:cubicBezTo>
                    <a:pt x="15081" y="114829"/>
                    <a:pt x="8334" y="139964"/>
                    <a:pt x="1587" y="1651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BA1B8FC3-2A28-4CF2-BBD0-9A22D541B188}"/>
                </a:ext>
              </a:extLst>
            </p:cNvPr>
            <p:cNvSpPr/>
            <p:nvPr/>
          </p:nvSpPr>
          <p:spPr>
            <a:xfrm>
              <a:off x="5426075" y="1825625"/>
              <a:ext cx="168275" cy="57150"/>
            </a:xfrm>
            <a:custGeom>
              <a:avLst/>
              <a:gdLst>
                <a:gd name="connsiteX0" fmla="*/ 0 w 168275"/>
                <a:gd name="connsiteY0" fmla="*/ 0 h 57150"/>
                <a:gd name="connsiteX1" fmla="*/ 92075 w 168275"/>
                <a:gd name="connsiteY1" fmla="*/ 12700 h 57150"/>
                <a:gd name="connsiteX2" fmla="*/ 168275 w 168275"/>
                <a:gd name="connsiteY2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275" h="57150">
                  <a:moveTo>
                    <a:pt x="0" y="0"/>
                  </a:moveTo>
                  <a:cubicBezTo>
                    <a:pt x="32014" y="1587"/>
                    <a:pt x="64029" y="3175"/>
                    <a:pt x="92075" y="12700"/>
                  </a:cubicBezTo>
                  <a:cubicBezTo>
                    <a:pt x="120121" y="22225"/>
                    <a:pt x="144198" y="39687"/>
                    <a:pt x="168275" y="571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5D2B957A-1436-4F9D-B381-F64BD845017B}"/>
                </a:ext>
              </a:extLst>
            </p:cNvPr>
            <p:cNvSpPr/>
            <p:nvPr/>
          </p:nvSpPr>
          <p:spPr>
            <a:xfrm>
              <a:off x="5465763" y="1920875"/>
              <a:ext cx="127000" cy="1740"/>
            </a:xfrm>
            <a:custGeom>
              <a:avLst/>
              <a:gdLst>
                <a:gd name="connsiteX0" fmla="*/ 0 w 127000"/>
                <a:gd name="connsiteY0" fmla="*/ 0 h 1740"/>
                <a:gd name="connsiteX1" fmla="*/ 76200 w 127000"/>
                <a:gd name="connsiteY1" fmla="*/ 1588 h 1740"/>
                <a:gd name="connsiteX2" fmla="*/ 127000 w 127000"/>
                <a:gd name="connsiteY2" fmla="*/ 1588 h 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00" h="1740">
                  <a:moveTo>
                    <a:pt x="0" y="0"/>
                  </a:moveTo>
                  <a:lnTo>
                    <a:pt x="76200" y="1588"/>
                  </a:lnTo>
                  <a:cubicBezTo>
                    <a:pt x="97367" y="1853"/>
                    <a:pt x="112183" y="1720"/>
                    <a:pt x="127000" y="15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C788775-0236-4EE6-AE6B-478DEFB86E22}"/>
                </a:ext>
              </a:extLst>
            </p:cNvPr>
            <p:cNvSpPr/>
            <p:nvPr/>
          </p:nvSpPr>
          <p:spPr>
            <a:xfrm>
              <a:off x="5266267" y="2370217"/>
              <a:ext cx="148166" cy="36433"/>
            </a:xfrm>
            <a:custGeom>
              <a:avLst/>
              <a:gdLst>
                <a:gd name="connsiteX0" fmla="*/ 0 w 148166"/>
                <a:gd name="connsiteY0" fmla="*/ 19500 h 36433"/>
                <a:gd name="connsiteX1" fmla="*/ 95250 w 148166"/>
                <a:gd name="connsiteY1" fmla="*/ 450 h 36433"/>
                <a:gd name="connsiteX2" fmla="*/ 148166 w 148166"/>
                <a:gd name="connsiteY2" fmla="*/ 36433 h 3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66" h="36433">
                  <a:moveTo>
                    <a:pt x="0" y="19500"/>
                  </a:moveTo>
                  <a:cubicBezTo>
                    <a:pt x="35278" y="8564"/>
                    <a:pt x="70556" y="-2372"/>
                    <a:pt x="95250" y="450"/>
                  </a:cubicBezTo>
                  <a:cubicBezTo>
                    <a:pt x="119944" y="3272"/>
                    <a:pt x="134055" y="19852"/>
                    <a:pt x="148166" y="3643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80BCDD63-B818-4390-8AF8-4427E95F1AFD}"/>
                </a:ext>
              </a:extLst>
            </p:cNvPr>
            <p:cNvSpPr/>
            <p:nvPr/>
          </p:nvSpPr>
          <p:spPr>
            <a:xfrm>
              <a:off x="5232400" y="2419350"/>
              <a:ext cx="156633" cy="67733"/>
            </a:xfrm>
            <a:custGeom>
              <a:avLst/>
              <a:gdLst>
                <a:gd name="connsiteX0" fmla="*/ 0 w 156633"/>
                <a:gd name="connsiteY0" fmla="*/ 67733 h 67733"/>
                <a:gd name="connsiteX1" fmla="*/ 74083 w 156633"/>
                <a:gd name="connsiteY1" fmla="*/ 12700 h 67733"/>
                <a:gd name="connsiteX2" fmla="*/ 156633 w 156633"/>
                <a:gd name="connsiteY2" fmla="*/ 0 h 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633" h="67733">
                  <a:moveTo>
                    <a:pt x="0" y="67733"/>
                  </a:moveTo>
                  <a:cubicBezTo>
                    <a:pt x="23989" y="45861"/>
                    <a:pt x="47978" y="23989"/>
                    <a:pt x="74083" y="12700"/>
                  </a:cubicBezTo>
                  <a:cubicBezTo>
                    <a:pt x="100188" y="1411"/>
                    <a:pt x="128410" y="705"/>
                    <a:pt x="156633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0F62973F-BB53-4968-A930-8BB53F7DE64C}"/>
                </a:ext>
              </a:extLst>
            </p:cNvPr>
            <p:cNvSpPr/>
            <p:nvPr/>
          </p:nvSpPr>
          <p:spPr>
            <a:xfrm>
              <a:off x="6792913" y="2432050"/>
              <a:ext cx="196850" cy="863600"/>
            </a:xfrm>
            <a:custGeom>
              <a:avLst/>
              <a:gdLst>
                <a:gd name="connsiteX0" fmla="*/ 0 w 196850"/>
                <a:gd name="connsiteY0" fmla="*/ 0 h 863600"/>
                <a:gd name="connsiteX1" fmla="*/ 84137 w 196850"/>
                <a:gd name="connsiteY1" fmla="*/ 385763 h 863600"/>
                <a:gd name="connsiteX2" fmla="*/ 171450 w 196850"/>
                <a:gd name="connsiteY2" fmla="*/ 666750 h 863600"/>
                <a:gd name="connsiteX3" fmla="*/ 196850 w 196850"/>
                <a:gd name="connsiteY3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50" h="863600">
                  <a:moveTo>
                    <a:pt x="0" y="0"/>
                  </a:moveTo>
                  <a:cubicBezTo>
                    <a:pt x="27781" y="137319"/>
                    <a:pt x="55562" y="274638"/>
                    <a:pt x="84137" y="385763"/>
                  </a:cubicBezTo>
                  <a:cubicBezTo>
                    <a:pt x="112712" y="496888"/>
                    <a:pt x="152665" y="587111"/>
                    <a:pt x="171450" y="666750"/>
                  </a:cubicBezTo>
                  <a:cubicBezTo>
                    <a:pt x="190235" y="746389"/>
                    <a:pt x="193542" y="804994"/>
                    <a:pt x="196850" y="8636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E9A24B56-CFE0-40F4-93D3-721D12E93A96}"/>
                </a:ext>
              </a:extLst>
            </p:cNvPr>
            <p:cNvSpPr/>
            <p:nvPr/>
          </p:nvSpPr>
          <p:spPr>
            <a:xfrm>
              <a:off x="6515100" y="2495550"/>
              <a:ext cx="209550" cy="914400"/>
            </a:xfrm>
            <a:custGeom>
              <a:avLst/>
              <a:gdLst>
                <a:gd name="connsiteX0" fmla="*/ 0 w 209550"/>
                <a:gd name="connsiteY0" fmla="*/ 0 h 914400"/>
                <a:gd name="connsiteX1" fmla="*/ 9525 w 209550"/>
                <a:gd name="connsiteY1" fmla="*/ 163513 h 914400"/>
                <a:gd name="connsiteX2" fmla="*/ 38100 w 209550"/>
                <a:gd name="connsiteY2" fmla="*/ 425450 h 914400"/>
                <a:gd name="connsiteX3" fmla="*/ 82550 w 209550"/>
                <a:gd name="connsiteY3" fmla="*/ 717550 h 914400"/>
                <a:gd name="connsiteX4" fmla="*/ 127000 w 209550"/>
                <a:gd name="connsiteY4" fmla="*/ 839788 h 914400"/>
                <a:gd name="connsiteX5" fmla="*/ 209550 w 209550"/>
                <a:gd name="connsiteY5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50" h="914400">
                  <a:moveTo>
                    <a:pt x="0" y="0"/>
                  </a:moveTo>
                  <a:cubicBezTo>
                    <a:pt x="1587" y="46302"/>
                    <a:pt x="3175" y="92605"/>
                    <a:pt x="9525" y="163513"/>
                  </a:cubicBezTo>
                  <a:cubicBezTo>
                    <a:pt x="15875" y="234421"/>
                    <a:pt x="25929" y="333111"/>
                    <a:pt x="38100" y="425450"/>
                  </a:cubicBezTo>
                  <a:cubicBezTo>
                    <a:pt x="50271" y="517789"/>
                    <a:pt x="67733" y="648494"/>
                    <a:pt x="82550" y="717550"/>
                  </a:cubicBezTo>
                  <a:cubicBezTo>
                    <a:pt x="97367" y="786606"/>
                    <a:pt x="105833" y="806980"/>
                    <a:pt x="127000" y="839788"/>
                  </a:cubicBezTo>
                  <a:cubicBezTo>
                    <a:pt x="148167" y="872596"/>
                    <a:pt x="178858" y="893498"/>
                    <a:pt x="209550" y="9144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F5FC731A-524F-4008-980D-C4A35E75F08F}"/>
                </a:ext>
              </a:extLst>
            </p:cNvPr>
            <p:cNvSpPr/>
            <p:nvPr/>
          </p:nvSpPr>
          <p:spPr>
            <a:xfrm>
              <a:off x="6724650" y="3290888"/>
              <a:ext cx="260350" cy="117475"/>
            </a:xfrm>
            <a:custGeom>
              <a:avLst/>
              <a:gdLst>
                <a:gd name="connsiteX0" fmla="*/ 0 w 260350"/>
                <a:gd name="connsiteY0" fmla="*/ 117475 h 117475"/>
                <a:gd name="connsiteX1" fmla="*/ 96838 w 260350"/>
                <a:gd name="connsiteY1" fmla="*/ 103187 h 117475"/>
                <a:gd name="connsiteX2" fmla="*/ 196850 w 260350"/>
                <a:gd name="connsiteY2" fmla="*/ 57150 h 117475"/>
                <a:gd name="connsiteX3" fmla="*/ 260350 w 260350"/>
                <a:gd name="connsiteY3" fmla="*/ 0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350" h="117475">
                  <a:moveTo>
                    <a:pt x="0" y="117475"/>
                  </a:moveTo>
                  <a:cubicBezTo>
                    <a:pt x="32015" y="115358"/>
                    <a:pt x="64030" y="113241"/>
                    <a:pt x="96838" y="103187"/>
                  </a:cubicBezTo>
                  <a:cubicBezTo>
                    <a:pt x="129646" y="93133"/>
                    <a:pt x="169598" y="74348"/>
                    <a:pt x="196850" y="57150"/>
                  </a:cubicBezTo>
                  <a:cubicBezTo>
                    <a:pt x="224102" y="39952"/>
                    <a:pt x="242226" y="19976"/>
                    <a:pt x="26035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7660C3F7-50E2-4F09-99B4-1A6F7692D62B}"/>
                </a:ext>
              </a:extLst>
            </p:cNvPr>
            <p:cNvSpPr/>
            <p:nvPr/>
          </p:nvSpPr>
          <p:spPr>
            <a:xfrm>
              <a:off x="7135858" y="2398713"/>
              <a:ext cx="101555" cy="639762"/>
            </a:xfrm>
            <a:custGeom>
              <a:avLst/>
              <a:gdLst>
                <a:gd name="connsiteX0" fmla="*/ 11067 w 101555"/>
                <a:gd name="connsiteY0" fmla="*/ 0 h 639762"/>
                <a:gd name="connsiteX1" fmla="*/ 1542 w 101555"/>
                <a:gd name="connsiteY1" fmla="*/ 119062 h 639762"/>
                <a:gd name="connsiteX2" fmla="*/ 39642 w 101555"/>
                <a:gd name="connsiteY2" fmla="*/ 219075 h 639762"/>
                <a:gd name="connsiteX3" fmla="*/ 90442 w 101555"/>
                <a:gd name="connsiteY3" fmla="*/ 425450 h 639762"/>
                <a:gd name="connsiteX4" fmla="*/ 101555 w 101555"/>
                <a:gd name="connsiteY4" fmla="*/ 639762 h 63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55" h="639762">
                  <a:moveTo>
                    <a:pt x="11067" y="0"/>
                  </a:moveTo>
                  <a:cubicBezTo>
                    <a:pt x="3923" y="41275"/>
                    <a:pt x="-3221" y="82550"/>
                    <a:pt x="1542" y="119062"/>
                  </a:cubicBezTo>
                  <a:cubicBezTo>
                    <a:pt x="6304" y="155575"/>
                    <a:pt x="24825" y="168010"/>
                    <a:pt x="39642" y="219075"/>
                  </a:cubicBezTo>
                  <a:cubicBezTo>
                    <a:pt x="54459" y="270140"/>
                    <a:pt x="80123" y="355336"/>
                    <a:pt x="90442" y="425450"/>
                  </a:cubicBezTo>
                  <a:cubicBezTo>
                    <a:pt x="100761" y="495564"/>
                    <a:pt x="101158" y="567663"/>
                    <a:pt x="101555" y="6397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D8D82F0-C4B6-4234-94A2-CF239FA6DB65}"/>
                </a:ext>
              </a:extLst>
            </p:cNvPr>
            <p:cNvSpPr/>
            <p:nvPr/>
          </p:nvSpPr>
          <p:spPr>
            <a:xfrm>
              <a:off x="7391400" y="2227263"/>
              <a:ext cx="140432" cy="831799"/>
            </a:xfrm>
            <a:custGeom>
              <a:avLst/>
              <a:gdLst>
                <a:gd name="connsiteX0" fmla="*/ 0 w 140432"/>
                <a:gd name="connsiteY0" fmla="*/ 0 h 831799"/>
                <a:gd name="connsiteX1" fmla="*/ 12700 w 140432"/>
                <a:gd name="connsiteY1" fmla="*/ 193675 h 831799"/>
                <a:gd name="connsiteX2" fmla="*/ 50800 w 140432"/>
                <a:gd name="connsiteY2" fmla="*/ 461962 h 831799"/>
                <a:gd name="connsiteX3" fmla="*/ 139700 w 140432"/>
                <a:gd name="connsiteY3" fmla="*/ 784225 h 831799"/>
                <a:gd name="connsiteX4" fmla="*/ 85725 w 140432"/>
                <a:gd name="connsiteY4" fmla="*/ 823912 h 83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32" h="831799">
                  <a:moveTo>
                    <a:pt x="0" y="0"/>
                  </a:moveTo>
                  <a:cubicBezTo>
                    <a:pt x="2116" y="58340"/>
                    <a:pt x="4233" y="116681"/>
                    <a:pt x="12700" y="193675"/>
                  </a:cubicBezTo>
                  <a:cubicBezTo>
                    <a:pt x="21167" y="270669"/>
                    <a:pt x="29633" y="363537"/>
                    <a:pt x="50800" y="461962"/>
                  </a:cubicBezTo>
                  <a:cubicBezTo>
                    <a:pt x="71967" y="560387"/>
                    <a:pt x="133879" y="723900"/>
                    <a:pt x="139700" y="784225"/>
                  </a:cubicBezTo>
                  <a:cubicBezTo>
                    <a:pt x="145521" y="844550"/>
                    <a:pt x="115623" y="834231"/>
                    <a:pt x="85725" y="8239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8A7BBC9C-AA8F-4ADB-81B3-2B9D1F83E009}"/>
                </a:ext>
              </a:extLst>
            </p:cNvPr>
            <p:cNvSpPr/>
            <p:nvPr/>
          </p:nvSpPr>
          <p:spPr>
            <a:xfrm>
              <a:off x="7219942" y="3005138"/>
              <a:ext cx="261946" cy="61913"/>
            </a:xfrm>
            <a:custGeom>
              <a:avLst/>
              <a:gdLst>
                <a:gd name="connsiteX0" fmla="*/ 261946 w 261946"/>
                <a:gd name="connsiteY0" fmla="*/ 44450 h 61913"/>
                <a:gd name="connsiteX1" fmla="*/ 152408 w 261946"/>
                <a:gd name="connsiteY1" fmla="*/ 23812 h 61913"/>
                <a:gd name="connsiteX2" fmla="*/ 90496 w 261946"/>
                <a:gd name="connsiteY2" fmla="*/ 22225 h 61913"/>
                <a:gd name="connsiteX3" fmla="*/ 20646 w 261946"/>
                <a:gd name="connsiteY3" fmla="*/ 61912 h 61913"/>
                <a:gd name="connsiteX4" fmla="*/ 8 w 261946"/>
                <a:gd name="connsiteY4" fmla="*/ 23812 h 61913"/>
                <a:gd name="connsiteX5" fmla="*/ 22233 w 261946"/>
                <a:gd name="connsiteY5" fmla="*/ 0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46" h="61913">
                  <a:moveTo>
                    <a:pt x="261946" y="44450"/>
                  </a:moveTo>
                  <a:cubicBezTo>
                    <a:pt x="221464" y="35983"/>
                    <a:pt x="180983" y="27516"/>
                    <a:pt x="152408" y="23812"/>
                  </a:cubicBezTo>
                  <a:cubicBezTo>
                    <a:pt x="123833" y="20108"/>
                    <a:pt x="112456" y="15875"/>
                    <a:pt x="90496" y="22225"/>
                  </a:cubicBezTo>
                  <a:cubicBezTo>
                    <a:pt x="68536" y="28575"/>
                    <a:pt x="35727" y="61648"/>
                    <a:pt x="20646" y="61912"/>
                  </a:cubicBezTo>
                  <a:cubicBezTo>
                    <a:pt x="5565" y="62177"/>
                    <a:pt x="-257" y="34131"/>
                    <a:pt x="8" y="23812"/>
                  </a:cubicBezTo>
                  <a:cubicBezTo>
                    <a:pt x="272" y="13493"/>
                    <a:pt x="11252" y="6746"/>
                    <a:pt x="22233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53B8C661-0D35-4441-B3A0-0463CB7C9919}"/>
                </a:ext>
              </a:extLst>
            </p:cNvPr>
            <p:cNvSpPr/>
            <p:nvPr/>
          </p:nvSpPr>
          <p:spPr>
            <a:xfrm>
              <a:off x="6375400" y="977900"/>
              <a:ext cx="566738" cy="93663"/>
            </a:xfrm>
            <a:custGeom>
              <a:avLst/>
              <a:gdLst>
                <a:gd name="connsiteX0" fmla="*/ 0 w 566738"/>
                <a:gd name="connsiteY0" fmla="*/ 0 h 93663"/>
                <a:gd name="connsiteX1" fmla="*/ 165100 w 566738"/>
                <a:gd name="connsiteY1" fmla="*/ 60325 h 93663"/>
                <a:gd name="connsiteX2" fmla="*/ 280988 w 566738"/>
                <a:gd name="connsiteY2" fmla="*/ 80963 h 93663"/>
                <a:gd name="connsiteX3" fmla="*/ 566738 w 566738"/>
                <a:gd name="connsiteY3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8" h="93663">
                  <a:moveTo>
                    <a:pt x="0" y="0"/>
                  </a:moveTo>
                  <a:cubicBezTo>
                    <a:pt x="59134" y="23415"/>
                    <a:pt x="118269" y="46831"/>
                    <a:pt x="165100" y="60325"/>
                  </a:cubicBezTo>
                  <a:cubicBezTo>
                    <a:pt x="211931" y="73819"/>
                    <a:pt x="214048" y="75407"/>
                    <a:pt x="280988" y="80963"/>
                  </a:cubicBezTo>
                  <a:cubicBezTo>
                    <a:pt x="347928" y="86519"/>
                    <a:pt x="457333" y="90091"/>
                    <a:pt x="566738" y="936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F50EDE52-82E6-404D-B892-86E03ADFA0FE}"/>
                </a:ext>
              </a:extLst>
            </p:cNvPr>
            <p:cNvSpPr/>
            <p:nvPr/>
          </p:nvSpPr>
          <p:spPr>
            <a:xfrm>
              <a:off x="6946900" y="1068388"/>
              <a:ext cx="87319" cy="314325"/>
            </a:xfrm>
            <a:custGeom>
              <a:avLst/>
              <a:gdLst>
                <a:gd name="connsiteX0" fmla="*/ 0 w 87319"/>
                <a:gd name="connsiteY0" fmla="*/ 0 h 314325"/>
                <a:gd name="connsiteX1" fmla="*/ 69850 w 87319"/>
                <a:gd name="connsiteY1" fmla="*/ 47625 h 314325"/>
                <a:gd name="connsiteX2" fmla="*/ 87313 w 87319"/>
                <a:gd name="connsiteY2" fmla="*/ 179387 h 314325"/>
                <a:gd name="connsiteX3" fmla="*/ 71438 w 87319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19" h="314325">
                  <a:moveTo>
                    <a:pt x="0" y="0"/>
                  </a:moveTo>
                  <a:cubicBezTo>
                    <a:pt x="27649" y="8863"/>
                    <a:pt x="55298" y="17727"/>
                    <a:pt x="69850" y="47625"/>
                  </a:cubicBezTo>
                  <a:cubicBezTo>
                    <a:pt x="84402" y="77523"/>
                    <a:pt x="87048" y="134937"/>
                    <a:pt x="87313" y="179387"/>
                  </a:cubicBezTo>
                  <a:cubicBezTo>
                    <a:pt x="87578" y="223837"/>
                    <a:pt x="79508" y="269081"/>
                    <a:pt x="71438" y="3143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31666722-68C4-461F-BD9C-C0973E8C2BC6}"/>
                </a:ext>
              </a:extLst>
            </p:cNvPr>
            <p:cNvSpPr/>
            <p:nvPr/>
          </p:nvSpPr>
          <p:spPr>
            <a:xfrm>
              <a:off x="7019925" y="1377950"/>
              <a:ext cx="61135" cy="217488"/>
            </a:xfrm>
            <a:custGeom>
              <a:avLst/>
              <a:gdLst>
                <a:gd name="connsiteX0" fmla="*/ 0 w 61135"/>
                <a:gd name="connsiteY0" fmla="*/ 0 h 217488"/>
                <a:gd name="connsiteX1" fmla="*/ 42863 w 61135"/>
                <a:gd name="connsiteY1" fmla="*/ 26988 h 217488"/>
                <a:gd name="connsiteX2" fmla="*/ 28575 w 61135"/>
                <a:gd name="connsiteY2" fmla="*/ 87313 h 217488"/>
                <a:gd name="connsiteX3" fmla="*/ 20638 w 61135"/>
                <a:gd name="connsiteY3" fmla="*/ 122238 h 217488"/>
                <a:gd name="connsiteX4" fmla="*/ 58738 w 61135"/>
                <a:gd name="connsiteY4" fmla="*/ 161925 h 217488"/>
                <a:gd name="connsiteX5" fmla="*/ 53975 w 61135"/>
                <a:gd name="connsiteY5" fmla="*/ 217488 h 21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35" h="217488">
                  <a:moveTo>
                    <a:pt x="0" y="0"/>
                  </a:moveTo>
                  <a:cubicBezTo>
                    <a:pt x="19050" y="6218"/>
                    <a:pt x="38100" y="12436"/>
                    <a:pt x="42863" y="26988"/>
                  </a:cubicBezTo>
                  <a:cubicBezTo>
                    <a:pt x="47626" y="41540"/>
                    <a:pt x="32279" y="71438"/>
                    <a:pt x="28575" y="87313"/>
                  </a:cubicBezTo>
                  <a:cubicBezTo>
                    <a:pt x="24871" y="103188"/>
                    <a:pt x="15611" y="109803"/>
                    <a:pt x="20638" y="122238"/>
                  </a:cubicBezTo>
                  <a:cubicBezTo>
                    <a:pt x="25665" y="134673"/>
                    <a:pt x="53182" y="146050"/>
                    <a:pt x="58738" y="161925"/>
                  </a:cubicBezTo>
                  <a:cubicBezTo>
                    <a:pt x="64294" y="177800"/>
                    <a:pt x="59134" y="197644"/>
                    <a:pt x="53975" y="2174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7EF619FD-FF79-4D8F-BE95-C48BEBEB4F0E}"/>
                </a:ext>
              </a:extLst>
            </p:cNvPr>
            <p:cNvSpPr/>
            <p:nvPr/>
          </p:nvSpPr>
          <p:spPr>
            <a:xfrm>
              <a:off x="7080250" y="1608138"/>
              <a:ext cx="312738" cy="620712"/>
            </a:xfrm>
            <a:custGeom>
              <a:avLst/>
              <a:gdLst>
                <a:gd name="connsiteX0" fmla="*/ 0 w 312738"/>
                <a:gd name="connsiteY0" fmla="*/ 0 h 620712"/>
                <a:gd name="connsiteX1" fmla="*/ 77788 w 312738"/>
                <a:gd name="connsiteY1" fmla="*/ 198437 h 620712"/>
                <a:gd name="connsiteX2" fmla="*/ 185738 w 312738"/>
                <a:gd name="connsiteY2" fmla="*/ 404812 h 620712"/>
                <a:gd name="connsiteX3" fmla="*/ 312738 w 312738"/>
                <a:gd name="connsiteY3" fmla="*/ 620712 h 62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738" h="620712">
                  <a:moveTo>
                    <a:pt x="0" y="0"/>
                  </a:moveTo>
                  <a:cubicBezTo>
                    <a:pt x="23416" y="65484"/>
                    <a:pt x="46832" y="130968"/>
                    <a:pt x="77788" y="198437"/>
                  </a:cubicBezTo>
                  <a:cubicBezTo>
                    <a:pt x="108744" y="265906"/>
                    <a:pt x="146580" y="334433"/>
                    <a:pt x="185738" y="404812"/>
                  </a:cubicBezTo>
                  <a:cubicBezTo>
                    <a:pt x="224896" y="475191"/>
                    <a:pt x="268817" y="547951"/>
                    <a:pt x="312738" y="6207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A480ED5C-8C63-4C9D-92FE-21BECCAF1A63}"/>
                </a:ext>
              </a:extLst>
            </p:cNvPr>
            <p:cNvSpPr/>
            <p:nvPr/>
          </p:nvSpPr>
          <p:spPr>
            <a:xfrm>
              <a:off x="6829425" y="1778000"/>
              <a:ext cx="290513" cy="501053"/>
            </a:xfrm>
            <a:custGeom>
              <a:avLst/>
              <a:gdLst>
                <a:gd name="connsiteX0" fmla="*/ 0 w 290513"/>
                <a:gd name="connsiteY0" fmla="*/ 0 h 501053"/>
                <a:gd name="connsiteX1" fmla="*/ 104775 w 290513"/>
                <a:gd name="connsiteY1" fmla="*/ 196850 h 501053"/>
                <a:gd name="connsiteX2" fmla="*/ 257175 w 290513"/>
                <a:gd name="connsiteY2" fmla="*/ 457200 h 501053"/>
                <a:gd name="connsiteX3" fmla="*/ 290513 w 290513"/>
                <a:gd name="connsiteY3" fmla="*/ 498475 h 50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513" h="501053">
                  <a:moveTo>
                    <a:pt x="0" y="0"/>
                  </a:moveTo>
                  <a:cubicBezTo>
                    <a:pt x="30956" y="60325"/>
                    <a:pt x="61913" y="120650"/>
                    <a:pt x="104775" y="196850"/>
                  </a:cubicBezTo>
                  <a:cubicBezTo>
                    <a:pt x="147638" y="273050"/>
                    <a:pt x="226219" y="406929"/>
                    <a:pt x="257175" y="457200"/>
                  </a:cubicBezTo>
                  <a:cubicBezTo>
                    <a:pt x="288131" y="507471"/>
                    <a:pt x="289322" y="502973"/>
                    <a:pt x="290513" y="4984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8662DAEC-6D18-43EC-A4BD-D7A7F25C6F04}"/>
                </a:ext>
              </a:extLst>
            </p:cNvPr>
            <p:cNvSpPr/>
            <p:nvPr/>
          </p:nvSpPr>
          <p:spPr>
            <a:xfrm>
              <a:off x="7101833" y="2286000"/>
              <a:ext cx="45092" cy="104775"/>
            </a:xfrm>
            <a:custGeom>
              <a:avLst/>
              <a:gdLst>
                <a:gd name="connsiteX0" fmla="*/ 22867 w 45092"/>
                <a:gd name="connsiteY0" fmla="*/ 0 h 104775"/>
                <a:gd name="connsiteX1" fmla="*/ 642 w 45092"/>
                <a:gd name="connsiteY1" fmla="*/ 68263 h 104775"/>
                <a:gd name="connsiteX2" fmla="*/ 45092 w 45092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092" h="104775">
                  <a:moveTo>
                    <a:pt x="22867" y="0"/>
                  </a:moveTo>
                  <a:cubicBezTo>
                    <a:pt x="9902" y="25400"/>
                    <a:pt x="-3062" y="50801"/>
                    <a:pt x="642" y="68263"/>
                  </a:cubicBezTo>
                  <a:cubicBezTo>
                    <a:pt x="4346" y="85725"/>
                    <a:pt x="24719" y="95250"/>
                    <a:pt x="45092" y="1047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FA30C1F6-280B-43AB-B2DA-D4E159F61990}"/>
                </a:ext>
              </a:extLst>
            </p:cNvPr>
            <p:cNvSpPr/>
            <p:nvPr/>
          </p:nvSpPr>
          <p:spPr>
            <a:xfrm>
              <a:off x="6776391" y="1790700"/>
              <a:ext cx="49859" cy="647700"/>
            </a:xfrm>
            <a:custGeom>
              <a:avLst/>
              <a:gdLst>
                <a:gd name="connsiteX0" fmla="*/ 49859 w 49859"/>
                <a:gd name="connsiteY0" fmla="*/ 0 h 647700"/>
                <a:gd name="connsiteX1" fmla="*/ 3292 w 49859"/>
                <a:gd name="connsiteY1" fmla="*/ 444500 h 647700"/>
                <a:gd name="connsiteX2" fmla="*/ 7526 w 49859"/>
                <a:gd name="connsiteY2" fmla="*/ 6477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59" h="647700">
                  <a:moveTo>
                    <a:pt x="49859" y="0"/>
                  </a:moveTo>
                  <a:cubicBezTo>
                    <a:pt x="30103" y="168275"/>
                    <a:pt x="10347" y="336550"/>
                    <a:pt x="3292" y="444500"/>
                  </a:cubicBezTo>
                  <a:cubicBezTo>
                    <a:pt x="-3763" y="552450"/>
                    <a:pt x="1881" y="600075"/>
                    <a:pt x="7526" y="6477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6F1FFCE4-F825-4885-82A5-BDCDC1E97FD6}"/>
                </a:ext>
              </a:extLst>
            </p:cNvPr>
            <p:cNvSpPr/>
            <p:nvPr/>
          </p:nvSpPr>
          <p:spPr>
            <a:xfrm>
              <a:off x="6372225" y="985838"/>
              <a:ext cx="123825" cy="627062"/>
            </a:xfrm>
            <a:custGeom>
              <a:avLst/>
              <a:gdLst>
                <a:gd name="connsiteX0" fmla="*/ 0 w 123825"/>
                <a:gd name="connsiteY0" fmla="*/ 0 h 627062"/>
                <a:gd name="connsiteX1" fmla="*/ 36513 w 123825"/>
                <a:gd name="connsiteY1" fmla="*/ 166687 h 627062"/>
                <a:gd name="connsiteX2" fmla="*/ 87313 w 123825"/>
                <a:gd name="connsiteY2" fmla="*/ 423862 h 627062"/>
                <a:gd name="connsiteX3" fmla="*/ 123825 w 123825"/>
                <a:gd name="connsiteY3" fmla="*/ 627062 h 62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627062">
                  <a:moveTo>
                    <a:pt x="0" y="0"/>
                  </a:moveTo>
                  <a:cubicBezTo>
                    <a:pt x="10980" y="48021"/>
                    <a:pt x="21961" y="96043"/>
                    <a:pt x="36513" y="166687"/>
                  </a:cubicBezTo>
                  <a:cubicBezTo>
                    <a:pt x="51065" y="237331"/>
                    <a:pt x="72761" y="347133"/>
                    <a:pt x="87313" y="423862"/>
                  </a:cubicBezTo>
                  <a:cubicBezTo>
                    <a:pt x="101865" y="500591"/>
                    <a:pt x="112845" y="563826"/>
                    <a:pt x="123825" y="6270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24B6B01E-3B8F-4962-943E-BFC751EC7FB5}"/>
                </a:ext>
              </a:extLst>
            </p:cNvPr>
            <p:cNvSpPr/>
            <p:nvPr/>
          </p:nvSpPr>
          <p:spPr>
            <a:xfrm>
              <a:off x="6494463" y="1612900"/>
              <a:ext cx="44530" cy="879475"/>
            </a:xfrm>
            <a:custGeom>
              <a:avLst/>
              <a:gdLst>
                <a:gd name="connsiteX0" fmla="*/ 0 w 44530"/>
                <a:gd name="connsiteY0" fmla="*/ 0 h 879475"/>
                <a:gd name="connsiteX1" fmla="*/ 33337 w 44530"/>
                <a:gd name="connsiteY1" fmla="*/ 322263 h 879475"/>
                <a:gd name="connsiteX2" fmla="*/ 44450 w 44530"/>
                <a:gd name="connsiteY2" fmla="*/ 482600 h 879475"/>
                <a:gd name="connsiteX3" fmla="*/ 38100 w 44530"/>
                <a:gd name="connsiteY3" fmla="*/ 677863 h 879475"/>
                <a:gd name="connsiteX4" fmla="*/ 33337 w 44530"/>
                <a:gd name="connsiteY4" fmla="*/ 808038 h 879475"/>
                <a:gd name="connsiteX5" fmla="*/ 23812 w 44530"/>
                <a:gd name="connsiteY5" fmla="*/ 879475 h 87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30" h="879475">
                  <a:moveTo>
                    <a:pt x="0" y="0"/>
                  </a:moveTo>
                  <a:cubicBezTo>
                    <a:pt x="12964" y="120915"/>
                    <a:pt x="25929" y="241830"/>
                    <a:pt x="33337" y="322263"/>
                  </a:cubicBezTo>
                  <a:cubicBezTo>
                    <a:pt x="40745" y="402696"/>
                    <a:pt x="43656" y="423333"/>
                    <a:pt x="44450" y="482600"/>
                  </a:cubicBezTo>
                  <a:cubicBezTo>
                    <a:pt x="45244" y="541867"/>
                    <a:pt x="39952" y="623623"/>
                    <a:pt x="38100" y="677863"/>
                  </a:cubicBezTo>
                  <a:cubicBezTo>
                    <a:pt x="36248" y="732103"/>
                    <a:pt x="35718" y="774436"/>
                    <a:pt x="33337" y="808038"/>
                  </a:cubicBezTo>
                  <a:cubicBezTo>
                    <a:pt x="30956" y="841640"/>
                    <a:pt x="23283" y="866246"/>
                    <a:pt x="23812" y="8794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26C85980-CDB2-4FE9-9BBF-AC949FF2BDC2}"/>
                </a:ext>
              </a:extLst>
            </p:cNvPr>
            <p:cNvSpPr/>
            <p:nvPr/>
          </p:nvSpPr>
          <p:spPr>
            <a:xfrm>
              <a:off x="6432550" y="1023938"/>
              <a:ext cx="162053" cy="222250"/>
            </a:xfrm>
            <a:custGeom>
              <a:avLst/>
              <a:gdLst>
                <a:gd name="connsiteX0" fmla="*/ 30163 w 162053"/>
                <a:gd name="connsiteY0" fmla="*/ 0 h 222250"/>
                <a:gd name="connsiteX1" fmla="*/ 111125 w 162053"/>
                <a:gd name="connsiteY1" fmla="*/ 63500 h 222250"/>
                <a:gd name="connsiteX2" fmla="*/ 161925 w 162053"/>
                <a:gd name="connsiteY2" fmla="*/ 100012 h 222250"/>
                <a:gd name="connsiteX3" fmla="*/ 96838 w 162053"/>
                <a:gd name="connsiteY3" fmla="*/ 146050 h 222250"/>
                <a:gd name="connsiteX4" fmla="*/ 0 w 162053"/>
                <a:gd name="connsiteY4" fmla="*/ 22225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053" h="222250">
                  <a:moveTo>
                    <a:pt x="30163" y="0"/>
                  </a:moveTo>
                  <a:lnTo>
                    <a:pt x="111125" y="63500"/>
                  </a:lnTo>
                  <a:cubicBezTo>
                    <a:pt x="133085" y="80169"/>
                    <a:pt x="164306" y="86254"/>
                    <a:pt x="161925" y="100012"/>
                  </a:cubicBezTo>
                  <a:cubicBezTo>
                    <a:pt x="159544" y="113770"/>
                    <a:pt x="123825" y="125677"/>
                    <a:pt x="96838" y="146050"/>
                  </a:cubicBezTo>
                  <a:cubicBezTo>
                    <a:pt x="69851" y="166423"/>
                    <a:pt x="0" y="222250"/>
                    <a:pt x="0" y="2222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F3CFED6D-D7DA-4D8B-BE6C-3FC8F7047E3C}"/>
                </a:ext>
              </a:extLst>
            </p:cNvPr>
            <p:cNvSpPr/>
            <p:nvPr/>
          </p:nvSpPr>
          <p:spPr>
            <a:xfrm>
              <a:off x="6498167" y="1200150"/>
              <a:ext cx="152421" cy="709083"/>
            </a:xfrm>
            <a:custGeom>
              <a:avLst/>
              <a:gdLst>
                <a:gd name="connsiteX0" fmla="*/ 0 w 152421"/>
                <a:gd name="connsiteY0" fmla="*/ 0 h 709083"/>
                <a:gd name="connsiteX1" fmla="*/ 84666 w 152421"/>
                <a:gd name="connsiteY1" fmla="*/ 27517 h 709083"/>
                <a:gd name="connsiteX2" fmla="*/ 137583 w 152421"/>
                <a:gd name="connsiteY2" fmla="*/ 40217 h 709083"/>
                <a:gd name="connsiteX3" fmla="*/ 152400 w 152421"/>
                <a:gd name="connsiteY3" fmla="*/ 201083 h 709083"/>
                <a:gd name="connsiteX4" fmla="*/ 135466 w 152421"/>
                <a:gd name="connsiteY4" fmla="*/ 524933 h 709083"/>
                <a:gd name="connsiteX5" fmla="*/ 122766 w 152421"/>
                <a:gd name="connsiteY5" fmla="*/ 709083 h 70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21" h="709083">
                  <a:moveTo>
                    <a:pt x="0" y="0"/>
                  </a:moveTo>
                  <a:cubicBezTo>
                    <a:pt x="30868" y="10407"/>
                    <a:pt x="61736" y="20814"/>
                    <a:pt x="84666" y="27517"/>
                  </a:cubicBezTo>
                  <a:cubicBezTo>
                    <a:pt x="107596" y="34220"/>
                    <a:pt x="126294" y="11289"/>
                    <a:pt x="137583" y="40217"/>
                  </a:cubicBezTo>
                  <a:cubicBezTo>
                    <a:pt x="148872" y="69145"/>
                    <a:pt x="152753" y="120297"/>
                    <a:pt x="152400" y="201083"/>
                  </a:cubicBezTo>
                  <a:cubicBezTo>
                    <a:pt x="152047" y="281869"/>
                    <a:pt x="140405" y="440266"/>
                    <a:pt x="135466" y="524933"/>
                  </a:cubicBezTo>
                  <a:cubicBezTo>
                    <a:pt x="130527" y="609600"/>
                    <a:pt x="126646" y="659341"/>
                    <a:pt x="122766" y="70908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D324BCE3-8DD9-46FB-A278-789353B4A41E}"/>
                </a:ext>
              </a:extLst>
            </p:cNvPr>
            <p:cNvSpPr/>
            <p:nvPr/>
          </p:nvSpPr>
          <p:spPr>
            <a:xfrm>
              <a:off x="6570145" y="1911350"/>
              <a:ext cx="49730" cy="658813"/>
            </a:xfrm>
            <a:custGeom>
              <a:avLst/>
              <a:gdLst>
                <a:gd name="connsiteX0" fmla="*/ 49730 w 49730"/>
                <a:gd name="connsiteY0" fmla="*/ 0 h 658813"/>
                <a:gd name="connsiteX1" fmla="*/ 41793 w 49730"/>
                <a:gd name="connsiteY1" fmla="*/ 139700 h 658813"/>
                <a:gd name="connsiteX2" fmla="*/ 29093 w 49730"/>
                <a:gd name="connsiteY2" fmla="*/ 285750 h 658813"/>
                <a:gd name="connsiteX3" fmla="*/ 10043 w 49730"/>
                <a:gd name="connsiteY3" fmla="*/ 420688 h 658813"/>
                <a:gd name="connsiteX4" fmla="*/ 518 w 49730"/>
                <a:gd name="connsiteY4" fmla="*/ 527050 h 658813"/>
                <a:gd name="connsiteX5" fmla="*/ 2105 w 49730"/>
                <a:gd name="connsiteY5" fmla="*/ 658813 h 65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730" h="658813">
                  <a:moveTo>
                    <a:pt x="49730" y="0"/>
                  </a:moveTo>
                  <a:cubicBezTo>
                    <a:pt x="47481" y="46037"/>
                    <a:pt x="45232" y="92075"/>
                    <a:pt x="41793" y="139700"/>
                  </a:cubicBezTo>
                  <a:cubicBezTo>
                    <a:pt x="38354" y="187325"/>
                    <a:pt x="34385" y="238919"/>
                    <a:pt x="29093" y="285750"/>
                  </a:cubicBezTo>
                  <a:cubicBezTo>
                    <a:pt x="23801" y="332581"/>
                    <a:pt x="14805" y="380471"/>
                    <a:pt x="10043" y="420688"/>
                  </a:cubicBezTo>
                  <a:cubicBezTo>
                    <a:pt x="5280" y="460905"/>
                    <a:pt x="1841" y="487363"/>
                    <a:pt x="518" y="527050"/>
                  </a:cubicBezTo>
                  <a:cubicBezTo>
                    <a:pt x="-805" y="566737"/>
                    <a:pt x="650" y="612775"/>
                    <a:pt x="2105" y="6588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DE016F77-4208-443A-9B76-17CED2163141}"/>
                </a:ext>
              </a:extLst>
            </p:cNvPr>
            <p:cNvSpPr/>
            <p:nvPr/>
          </p:nvSpPr>
          <p:spPr>
            <a:xfrm>
              <a:off x="6874933" y="1454150"/>
              <a:ext cx="141817" cy="184150"/>
            </a:xfrm>
            <a:custGeom>
              <a:avLst/>
              <a:gdLst>
                <a:gd name="connsiteX0" fmla="*/ 141817 w 141817"/>
                <a:gd name="connsiteY0" fmla="*/ 0 h 184150"/>
                <a:gd name="connsiteX1" fmla="*/ 65617 w 141817"/>
                <a:gd name="connsiteY1" fmla="*/ 76200 h 184150"/>
                <a:gd name="connsiteX2" fmla="*/ 0 w 141817"/>
                <a:gd name="connsiteY2" fmla="*/ 18415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817" h="184150">
                  <a:moveTo>
                    <a:pt x="141817" y="0"/>
                  </a:moveTo>
                  <a:cubicBezTo>
                    <a:pt x="115535" y="22754"/>
                    <a:pt x="89253" y="45508"/>
                    <a:pt x="65617" y="76200"/>
                  </a:cubicBezTo>
                  <a:cubicBezTo>
                    <a:pt x="41981" y="106892"/>
                    <a:pt x="20990" y="145521"/>
                    <a:pt x="0" y="1841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A1D58ADB-E8B6-4FAF-AD75-A908B95B419D}"/>
                </a:ext>
              </a:extLst>
            </p:cNvPr>
            <p:cNvSpPr/>
            <p:nvPr/>
          </p:nvSpPr>
          <p:spPr>
            <a:xfrm>
              <a:off x="6868134" y="1455738"/>
              <a:ext cx="157163" cy="238125"/>
            </a:xfrm>
            <a:custGeom>
              <a:avLst/>
              <a:gdLst>
                <a:gd name="connsiteX0" fmla="*/ 157163 w 157163"/>
                <a:gd name="connsiteY0" fmla="*/ 0 h 238125"/>
                <a:gd name="connsiteX1" fmla="*/ 122238 w 157163"/>
                <a:gd name="connsiteY1" fmla="*/ 88900 h 238125"/>
                <a:gd name="connsiteX2" fmla="*/ 93663 w 157163"/>
                <a:gd name="connsiteY2" fmla="*/ 155575 h 238125"/>
                <a:gd name="connsiteX3" fmla="*/ 42863 w 157163"/>
                <a:gd name="connsiteY3" fmla="*/ 203200 h 238125"/>
                <a:gd name="connsiteX4" fmla="*/ 0 w 157163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63" h="238125">
                  <a:moveTo>
                    <a:pt x="157163" y="0"/>
                  </a:moveTo>
                  <a:cubicBezTo>
                    <a:pt x="144992" y="31485"/>
                    <a:pt x="132821" y="62971"/>
                    <a:pt x="122238" y="88900"/>
                  </a:cubicBezTo>
                  <a:cubicBezTo>
                    <a:pt x="111655" y="114829"/>
                    <a:pt x="106892" y="136525"/>
                    <a:pt x="93663" y="155575"/>
                  </a:cubicBezTo>
                  <a:cubicBezTo>
                    <a:pt x="80434" y="174625"/>
                    <a:pt x="58473" y="189442"/>
                    <a:pt x="42863" y="203200"/>
                  </a:cubicBezTo>
                  <a:cubicBezTo>
                    <a:pt x="27252" y="216958"/>
                    <a:pt x="13626" y="227541"/>
                    <a:pt x="0" y="2381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0A19F171-5257-4A48-ADB9-3263E2024019}"/>
                </a:ext>
              </a:extLst>
            </p:cNvPr>
            <p:cNvSpPr/>
            <p:nvPr/>
          </p:nvSpPr>
          <p:spPr>
            <a:xfrm>
              <a:off x="6826250" y="1150938"/>
              <a:ext cx="88092" cy="638175"/>
            </a:xfrm>
            <a:custGeom>
              <a:avLst/>
              <a:gdLst>
                <a:gd name="connsiteX0" fmla="*/ 74613 w 88092"/>
                <a:gd name="connsiteY0" fmla="*/ 0 h 638175"/>
                <a:gd name="connsiteX1" fmla="*/ 80963 w 88092"/>
                <a:gd name="connsiteY1" fmla="*/ 95250 h 638175"/>
                <a:gd name="connsiteX2" fmla="*/ 87313 w 88092"/>
                <a:gd name="connsiteY2" fmla="*/ 217487 h 638175"/>
                <a:gd name="connsiteX3" fmla="*/ 61913 w 88092"/>
                <a:gd name="connsiteY3" fmla="*/ 384175 h 638175"/>
                <a:gd name="connsiteX4" fmla="*/ 34925 w 88092"/>
                <a:gd name="connsiteY4" fmla="*/ 511175 h 638175"/>
                <a:gd name="connsiteX5" fmla="*/ 0 w 88092"/>
                <a:gd name="connsiteY5" fmla="*/ 638175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092" h="638175">
                  <a:moveTo>
                    <a:pt x="74613" y="0"/>
                  </a:moveTo>
                  <a:cubicBezTo>
                    <a:pt x="76729" y="29501"/>
                    <a:pt x="78846" y="59002"/>
                    <a:pt x="80963" y="95250"/>
                  </a:cubicBezTo>
                  <a:cubicBezTo>
                    <a:pt x="83080" y="131498"/>
                    <a:pt x="90488" y="169333"/>
                    <a:pt x="87313" y="217487"/>
                  </a:cubicBezTo>
                  <a:cubicBezTo>
                    <a:pt x="84138" y="265641"/>
                    <a:pt x="70644" y="335227"/>
                    <a:pt x="61913" y="384175"/>
                  </a:cubicBezTo>
                  <a:cubicBezTo>
                    <a:pt x="53182" y="433123"/>
                    <a:pt x="45244" y="468842"/>
                    <a:pt x="34925" y="511175"/>
                  </a:cubicBezTo>
                  <a:cubicBezTo>
                    <a:pt x="24606" y="553508"/>
                    <a:pt x="12303" y="595841"/>
                    <a:pt x="0" y="6381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57E7C20C-A21C-44B8-BA70-6A71DE5D10D4}"/>
                </a:ext>
              </a:extLst>
            </p:cNvPr>
            <p:cNvSpPr/>
            <p:nvPr/>
          </p:nvSpPr>
          <p:spPr>
            <a:xfrm>
              <a:off x="6671733" y="1261533"/>
              <a:ext cx="25400" cy="412750"/>
            </a:xfrm>
            <a:custGeom>
              <a:avLst/>
              <a:gdLst>
                <a:gd name="connsiteX0" fmla="*/ 4234 w 25400"/>
                <a:gd name="connsiteY0" fmla="*/ 0 h 412750"/>
                <a:gd name="connsiteX1" fmla="*/ 12700 w 25400"/>
                <a:gd name="connsiteY1" fmla="*/ 71967 h 412750"/>
                <a:gd name="connsiteX2" fmla="*/ 25400 w 25400"/>
                <a:gd name="connsiteY2" fmla="*/ 211667 h 412750"/>
                <a:gd name="connsiteX3" fmla="*/ 12700 w 25400"/>
                <a:gd name="connsiteY3" fmla="*/ 311150 h 412750"/>
                <a:gd name="connsiteX4" fmla="*/ 0 w 25400"/>
                <a:gd name="connsiteY4" fmla="*/ 41275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412750">
                  <a:moveTo>
                    <a:pt x="4234" y="0"/>
                  </a:moveTo>
                  <a:cubicBezTo>
                    <a:pt x="6703" y="18344"/>
                    <a:pt x="9172" y="36689"/>
                    <a:pt x="12700" y="71967"/>
                  </a:cubicBezTo>
                  <a:cubicBezTo>
                    <a:pt x="16228" y="107245"/>
                    <a:pt x="25400" y="171803"/>
                    <a:pt x="25400" y="211667"/>
                  </a:cubicBezTo>
                  <a:cubicBezTo>
                    <a:pt x="25400" y="251531"/>
                    <a:pt x="16933" y="277636"/>
                    <a:pt x="12700" y="311150"/>
                  </a:cubicBezTo>
                  <a:cubicBezTo>
                    <a:pt x="8467" y="344664"/>
                    <a:pt x="353" y="399344"/>
                    <a:pt x="0" y="4127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7A7E015C-6BF6-430A-A466-CDECE2C7CF4C}"/>
                </a:ext>
              </a:extLst>
            </p:cNvPr>
            <p:cNvSpPr/>
            <p:nvPr/>
          </p:nvSpPr>
          <p:spPr>
            <a:xfrm>
              <a:off x="6154738" y="2200529"/>
              <a:ext cx="158750" cy="15621"/>
            </a:xfrm>
            <a:custGeom>
              <a:avLst/>
              <a:gdLst>
                <a:gd name="connsiteX0" fmla="*/ 0 w 158750"/>
                <a:gd name="connsiteY0" fmla="*/ 15621 h 15621"/>
                <a:gd name="connsiteX1" fmla="*/ 66675 w 158750"/>
                <a:gd name="connsiteY1" fmla="*/ 1334 h 15621"/>
                <a:gd name="connsiteX2" fmla="*/ 82550 w 158750"/>
                <a:gd name="connsiteY2" fmla="*/ 1334 h 15621"/>
                <a:gd name="connsiteX3" fmla="*/ 101600 w 158750"/>
                <a:gd name="connsiteY3" fmla="*/ 7684 h 15621"/>
                <a:gd name="connsiteX4" fmla="*/ 158750 w 158750"/>
                <a:gd name="connsiteY4" fmla="*/ 10859 h 1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750" h="15621">
                  <a:moveTo>
                    <a:pt x="0" y="15621"/>
                  </a:moveTo>
                  <a:cubicBezTo>
                    <a:pt x="26458" y="9668"/>
                    <a:pt x="52917" y="3715"/>
                    <a:pt x="66675" y="1334"/>
                  </a:cubicBezTo>
                  <a:cubicBezTo>
                    <a:pt x="80433" y="-1047"/>
                    <a:pt x="76729" y="276"/>
                    <a:pt x="82550" y="1334"/>
                  </a:cubicBezTo>
                  <a:cubicBezTo>
                    <a:pt x="88371" y="2392"/>
                    <a:pt x="88900" y="6097"/>
                    <a:pt x="101600" y="7684"/>
                  </a:cubicBezTo>
                  <a:cubicBezTo>
                    <a:pt x="114300" y="9271"/>
                    <a:pt x="136525" y="10065"/>
                    <a:pt x="158750" y="10859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6B7F455A-ACC2-446E-A6FB-40209D139797}"/>
                </a:ext>
              </a:extLst>
            </p:cNvPr>
            <p:cNvSpPr/>
            <p:nvPr/>
          </p:nvSpPr>
          <p:spPr>
            <a:xfrm>
              <a:off x="6157913" y="2211388"/>
              <a:ext cx="161925" cy="34285"/>
            </a:xfrm>
            <a:custGeom>
              <a:avLst/>
              <a:gdLst>
                <a:gd name="connsiteX0" fmla="*/ 0 w 161925"/>
                <a:gd name="connsiteY0" fmla="*/ 9525 h 34285"/>
                <a:gd name="connsiteX1" fmla="*/ 58737 w 161925"/>
                <a:gd name="connsiteY1" fmla="*/ 23812 h 34285"/>
                <a:gd name="connsiteX2" fmla="*/ 120650 w 161925"/>
                <a:gd name="connsiteY2" fmla="*/ 33337 h 34285"/>
                <a:gd name="connsiteX3" fmla="*/ 161925 w 161925"/>
                <a:gd name="connsiteY3" fmla="*/ 0 h 3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34285">
                  <a:moveTo>
                    <a:pt x="0" y="9525"/>
                  </a:moveTo>
                  <a:cubicBezTo>
                    <a:pt x="19314" y="14684"/>
                    <a:pt x="38629" y="19843"/>
                    <a:pt x="58737" y="23812"/>
                  </a:cubicBezTo>
                  <a:cubicBezTo>
                    <a:pt x="78845" y="27781"/>
                    <a:pt x="103452" y="37306"/>
                    <a:pt x="120650" y="33337"/>
                  </a:cubicBezTo>
                  <a:cubicBezTo>
                    <a:pt x="137848" y="29368"/>
                    <a:pt x="149886" y="14684"/>
                    <a:pt x="161925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1B8287C2-8EEE-443A-BB84-16D57E18DF3A}"/>
                </a:ext>
              </a:extLst>
            </p:cNvPr>
            <p:cNvSpPr/>
            <p:nvPr/>
          </p:nvSpPr>
          <p:spPr>
            <a:xfrm>
              <a:off x="6165850" y="1404938"/>
              <a:ext cx="82550" cy="131762"/>
            </a:xfrm>
            <a:custGeom>
              <a:avLst/>
              <a:gdLst>
                <a:gd name="connsiteX0" fmla="*/ 0 w 82550"/>
                <a:gd name="connsiteY0" fmla="*/ 0 h 131762"/>
                <a:gd name="connsiteX1" fmla="*/ 28575 w 82550"/>
                <a:gd name="connsiteY1" fmla="*/ 57150 h 131762"/>
                <a:gd name="connsiteX2" fmla="*/ 41275 w 82550"/>
                <a:gd name="connsiteY2" fmla="*/ 107950 h 131762"/>
                <a:gd name="connsiteX3" fmla="*/ 82550 w 82550"/>
                <a:gd name="connsiteY3" fmla="*/ 131762 h 13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131762">
                  <a:moveTo>
                    <a:pt x="0" y="0"/>
                  </a:moveTo>
                  <a:cubicBezTo>
                    <a:pt x="10848" y="19579"/>
                    <a:pt x="21696" y="39158"/>
                    <a:pt x="28575" y="57150"/>
                  </a:cubicBezTo>
                  <a:cubicBezTo>
                    <a:pt x="35454" y="75142"/>
                    <a:pt x="32279" y="95515"/>
                    <a:pt x="41275" y="107950"/>
                  </a:cubicBezTo>
                  <a:cubicBezTo>
                    <a:pt x="50271" y="120385"/>
                    <a:pt x="66410" y="126073"/>
                    <a:pt x="82550" y="1317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47F65384-3C4D-4018-9511-2215A5F27762}"/>
                </a:ext>
              </a:extLst>
            </p:cNvPr>
            <p:cNvSpPr/>
            <p:nvPr/>
          </p:nvSpPr>
          <p:spPr>
            <a:xfrm>
              <a:off x="6256338" y="1382713"/>
              <a:ext cx="34925" cy="157162"/>
            </a:xfrm>
            <a:custGeom>
              <a:avLst/>
              <a:gdLst>
                <a:gd name="connsiteX0" fmla="*/ 34925 w 34925"/>
                <a:gd name="connsiteY0" fmla="*/ 0 h 157162"/>
                <a:gd name="connsiteX1" fmla="*/ 17462 w 34925"/>
                <a:gd name="connsiteY1" fmla="*/ 92075 h 157162"/>
                <a:gd name="connsiteX2" fmla="*/ 4762 w 34925"/>
                <a:gd name="connsiteY2" fmla="*/ 130175 h 157162"/>
                <a:gd name="connsiteX3" fmla="*/ 0 w 34925"/>
                <a:gd name="connsiteY3" fmla="*/ 157162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25" h="157162">
                  <a:moveTo>
                    <a:pt x="34925" y="0"/>
                  </a:moveTo>
                  <a:cubicBezTo>
                    <a:pt x="28707" y="35189"/>
                    <a:pt x="22489" y="70379"/>
                    <a:pt x="17462" y="92075"/>
                  </a:cubicBezTo>
                  <a:cubicBezTo>
                    <a:pt x="12435" y="113771"/>
                    <a:pt x="7672" y="119327"/>
                    <a:pt x="4762" y="130175"/>
                  </a:cubicBezTo>
                  <a:cubicBezTo>
                    <a:pt x="1852" y="141023"/>
                    <a:pt x="926" y="149092"/>
                    <a:pt x="0" y="1571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9FCC0D91-6C27-404E-BA6A-678BBBEB42D5}"/>
                </a:ext>
              </a:extLst>
            </p:cNvPr>
            <p:cNvSpPr/>
            <p:nvPr/>
          </p:nvSpPr>
          <p:spPr>
            <a:xfrm>
              <a:off x="6167438" y="1331913"/>
              <a:ext cx="39687" cy="73025"/>
            </a:xfrm>
            <a:custGeom>
              <a:avLst/>
              <a:gdLst>
                <a:gd name="connsiteX0" fmla="*/ 39687 w 39687"/>
                <a:gd name="connsiteY0" fmla="*/ 0 h 73025"/>
                <a:gd name="connsiteX1" fmla="*/ 0 w 39687"/>
                <a:gd name="connsiteY1" fmla="*/ 73025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687" h="73025">
                  <a:moveTo>
                    <a:pt x="39687" y="0"/>
                  </a:moveTo>
                  <a:lnTo>
                    <a:pt x="0" y="73025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F8742372-3D59-4D8F-B9DC-D92377E6DD3E}"/>
                </a:ext>
              </a:extLst>
            </p:cNvPr>
            <p:cNvSpPr/>
            <p:nvPr/>
          </p:nvSpPr>
          <p:spPr>
            <a:xfrm>
              <a:off x="6208713" y="1327150"/>
              <a:ext cx="77787" cy="61913"/>
            </a:xfrm>
            <a:custGeom>
              <a:avLst/>
              <a:gdLst>
                <a:gd name="connsiteX0" fmla="*/ 77787 w 77787"/>
                <a:gd name="connsiteY0" fmla="*/ 61913 h 61913"/>
                <a:gd name="connsiteX1" fmla="*/ 33337 w 77787"/>
                <a:gd name="connsiteY1" fmla="*/ 19050 h 61913"/>
                <a:gd name="connsiteX2" fmla="*/ 0 w 77787"/>
                <a:gd name="connsiteY2" fmla="*/ 0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787" h="61913">
                  <a:moveTo>
                    <a:pt x="77787" y="61913"/>
                  </a:moveTo>
                  <a:cubicBezTo>
                    <a:pt x="62044" y="45641"/>
                    <a:pt x="46301" y="29369"/>
                    <a:pt x="33337" y="19050"/>
                  </a:cubicBezTo>
                  <a:cubicBezTo>
                    <a:pt x="20373" y="8731"/>
                    <a:pt x="10186" y="4365"/>
                    <a:pt x="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92123C6E-AADE-4710-840F-91BDB0D25B13}"/>
                </a:ext>
              </a:extLst>
            </p:cNvPr>
            <p:cNvSpPr/>
            <p:nvPr/>
          </p:nvSpPr>
          <p:spPr>
            <a:xfrm>
              <a:off x="6213475" y="1541463"/>
              <a:ext cx="127052" cy="677862"/>
            </a:xfrm>
            <a:custGeom>
              <a:avLst/>
              <a:gdLst>
                <a:gd name="connsiteX0" fmla="*/ 0 w 127052"/>
                <a:gd name="connsiteY0" fmla="*/ 0 h 677862"/>
                <a:gd name="connsiteX1" fmla="*/ 46038 w 127052"/>
                <a:gd name="connsiteY1" fmla="*/ 47625 h 677862"/>
                <a:gd name="connsiteX2" fmla="*/ 39688 w 127052"/>
                <a:gd name="connsiteY2" fmla="*/ 134937 h 677862"/>
                <a:gd name="connsiteX3" fmla="*/ 50800 w 127052"/>
                <a:gd name="connsiteY3" fmla="*/ 209550 h 677862"/>
                <a:gd name="connsiteX4" fmla="*/ 77788 w 127052"/>
                <a:gd name="connsiteY4" fmla="*/ 355600 h 677862"/>
                <a:gd name="connsiteX5" fmla="*/ 106363 w 127052"/>
                <a:gd name="connsiteY5" fmla="*/ 461962 h 677862"/>
                <a:gd name="connsiteX6" fmla="*/ 127000 w 127052"/>
                <a:gd name="connsiteY6" fmla="*/ 549275 h 677862"/>
                <a:gd name="connsiteX7" fmla="*/ 111125 w 127052"/>
                <a:gd name="connsiteY7" fmla="*/ 677862 h 67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52" h="677862">
                  <a:moveTo>
                    <a:pt x="0" y="0"/>
                  </a:moveTo>
                  <a:cubicBezTo>
                    <a:pt x="19711" y="12568"/>
                    <a:pt x="39423" y="25136"/>
                    <a:pt x="46038" y="47625"/>
                  </a:cubicBezTo>
                  <a:cubicBezTo>
                    <a:pt x="52653" y="70115"/>
                    <a:pt x="38894" y="107950"/>
                    <a:pt x="39688" y="134937"/>
                  </a:cubicBezTo>
                  <a:cubicBezTo>
                    <a:pt x="40482" y="161924"/>
                    <a:pt x="44450" y="172773"/>
                    <a:pt x="50800" y="209550"/>
                  </a:cubicBezTo>
                  <a:cubicBezTo>
                    <a:pt x="57150" y="246327"/>
                    <a:pt x="68527" y="313531"/>
                    <a:pt x="77788" y="355600"/>
                  </a:cubicBezTo>
                  <a:cubicBezTo>
                    <a:pt x="87049" y="397669"/>
                    <a:pt x="98161" y="429683"/>
                    <a:pt x="106363" y="461962"/>
                  </a:cubicBezTo>
                  <a:cubicBezTo>
                    <a:pt x="114565" y="494241"/>
                    <a:pt x="126206" y="513292"/>
                    <a:pt x="127000" y="549275"/>
                  </a:cubicBezTo>
                  <a:cubicBezTo>
                    <a:pt x="127794" y="585258"/>
                    <a:pt x="119459" y="631560"/>
                    <a:pt x="111125" y="6778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7E4020E2-F320-451B-B1FD-C87FB5E6F0C7}"/>
                </a:ext>
              </a:extLst>
            </p:cNvPr>
            <p:cNvSpPr/>
            <p:nvPr/>
          </p:nvSpPr>
          <p:spPr>
            <a:xfrm>
              <a:off x="6145911" y="1536700"/>
              <a:ext cx="65977" cy="654050"/>
            </a:xfrm>
            <a:custGeom>
              <a:avLst/>
              <a:gdLst>
                <a:gd name="connsiteX0" fmla="*/ 65977 w 65977"/>
                <a:gd name="connsiteY0" fmla="*/ 0 h 654050"/>
                <a:gd name="connsiteX1" fmla="*/ 46927 w 65977"/>
                <a:gd name="connsiteY1" fmla="*/ 168275 h 654050"/>
                <a:gd name="connsiteX2" fmla="*/ 21527 w 65977"/>
                <a:gd name="connsiteY2" fmla="*/ 346075 h 654050"/>
                <a:gd name="connsiteX3" fmla="*/ 7239 w 65977"/>
                <a:gd name="connsiteY3" fmla="*/ 481013 h 654050"/>
                <a:gd name="connsiteX4" fmla="*/ 889 w 65977"/>
                <a:gd name="connsiteY4" fmla="*/ 550863 h 654050"/>
                <a:gd name="connsiteX5" fmla="*/ 26289 w 65977"/>
                <a:gd name="connsiteY5" fmla="*/ 65405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77" h="654050">
                  <a:moveTo>
                    <a:pt x="65977" y="0"/>
                  </a:moveTo>
                  <a:cubicBezTo>
                    <a:pt x="60156" y="55298"/>
                    <a:pt x="54335" y="110596"/>
                    <a:pt x="46927" y="168275"/>
                  </a:cubicBezTo>
                  <a:cubicBezTo>
                    <a:pt x="39519" y="225954"/>
                    <a:pt x="28142" y="293952"/>
                    <a:pt x="21527" y="346075"/>
                  </a:cubicBezTo>
                  <a:cubicBezTo>
                    <a:pt x="14912" y="398198"/>
                    <a:pt x="10679" y="446882"/>
                    <a:pt x="7239" y="481013"/>
                  </a:cubicBezTo>
                  <a:cubicBezTo>
                    <a:pt x="3799" y="515144"/>
                    <a:pt x="-2286" y="522024"/>
                    <a:pt x="889" y="550863"/>
                  </a:cubicBezTo>
                  <a:cubicBezTo>
                    <a:pt x="4064" y="579703"/>
                    <a:pt x="23908" y="635529"/>
                    <a:pt x="26289" y="6540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: 図形 108">
              <a:extLst>
                <a:ext uri="{FF2B5EF4-FFF2-40B4-BE49-F238E27FC236}">
                  <a16:creationId xmlns:a16="http://schemas.microsoft.com/office/drawing/2014/main" id="{A66359C7-28F9-451C-9758-983CADE0BD13}"/>
                </a:ext>
              </a:extLst>
            </p:cNvPr>
            <p:cNvSpPr/>
            <p:nvPr/>
          </p:nvSpPr>
          <p:spPr>
            <a:xfrm>
              <a:off x="6157902" y="2241550"/>
              <a:ext cx="238136" cy="562622"/>
            </a:xfrm>
            <a:custGeom>
              <a:avLst/>
              <a:gdLst>
                <a:gd name="connsiteX0" fmla="*/ 6361 w 238136"/>
                <a:gd name="connsiteY0" fmla="*/ 0 h 562622"/>
                <a:gd name="connsiteX1" fmla="*/ 11 w 238136"/>
                <a:gd name="connsiteY1" fmla="*/ 125413 h 562622"/>
                <a:gd name="connsiteX2" fmla="*/ 4773 w 238136"/>
                <a:gd name="connsiteY2" fmla="*/ 249238 h 562622"/>
                <a:gd name="connsiteX3" fmla="*/ 3186 w 238136"/>
                <a:gd name="connsiteY3" fmla="*/ 369888 h 562622"/>
                <a:gd name="connsiteX4" fmla="*/ 11123 w 238136"/>
                <a:gd name="connsiteY4" fmla="*/ 461963 h 562622"/>
                <a:gd name="connsiteX5" fmla="*/ 26998 w 238136"/>
                <a:gd name="connsiteY5" fmla="*/ 549275 h 562622"/>
                <a:gd name="connsiteX6" fmla="*/ 163523 w 238136"/>
                <a:gd name="connsiteY6" fmla="*/ 561975 h 562622"/>
                <a:gd name="connsiteX7" fmla="*/ 238136 w 238136"/>
                <a:gd name="connsiteY7" fmla="*/ 546100 h 56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136" h="562622">
                  <a:moveTo>
                    <a:pt x="6361" y="0"/>
                  </a:moveTo>
                  <a:cubicBezTo>
                    <a:pt x="3318" y="41936"/>
                    <a:pt x="276" y="83873"/>
                    <a:pt x="11" y="125413"/>
                  </a:cubicBezTo>
                  <a:cubicBezTo>
                    <a:pt x="-254" y="166953"/>
                    <a:pt x="4244" y="208492"/>
                    <a:pt x="4773" y="249238"/>
                  </a:cubicBezTo>
                  <a:cubicBezTo>
                    <a:pt x="5302" y="289984"/>
                    <a:pt x="2128" y="334434"/>
                    <a:pt x="3186" y="369888"/>
                  </a:cubicBezTo>
                  <a:cubicBezTo>
                    <a:pt x="4244" y="405342"/>
                    <a:pt x="7154" y="432065"/>
                    <a:pt x="11123" y="461963"/>
                  </a:cubicBezTo>
                  <a:cubicBezTo>
                    <a:pt x="15092" y="491861"/>
                    <a:pt x="1598" y="532606"/>
                    <a:pt x="26998" y="549275"/>
                  </a:cubicBezTo>
                  <a:cubicBezTo>
                    <a:pt x="52398" y="565944"/>
                    <a:pt x="128333" y="562504"/>
                    <a:pt x="163523" y="561975"/>
                  </a:cubicBezTo>
                  <a:cubicBezTo>
                    <a:pt x="198713" y="561446"/>
                    <a:pt x="218424" y="553773"/>
                    <a:pt x="238136" y="5461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B47FC730-FEF6-4384-9011-02800D146F46}"/>
                </a:ext>
              </a:extLst>
            </p:cNvPr>
            <p:cNvSpPr/>
            <p:nvPr/>
          </p:nvSpPr>
          <p:spPr>
            <a:xfrm>
              <a:off x="6319838" y="2220913"/>
              <a:ext cx="71737" cy="565150"/>
            </a:xfrm>
            <a:custGeom>
              <a:avLst/>
              <a:gdLst>
                <a:gd name="connsiteX0" fmla="*/ 0 w 71737"/>
                <a:gd name="connsiteY0" fmla="*/ 0 h 565150"/>
                <a:gd name="connsiteX1" fmla="*/ 31750 w 71737"/>
                <a:gd name="connsiteY1" fmla="*/ 147637 h 565150"/>
                <a:gd name="connsiteX2" fmla="*/ 44450 w 71737"/>
                <a:gd name="connsiteY2" fmla="*/ 304800 h 565150"/>
                <a:gd name="connsiteX3" fmla="*/ 57150 w 71737"/>
                <a:gd name="connsiteY3" fmla="*/ 409575 h 565150"/>
                <a:gd name="connsiteX4" fmla="*/ 69850 w 71737"/>
                <a:gd name="connsiteY4" fmla="*/ 508000 h 565150"/>
                <a:gd name="connsiteX5" fmla="*/ 71437 w 71737"/>
                <a:gd name="connsiteY5" fmla="*/ 565150 h 56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37" h="565150">
                  <a:moveTo>
                    <a:pt x="0" y="0"/>
                  </a:moveTo>
                  <a:cubicBezTo>
                    <a:pt x="12171" y="48418"/>
                    <a:pt x="24342" y="96837"/>
                    <a:pt x="31750" y="147637"/>
                  </a:cubicBezTo>
                  <a:cubicBezTo>
                    <a:pt x="39158" y="198437"/>
                    <a:pt x="40217" y="261144"/>
                    <a:pt x="44450" y="304800"/>
                  </a:cubicBezTo>
                  <a:cubicBezTo>
                    <a:pt x="48683" y="348456"/>
                    <a:pt x="52917" y="375708"/>
                    <a:pt x="57150" y="409575"/>
                  </a:cubicBezTo>
                  <a:cubicBezTo>
                    <a:pt x="61383" y="443442"/>
                    <a:pt x="67469" y="482071"/>
                    <a:pt x="69850" y="508000"/>
                  </a:cubicBezTo>
                  <a:cubicBezTo>
                    <a:pt x="72231" y="533929"/>
                    <a:pt x="71834" y="549539"/>
                    <a:pt x="71437" y="5651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5B00D7EA-6FEC-4D3C-9FF1-BAD5211DD4BB}"/>
                </a:ext>
              </a:extLst>
            </p:cNvPr>
            <p:cNvSpPr/>
            <p:nvPr/>
          </p:nvSpPr>
          <p:spPr>
            <a:xfrm>
              <a:off x="7437749" y="3151188"/>
              <a:ext cx="109050" cy="652462"/>
            </a:xfrm>
            <a:custGeom>
              <a:avLst/>
              <a:gdLst>
                <a:gd name="connsiteX0" fmla="*/ 2864 w 109050"/>
                <a:gd name="connsiteY0" fmla="*/ 0 h 652462"/>
                <a:gd name="connsiteX1" fmla="*/ 12389 w 109050"/>
                <a:gd name="connsiteY1" fmla="*/ 84137 h 652462"/>
                <a:gd name="connsiteX2" fmla="*/ 101289 w 109050"/>
                <a:gd name="connsiteY2" fmla="*/ 330200 h 652462"/>
                <a:gd name="connsiteX3" fmla="*/ 93351 w 109050"/>
                <a:gd name="connsiteY3" fmla="*/ 496887 h 652462"/>
                <a:gd name="connsiteX4" fmla="*/ 2864 w 109050"/>
                <a:gd name="connsiteY4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50" h="652462">
                  <a:moveTo>
                    <a:pt x="2864" y="0"/>
                  </a:moveTo>
                  <a:cubicBezTo>
                    <a:pt x="-576" y="14552"/>
                    <a:pt x="-4015" y="29104"/>
                    <a:pt x="12389" y="84137"/>
                  </a:cubicBezTo>
                  <a:cubicBezTo>
                    <a:pt x="28793" y="139170"/>
                    <a:pt x="87795" y="261408"/>
                    <a:pt x="101289" y="330200"/>
                  </a:cubicBezTo>
                  <a:cubicBezTo>
                    <a:pt x="114783" y="398992"/>
                    <a:pt x="109755" y="443177"/>
                    <a:pt x="93351" y="496887"/>
                  </a:cubicBezTo>
                  <a:cubicBezTo>
                    <a:pt x="76947" y="550597"/>
                    <a:pt x="15035" y="626533"/>
                    <a:pt x="2864" y="6524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4E30D92F-6C11-4F0A-B951-958120AB129D}"/>
                </a:ext>
              </a:extLst>
            </p:cNvPr>
            <p:cNvSpPr/>
            <p:nvPr/>
          </p:nvSpPr>
          <p:spPr>
            <a:xfrm>
              <a:off x="7453313" y="3532188"/>
              <a:ext cx="36512" cy="174625"/>
            </a:xfrm>
            <a:custGeom>
              <a:avLst/>
              <a:gdLst>
                <a:gd name="connsiteX0" fmla="*/ 36512 w 36512"/>
                <a:gd name="connsiteY0" fmla="*/ 0 h 174625"/>
                <a:gd name="connsiteX1" fmla="*/ 30162 w 36512"/>
                <a:gd name="connsiteY1" fmla="*/ 111125 h 174625"/>
                <a:gd name="connsiteX2" fmla="*/ 0 w 36512"/>
                <a:gd name="connsiteY2" fmla="*/ 17462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12" h="174625">
                  <a:moveTo>
                    <a:pt x="36512" y="0"/>
                  </a:moveTo>
                  <a:cubicBezTo>
                    <a:pt x="36379" y="41010"/>
                    <a:pt x="36247" y="82021"/>
                    <a:pt x="30162" y="111125"/>
                  </a:cubicBezTo>
                  <a:cubicBezTo>
                    <a:pt x="24077" y="140229"/>
                    <a:pt x="12038" y="157427"/>
                    <a:pt x="0" y="1746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093C9B6D-7EAC-49C2-B0A4-5E81982B56BA}"/>
                </a:ext>
              </a:extLst>
            </p:cNvPr>
            <p:cNvSpPr/>
            <p:nvPr/>
          </p:nvSpPr>
          <p:spPr>
            <a:xfrm>
              <a:off x="7431088" y="3706813"/>
              <a:ext cx="23812" cy="100012"/>
            </a:xfrm>
            <a:custGeom>
              <a:avLst/>
              <a:gdLst>
                <a:gd name="connsiteX0" fmla="*/ 23812 w 23812"/>
                <a:gd name="connsiteY0" fmla="*/ 0 h 100012"/>
                <a:gd name="connsiteX1" fmla="*/ 0 w 23812"/>
                <a:gd name="connsiteY1" fmla="*/ 100012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812" h="100012">
                  <a:moveTo>
                    <a:pt x="23812" y="0"/>
                  </a:moveTo>
                  <a:lnTo>
                    <a:pt x="0" y="100012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4F923F67-7328-4687-A5BC-8B36D020765E}"/>
                </a:ext>
              </a:extLst>
            </p:cNvPr>
            <p:cNvSpPr/>
            <p:nvPr/>
          </p:nvSpPr>
          <p:spPr>
            <a:xfrm>
              <a:off x="7346950" y="3448050"/>
              <a:ext cx="88900" cy="374650"/>
            </a:xfrm>
            <a:custGeom>
              <a:avLst/>
              <a:gdLst>
                <a:gd name="connsiteX0" fmla="*/ 0 w 88900"/>
                <a:gd name="connsiteY0" fmla="*/ 0 h 374650"/>
                <a:gd name="connsiteX1" fmla="*/ 80963 w 88900"/>
                <a:gd name="connsiteY1" fmla="*/ 125413 h 374650"/>
                <a:gd name="connsiteX2" fmla="*/ 69850 w 88900"/>
                <a:gd name="connsiteY2" fmla="*/ 230188 h 374650"/>
                <a:gd name="connsiteX3" fmla="*/ 41275 w 88900"/>
                <a:gd name="connsiteY3" fmla="*/ 298450 h 374650"/>
                <a:gd name="connsiteX4" fmla="*/ 39688 w 88900"/>
                <a:gd name="connsiteY4" fmla="*/ 354013 h 374650"/>
                <a:gd name="connsiteX5" fmla="*/ 88900 w 88900"/>
                <a:gd name="connsiteY5" fmla="*/ 374650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374650">
                  <a:moveTo>
                    <a:pt x="0" y="0"/>
                  </a:moveTo>
                  <a:cubicBezTo>
                    <a:pt x="34660" y="43524"/>
                    <a:pt x="69321" y="87048"/>
                    <a:pt x="80963" y="125413"/>
                  </a:cubicBezTo>
                  <a:cubicBezTo>
                    <a:pt x="92605" y="163778"/>
                    <a:pt x="76465" y="201348"/>
                    <a:pt x="69850" y="230188"/>
                  </a:cubicBezTo>
                  <a:cubicBezTo>
                    <a:pt x="63235" y="259028"/>
                    <a:pt x="46302" y="277813"/>
                    <a:pt x="41275" y="298450"/>
                  </a:cubicBezTo>
                  <a:cubicBezTo>
                    <a:pt x="36248" y="319087"/>
                    <a:pt x="31751" y="341313"/>
                    <a:pt x="39688" y="354013"/>
                  </a:cubicBezTo>
                  <a:cubicBezTo>
                    <a:pt x="47625" y="366713"/>
                    <a:pt x="68262" y="370681"/>
                    <a:pt x="88900" y="3746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F5B1C873-10C7-453F-BF6C-98D443291DE0}"/>
                </a:ext>
              </a:extLst>
            </p:cNvPr>
            <p:cNvSpPr/>
            <p:nvPr/>
          </p:nvSpPr>
          <p:spPr>
            <a:xfrm>
              <a:off x="7308634" y="3570438"/>
              <a:ext cx="114516" cy="137713"/>
            </a:xfrm>
            <a:custGeom>
              <a:avLst/>
              <a:gdLst>
                <a:gd name="connsiteX0" fmla="*/ 114516 w 114516"/>
                <a:gd name="connsiteY0" fmla="*/ 12550 h 137713"/>
                <a:gd name="connsiteX1" fmla="*/ 68479 w 114516"/>
                <a:gd name="connsiteY1" fmla="*/ 66525 h 137713"/>
                <a:gd name="connsiteX2" fmla="*/ 44666 w 114516"/>
                <a:gd name="connsiteY2" fmla="*/ 9375 h 137713"/>
                <a:gd name="connsiteX3" fmla="*/ 31966 w 114516"/>
                <a:gd name="connsiteY3" fmla="*/ 1437 h 137713"/>
                <a:gd name="connsiteX4" fmla="*/ 216 w 114516"/>
                <a:gd name="connsiteY4" fmla="*/ 14137 h 137713"/>
                <a:gd name="connsiteX5" fmla="*/ 49429 w 114516"/>
                <a:gd name="connsiteY5" fmla="*/ 130025 h 137713"/>
                <a:gd name="connsiteX6" fmla="*/ 97054 w 114516"/>
                <a:gd name="connsiteY6" fmla="*/ 117325 h 13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516" h="137713">
                  <a:moveTo>
                    <a:pt x="114516" y="12550"/>
                  </a:moveTo>
                  <a:cubicBezTo>
                    <a:pt x="97318" y="39802"/>
                    <a:pt x="80121" y="67054"/>
                    <a:pt x="68479" y="66525"/>
                  </a:cubicBezTo>
                  <a:cubicBezTo>
                    <a:pt x="56837" y="65996"/>
                    <a:pt x="50751" y="20223"/>
                    <a:pt x="44666" y="9375"/>
                  </a:cubicBezTo>
                  <a:cubicBezTo>
                    <a:pt x="38581" y="-1473"/>
                    <a:pt x="39374" y="643"/>
                    <a:pt x="31966" y="1437"/>
                  </a:cubicBezTo>
                  <a:cubicBezTo>
                    <a:pt x="24558" y="2231"/>
                    <a:pt x="-2695" y="-7294"/>
                    <a:pt x="216" y="14137"/>
                  </a:cubicBezTo>
                  <a:cubicBezTo>
                    <a:pt x="3126" y="35568"/>
                    <a:pt x="33289" y="112827"/>
                    <a:pt x="49429" y="130025"/>
                  </a:cubicBezTo>
                  <a:cubicBezTo>
                    <a:pt x="65569" y="147223"/>
                    <a:pt x="81311" y="132274"/>
                    <a:pt x="97054" y="1173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3F44F9A9-8025-476B-A048-35E9060DA132}"/>
                </a:ext>
              </a:extLst>
            </p:cNvPr>
            <p:cNvSpPr/>
            <p:nvPr/>
          </p:nvSpPr>
          <p:spPr>
            <a:xfrm>
              <a:off x="7160387" y="3140075"/>
              <a:ext cx="163886" cy="504825"/>
            </a:xfrm>
            <a:custGeom>
              <a:avLst/>
              <a:gdLst>
                <a:gd name="connsiteX0" fmla="*/ 156401 w 163886"/>
                <a:gd name="connsiteY0" fmla="*/ 0 h 504825"/>
                <a:gd name="connsiteX1" fmla="*/ 156401 w 163886"/>
                <a:gd name="connsiteY1" fmla="*/ 50800 h 504825"/>
                <a:gd name="connsiteX2" fmla="*/ 78613 w 163886"/>
                <a:gd name="connsiteY2" fmla="*/ 141288 h 504825"/>
                <a:gd name="connsiteX3" fmla="*/ 75438 w 163886"/>
                <a:gd name="connsiteY3" fmla="*/ 315913 h 504825"/>
                <a:gd name="connsiteX4" fmla="*/ 2413 w 163886"/>
                <a:gd name="connsiteY4" fmla="*/ 447675 h 504825"/>
                <a:gd name="connsiteX5" fmla="*/ 24638 w 163886"/>
                <a:gd name="connsiteY5" fmla="*/ 5048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886" h="504825">
                  <a:moveTo>
                    <a:pt x="156401" y="0"/>
                  </a:moveTo>
                  <a:cubicBezTo>
                    <a:pt x="162883" y="13626"/>
                    <a:pt x="169366" y="27252"/>
                    <a:pt x="156401" y="50800"/>
                  </a:cubicBezTo>
                  <a:cubicBezTo>
                    <a:pt x="143436" y="74348"/>
                    <a:pt x="92107" y="97102"/>
                    <a:pt x="78613" y="141288"/>
                  </a:cubicBezTo>
                  <a:cubicBezTo>
                    <a:pt x="65119" y="185474"/>
                    <a:pt x="88138" y="264849"/>
                    <a:pt x="75438" y="315913"/>
                  </a:cubicBezTo>
                  <a:cubicBezTo>
                    <a:pt x="62738" y="366977"/>
                    <a:pt x="10880" y="416190"/>
                    <a:pt x="2413" y="447675"/>
                  </a:cubicBezTo>
                  <a:cubicBezTo>
                    <a:pt x="-6054" y="479160"/>
                    <a:pt x="9292" y="491992"/>
                    <a:pt x="24638" y="50482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02674E7C-82BA-4C41-A06B-ED3536E14AA0}"/>
                </a:ext>
              </a:extLst>
            </p:cNvPr>
            <p:cNvSpPr/>
            <p:nvPr/>
          </p:nvSpPr>
          <p:spPr>
            <a:xfrm>
              <a:off x="7183438" y="3433763"/>
              <a:ext cx="161925" cy="207962"/>
            </a:xfrm>
            <a:custGeom>
              <a:avLst/>
              <a:gdLst>
                <a:gd name="connsiteX0" fmla="*/ 161925 w 161925"/>
                <a:gd name="connsiteY0" fmla="*/ 0 h 207962"/>
                <a:gd name="connsiteX1" fmla="*/ 120650 w 161925"/>
                <a:gd name="connsiteY1" fmla="*/ 42862 h 207962"/>
                <a:gd name="connsiteX2" fmla="*/ 80962 w 161925"/>
                <a:gd name="connsiteY2" fmla="*/ 142875 h 207962"/>
                <a:gd name="connsiteX3" fmla="*/ 0 w 161925"/>
                <a:gd name="connsiteY3" fmla="*/ 207962 h 20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07962">
                  <a:moveTo>
                    <a:pt x="161925" y="0"/>
                  </a:moveTo>
                  <a:cubicBezTo>
                    <a:pt x="148034" y="9525"/>
                    <a:pt x="134144" y="19050"/>
                    <a:pt x="120650" y="42862"/>
                  </a:cubicBezTo>
                  <a:cubicBezTo>
                    <a:pt x="107156" y="66674"/>
                    <a:pt x="101070" y="115358"/>
                    <a:pt x="80962" y="142875"/>
                  </a:cubicBezTo>
                  <a:cubicBezTo>
                    <a:pt x="60854" y="170392"/>
                    <a:pt x="30427" y="189177"/>
                    <a:pt x="0" y="20796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FF75B95F-01EE-4F22-B257-32C5676B8E22}"/>
                </a:ext>
              </a:extLst>
            </p:cNvPr>
            <p:cNvSpPr/>
            <p:nvPr/>
          </p:nvSpPr>
          <p:spPr>
            <a:xfrm>
              <a:off x="5741988" y="2790825"/>
              <a:ext cx="53975" cy="39519"/>
            </a:xfrm>
            <a:custGeom>
              <a:avLst/>
              <a:gdLst>
                <a:gd name="connsiteX0" fmla="*/ 0 w 53975"/>
                <a:gd name="connsiteY0" fmla="*/ 0 h 39519"/>
                <a:gd name="connsiteX1" fmla="*/ 39687 w 53975"/>
                <a:gd name="connsiteY1" fmla="*/ 34925 h 39519"/>
                <a:gd name="connsiteX2" fmla="*/ 53975 w 53975"/>
                <a:gd name="connsiteY2" fmla="*/ 38100 h 3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75" h="39519">
                  <a:moveTo>
                    <a:pt x="0" y="0"/>
                  </a:moveTo>
                  <a:cubicBezTo>
                    <a:pt x="15345" y="14287"/>
                    <a:pt x="30691" y="28575"/>
                    <a:pt x="39687" y="34925"/>
                  </a:cubicBezTo>
                  <a:cubicBezTo>
                    <a:pt x="48683" y="41275"/>
                    <a:pt x="51329" y="39687"/>
                    <a:pt x="53975" y="381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BE2F9D79-637C-4EFF-89AD-7DD3C787B787}"/>
                </a:ext>
              </a:extLst>
            </p:cNvPr>
            <p:cNvSpPr/>
            <p:nvPr/>
          </p:nvSpPr>
          <p:spPr>
            <a:xfrm>
              <a:off x="7186613" y="3549650"/>
              <a:ext cx="33337" cy="38100"/>
            </a:xfrm>
            <a:custGeom>
              <a:avLst/>
              <a:gdLst>
                <a:gd name="connsiteX0" fmla="*/ 0 w 33337"/>
                <a:gd name="connsiteY0" fmla="*/ 0 h 38100"/>
                <a:gd name="connsiteX1" fmla="*/ 33337 w 33337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37" h="38100">
                  <a:moveTo>
                    <a:pt x="0" y="0"/>
                  </a:moveTo>
                  <a:lnTo>
                    <a:pt x="33337" y="38100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5376725A-118C-449F-A8A8-7F649EBE79CB}"/>
                </a:ext>
              </a:extLst>
            </p:cNvPr>
            <p:cNvSpPr/>
            <p:nvPr/>
          </p:nvSpPr>
          <p:spPr>
            <a:xfrm>
              <a:off x="7159625" y="3586163"/>
              <a:ext cx="58738" cy="26987"/>
            </a:xfrm>
            <a:custGeom>
              <a:avLst/>
              <a:gdLst>
                <a:gd name="connsiteX0" fmla="*/ 58738 w 58738"/>
                <a:gd name="connsiteY0" fmla="*/ 0 h 26987"/>
                <a:gd name="connsiteX1" fmla="*/ 0 w 58738"/>
                <a:gd name="connsiteY1" fmla="*/ 26987 h 2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738" h="26987">
                  <a:moveTo>
                    <a:pt x="58738" y="0"/>
                  </a:moveTo>
                  <a:lnTo>
                    <a:pt x="0" y="26987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406CFDA3-AE69-46AC-82FF-7A38DE99FD5B}"/>
                </a:ext>
              </a:extLst>
            </p:cNvPr>
            <p:cNvSpPr/>
            <p:nvPr/>
          </p:nvSpPr>
          <p:spPr>
            <a:xfrm>
              <a:off x="7405808" y="3749675"/>
              <a:ext cx="34805" cy="61913"/>
            </a:xfrm>
            <a:custGeom>
              <a:avLst/>
              <a:gdLst>
                <a:gd name="connsiteX0" fmla="*/ 34805 w 34805"/>
                <a:gd name="connsiteY0" fmla="*/ 0 h 61913"/>
                <a:gd name="connsiteX1" fmla="*/ 3055 w 34805"/>
                <a:gd name="connsiteY1" fmla="*/ 44450 h 61913"/>
                <a:gd name="connsiteX2" fmla="*/ 3055 w 34805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5" h="61913">
                  <a:moveTo>
                    <a:pt x="34805" y="0"/>
                  </a:moveTo>
                  <a:cubicBezTo>
                    <a:pt x="21576" y="17065"/>
                    <a:pt x="8347" y="34131"/>
                    <a:pt x="3055" y="44450"/>
                  </a:cubicBezTo>
                  <a:cubicBezTo>
                    <a:pt x="-2237" y="54769"/>
                    <a:pt x="409" y="58341"/>
                    <a:pt x="3055" y="619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ED5BD877-8FFB-41C7-8FFA-B3FCA8F4479C}"/>
                </a:ext>
              </a:extLst>
            </p:cNvPr>
            <p:cNvSpPr/>
            <p:nvPr/>
          </p:nvSpPr>
          <p:spPr>
            <a:xfrm>
              <a:off x="5632450" y="2813050"/>
              <a:ext cx="111125" cy="171450"/>
            </a:xfrm>
            <a:custGeom>
              <a:avLst/>
              <a:gdLst>
                <a:gd name="connsiteX0" fmla="*/ 111125 w 111125"/>
                <a:gd name="connsiteY0" fmla="*/ 0 h 171450"/>
                <a:gd name="connsiteX1" fmla="*/ 58738 w 111125"/>
                <a:gd name="connsiteY1" fmla="*/ 39688 h 171450"/>
                <a:gd name="connsiteX2" fmla="*/ 25400 w 111125"/>
                <a:gd name="connsiteY2" fmla="*/ 92075 h 171450"/>
                <a:gd name="connsiteX3" fmla="*/ 0 w 111125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25" h="171450">
                  <a:moveTo>
                    <a:pt x="111125" y="0"/>
                  </a:moveTo>
                  <a:cubicBezTo>
                    <a:pt x="92075" y="12171"/>
                    <a:pt x="73025" y="24342"/>
                    <a:pt x="58738" y="39688"/>
                  </a:cubicBezTo>
                  <a:cubicBezTo>
                    <a:pt x="44450" y="55034"/>
                    <a:pt x="35190" y="70115"/>
                    <a:pt x="25400" y="92075"/>
                  </a:cubicBezTo>
                  <a:cubicBezTo>
                    <a:pt x="15610" y="114035"/>
                    <a:pt x="7805" y="142742"/>
                    <a:pt x="0" y="1714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D6D3BF9A-7A82-44C7-B0DC-9BF0E65C21FF}"/>
                </a:ext>
              </a:extLst>
            </p:cNvPr>
            <p:cNvSpPr/>
            <p:nvPr/>
          </p:nvSpPr>
          <p:spPr>
            <a:xfrm>
              <a:off x="7248390" y="3048000"/>
              <a:ext cx="254024" cy="103261"/>
            </a:xfrm>
            <a:custGeom>
              <a:avLst/>
              <a:gdLst>
                <a:gd name="connsiteX0" fmla="*/ 233498 w 254024"/>
                <a:gd name="connsiteY0" fmla="*/ 7938 h 103261"/>
                <a:gd name="connsiteX1" fmla="*/ 252548 w 254024"/>
                <a:gd name="connsiteY1" fmla="*/ 82550 h 103261"/>
                <a:gd name="connsiteX2" fmla="*/ 198573 w 254024"/>
                <a:gd name="connsiteY2" fmla="*/ 103188 h 103261"/>
                <a:gd name="connsiteX3" fmla="*/ 165235 w 254024"/>
                <a:gd name="connsiteY3" fmla="*/ 77788 h 103261"/>
                <a:gd name="connsiteX4" fmla="*/ 47760 w 254024"/>
                <a:gd name="connsiteY4" fmla="*/ 85725 h 103261"/>
                <a:gd name="connsiteX5" fmla="*/ 23948 w 254024"/>
                <a:gd name="connsiteY5" fmla="*/ 88900 h 103261"/>
                <a:gd name="connsiteX6" fmla="*/ 135 w 254024"/>
                <a:gd name="connsiteY6" fmla="*/ 61913 h 103261"/>
                <a:gd name="connsiteX7" fmla="*/ 16010 w 254024"/>
                <a:gd name="connsiteY7" fmla="*/ 0 h 10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024" h="103261">
                  <a:moveTo>
                    <a:pt x="233498" y="7938"/>
                  </a:moveTo>
                  <a:cubicBezTo>
                    <a:pt x="245933" y="37306"/>
                    <a:pt x="258369" y="66675"/>
                    <a:pt x="252548" y="82550"/>
                  </a:cubicBezTo>
                  <a:cubicBezTo>
                    <a:pt x="246727" y="98425"/>
                    <a:pt x="213125" y="103982"/>
                    <a:pt x="198573" y="103188"/>
                  </a:cubicBezTo>
                  <a:cubicBezTo>
                    <a:pt x="184021" y="102394"/>
                    <a:pt x="190370" y="80699"/>
                    <a:pt x="165235" y="77788"/>
                  </a:cubicBezTo>
                  <a:cubicBezTo>
                    <a:pt x="140099" y="74878"/>
                    <a:pt x="71308" y="83873"/>
                    <a:pt x="47760" y="85725"/>
                  </a:cubicBezTo>
                  <a:cubicBezTo>
                    <a:pt x="24212" y="87577"/>
                    <a:pt x="31885" y="92869"/>
                    <a:pt x="23948" y="88900"/>
                  </a:cubicBezTo>
                  <a:cubicBezTo>
                    <a:pt x="16011" y="84931"/>
                    <a:pt x="1458" y="76730"/>
                    <a:pt x="135" y="61913"/>
                  </a:cubicBezTo>
                  <a:cubicBezTo>
                    <a:pt x="-1188" y="47096"/>
                    <a:pt x="7411" y="23548"/>
                    <a:pt x="1601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8336F1A0-EDB4-48FF-9F5D-AC6388DDDB21}"/>
                </a:ext>
              </a:extLst>
            </p:cNvPr>
            <p:cNvSpPr/>
            <p:nvPr/>
          </p:nvSpPr>
          <p:spPr>
            <a:xfrm>
              <a:off x="5575281" y="2761514"/>
              <a:ext cx="168294" cy="234099"/>
            </a:xfrm>
            <a:custGeom>
              <a:avLst/>
              <a:gdLst>
                <a:gd name="connsiteX0" fmla="*/ 168294 w 168294"/>
                <a:gd name="connsiteY0" fmla="*/ 49949 h 234099"/>
                <a:gd name="connsiteX1" fmla="*/ 133369 w 168294"/>
                <a:gd name="connsiteY1" fmla="*/ 736 h 234099"/>
                <a:gd name="connsiteX2" fmla="*/ 98444 w 168294"/>
                <a:gd name="connsiteY2" fmla="*/ 22961 h 234099"/>
                <a:gd name="connsiteX3" fmla="*/ 63519 w 168294"/>
                <a:gd name="connsiteY3" fmla="*/ 57886 h 234099"/>
                <a:gd name="connsiteX4" fmla="*/ 31769 w 168294"/>
                <a:gd name="connsiteY4" fmla="*/ 102336 h 234099"/>
                <a:gd name="connsiteX5" fmla="*/ 12719 w 168294"/>
                <a:gd name="connsiteY5" fmla="*/ 138849 h 234099"/>
                <a:gd name="connsiteX6" fmla="*/ 19 w 168294"/>
                <a:gd name="connsiteY6" fmla="*/ 181711 h 234099"/>
                <a:gd name="connsiteX7" fmla="*/ 11132 w 168294"/>
                <a:gd name="connsiteY7" fmla="*/ 199174 h 234099"/>
                <a:gd name="connsiteX8" fmla="*/ 53994 w 168294"/>
                <a:gd name="connsiteY8" fmla="*/ 234099 h 23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294" h="234099">
                  <a:moveTo>
                    <a:pt x="168294" y="49949"/>
                  </a:moveTo>
                  <a:cubicBezTo>
                    <a:pt x="156652" y="27591"/>
                    <a:pt x="145011" y="5234"/>
                    <a:pt x="133369" y="736"/>
                  </a:cubicBezTo>
                  <a:cubicBezTo>
                    <a:pt x="121727" y="-3762"/>
                    <a:pt x="110086" y="13436"/>
                    <a:pt x="98444" y="22961"/>
                  </a:cubicBezTo>
                  <a:cubicBezTo>
                    <a:pt x="86802" y="32486"/>
                    <a:pt x="74631" y="44657"/>
                    <a:pt x="63519" y="57886"/>
                  </a:cubicBezTo>
                  <a:cubicBezTo>
                    <a:pt x="52407" y="71115"/>
                    <a:pt x="40236" y="88842"/>
                    <a:pt x="31769" y="102336"/>
                  </a:cubicBezTo>
                  <a:cubicBezTo>
                    <a:pt x="23302" y="115830"/>
                    <a:pt x="18011" y="125620"/>
                    <a:pt x="12719" y="138849"/>
                  </a:cubicBezTo>
                  <a:cubicBezTo>
                    <a:pt x="7427" y="152078"/>
                    <a:pt x="283" y="171657"/>
                    <a:pt x="19" y="181711"/>
                  </a:cubicBezTo>
                  <a:cubicBezTo>
                    <a:pt x="-245" y="191765"/>
                    <a:pt x="2136" y="190443"/>
                    <a:pt x="11132" y="199174"/>
                  </a:cubicBezTo>
                  <a:cubicBezTo>
                    <a:pt x="20128" y="207905"/>
                    <a:pt x="37061" y="221002"/>
                    <a:pt x="53994" y="234099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1EC160A1-C613-40F9-BD7F-F0780DFADCF9}"/>
                </a:ext>
              </a:extLst>
            </p:cNvPr>
            <p:cNvSpPr/>
            <p:nvPr/>
          </p:nvSpPr>
          <p:spPr>
            <a:xfrm>
              <a:off x="6022975" y="1328738"/>
              <a:ext cx="169863" cy="163703"/>
            </a:xfrm>
            <a:custGeom>
              <a:avLst/>
              <a:gdLst>
                <a:gd name="connsiteX0" fmla="*/ 169863 w 169863"/>
                <a:gd name="connsiteY0" fmla="*/ 0 h 163703"/>
                <a:gd name="connsiteX1" fmla="*/ 141288 w 169863"/>
                <a:gd name="connsiteY1" fmla="*/ 46037 h 163703"/>
                <a:gd name="connsiteX2" fmla="*/ 88900 w 169863"/>
                <a:gd name="connsiteY2" fmla="*/ 163512 h 163703"/>
                <a:gd name="connsiteX3" fmla="*/ 0 w 169863"/>
                <a:gd name="connsiteY3" fmla="*/ 15875 h 16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63" h="163703">
                  <a:moveTo>
                    <a:pt x="169863" y="0"/>
                  </a:moveTo>
                  <a:cubicBezTo>
                    <a:pt x="162322" y="9392"/>
                    <a:pt x="154782" y="18785"/>
                    <a:pt x="141288" y="46037"/>
                  </a:cubicBezTo>
                  <a:cubicBezTo>
                    <a:pt x="127794" y="73289"/>
                    <a:pt x="112448" y="168539"/>
                    <a:pt x="88900" y="163512"/>
                  </a:cubicBezTo>
                  <a:cubicBezTo>
                    <a:pt x="65352" y="158485"/>
                    <a:pt x="0" y="15875"/>
                    <a:pt x="0" y="158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10E8E925-22E4-4096-B685-8ED6E0A04F76}"/>
                </a:ext>
              </a:extLst>
            </p:cNvPr>
            <p:cNvSpPr/>
            <p:nvPr/>
          </p:nvSpPr>
          <p:spPr>
            <a:xfrm>
              <a:off x="6018213" y="1181100"/>
              <a:ext cx="174625" cy="152400"/>
            </a:xfrm>
            <a:custGeom>
              <a:avLst/>
              <a:gdLst>
                <a:gd name="connsiteX0" fmla="*/ 0 w 174625"/>
                <a:gd name="connsiteY0" fmla="*/ 0 h 152400"/>
                <a:gd name="connsiteX1" fmla="*/ 36512 w 174625"/>
                <a:gd name="connsiteY1" fmla="*/ 77788 h 152400"/>
                <a:gd name="connsiteX2" fmla="*/ 87312 w 174625"/>
                <a:gd name="connsiteY2" fmla="*/ 125413 h 152400"/>
                <a:gd name="connsiteX3" fmla="*/ 174625 w 174625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25" h="152400">
                  <a:moveTo>
                    <a:pt x="0" y="0"/>
                  </a:moveTo>
                  <a:cubicBezTo>
                    <a:pt x="10980" y="28443"/>
                    <a:pt x="21960" y="56886"/>
                    <a:pt x="36512" y="77788"/>
                  </a:cubicBezTo>
                  <a:cubicBezTo>
                    <a:pt x="51064" y="98690"/>
                    <a:pt x="64293" y="112978"/>
                    <a:pt x="87312" y="125413"/>
                  </a:cubicBezTo>
                  <a:cubicBezTo>
                    <a:pt x="110331" y="137848"/>
                    <a:pt x="142478" y="145124"/>
                    <a:pt x="174625" y="1524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23CCC3C1-A218-435D-A0B6-FE89720C1EBD}"/>
                </a:ext>
              </a:extLst>
            </p:cNvPr>
            <p:cNvSpPr/>
            <p:nvPr/>
          </p:nvSpPr>
          <p:spPr>
            <a:xfrm>
              <a:off x="6229350" y="1335088"/>
              <a:ext cx="139700" cy="120650"/>
            </a:xfrm>
            <a:custGeom>
              <a:avLst/>
              <a:gdLst>
                <a:gd name="connsiteX0" fmla="*/ 0 w 139700"/>
                <a:gd name="connsiteY0" fmla="*/ 0 h 120650"/>
                <a:gd name="connsiteX1" fmla="*/ 92075 w 139700"/>
                <a:gd name="connsiteY1" fmla="*/ 49212 h 120650"/>
                <a:gd name="connsiteX2" fmla="*/ 139700 w 139700"/>
                <a:gd name="connsiteY2" fmla="*/ 1206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0" h="120650">
                  <a:moveTo>
                    <a:pt x="0" y="0"/>
                  </a:moveTo>
                  <a:cubicBezTo>
                    <a:pt x="34396" y="14552"/>
                    <a:pt x="68792" y="29104"/>
                    <a:pt x="92075" y="49212"/>
                  </a:cubicBezTo>
                  <a:cubicBezTo>
                    <a:pt x="115358" y="69320"/>
                    <a:pt x="127529" y="94985"/>
                    <a:pt x="139700" y="1206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0CF9AAAE-71A2-45E9-A372-64C8907325D8}"/>
                </a:ext>
              </a:extLst>
            </p:cNvPr>
            <p:cNvSpPr/>
            <p:nvPr/>
          </p:nvSpPr>
          <p:spPr>
            <a:xfrm>
              <a:off x="6369050" y="1273175"/>
              <a:ext cx="61913" cy="184150"/>
            </a:xfrm>
            <a:custGeom>
              <a:avLst/>
              <a:gdLst>
                <a:gd name="connsiteX0" fmla="*/ 61913 w 61913"/>
                <a:gd name="connsiteY0" fmla="*/ 0 h 184150"/>
                <a:gd name="connsiteX1" fmla="*/ 47625 w 61913"/>
                <a:gd name="connsiteY1" fmla="*/ 74613 h 184150"/>
                <a:gd name="connsiteX2" fmla="*/ 31750 w 61913"/>
                <a:gd name="connsiteY2" fmla="*/ 136525 h 184150"/>
                <a:gd name="connsiteX3" fmla="*/ 0 w 61913"/>
                <a:gd name="connsiteY3" fmla="*/ 18415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184150">
                  <a:moveTo>
                    <a:pt x="61913" y="0"/>
                  </a:moveTo>
                  <a:cubicBezTo>
                    <a:pt x="57282" y="25929"/>
                    <a:pt x="52652" y="51859"/>
                    <a:pt x="47625" y="74613"/>
                  </a:cubicBezTo>
                  <a:cubicBezTo>
                    <a:pt x="42598" y="97367"/>
                    <a:pt x="39687" y="118269"/>
                    <a:pt x="31750" y="136525"/>
                  </a:cubicBezTo>
                  <a:cubicBezTo>
                    <a:pt x="23813" y="154781"/>
                    <a:pt x="11906" y="169465"/>
                    <a:pt x="0" y="1841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9624DE7B-B32B-4AA9-B3C6-2EAC471552AD}"/>
                </a:ext>
              </a:extLst>
            </p:cNvPr>
            <p:cNvSpPr/>
            <p:nvPr/>
          </p:nvSpPr>
          <p:spPr>
            <a:xfrm>
              <a:off x="6230938" y="1087438"/>
              <a:ext cx="127000" cy="239712"/>
            </a:xfrm>
            <a:custGeom>
              <a:avLst/>
              <a:gdLst>
                <a:gd name="connsiteX0" fmla="*/ 127000 w 127000"/>
                <a:gd name="connsiteY0" fmla="*/ 0 h 239712"/>
                <a:gd name="connsiteX1" fmla="*/ 120650 w 127000"/>
                <a:gd name="connsiteY1" fmla="*/ 95250 h 239712"/>
                <a:gd name="connsiteX2" fmla="*/ 100012 w 127000"/>
                <a:gd name="connsiteY2" fmla="*/ 133350 h 239712"/>
                <a:gd name="connsiteX3" fmla="*/ 71437 w 127000"/>
                <a:gd name="connsiteY3" fmla="*/ 176212 h 239712"/>
                <a:gd name="connsiteX4" fmla="*/ 0 w 127000"/>
                <a:gd name="connsiteY4" fmla="*/ 239712 h 2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239712">
                  <a:moveTo>
                    <a:pt x="127000" y="0"/>
                  </a:moveTo>
                  <a:cubicBezTo>
                    <a:pt x="126074" y="36512"/>
                    <a:pt x="125148" y="73025"/>
                    <a:pt x="120650" y="95250"/>
                  </a:cubicBezTo>
                  <a:cubicBezTo>
                    <a:pt x="116152" y="117475"/>
                    <a:pt x="108214" y="119856"/>
                    <a:pt x="100012" y="133350"/>
                  </a:cubicBezTo>
                  <a:cubicBezTo>
                    <a:pt x="91810" y="146844"/>
                    <a:pt x="88106" y="158485"/>
                    <a:pt x="71437" y="176212"/>
                  </a:cubicBezTo>
                  <a:cubicBezTo>
                    <a:pt x="54768" y="193939"/>
                    <a:pt x="27384" y="216825"/>
                    <a:pt x="0" y="2397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706B25FD-A277-4161-A6ED-A531902E56F7}"/>
                </a:ext>
              </a:extLst>
            </p:cNvPr>
            <p:cNvSpPr/>
            <p:nvPr/>
          </p:nvSpPr>
          <p:spPr>
            <a:xfrm>
              <a:off x="6202363" y="700088"/>
              <a:ext cx="190500" cy="622300"/>
            </a:xfrm>
            <a:custGeom>
              <a:avLst/>
              <a:gdLst>
                <a:gd name="connsiteX0" fmla="*/ 190500 w 190500"/>
                <a:gd name="connsiteY0" fmla="*/ 0 h 622300"/>
                <a:gd name="connsiteX1" fmla="*/ 174625 w 190500"/>
                <a:gd name="connsiteY1" fmla="*/ 217487 h 622300"/>
                <a:gd name="connsiteX2" fmla="*/ 147637 w 190500"/>
                <a:gd name="connsiteY2" fmla="*/ 392112 h 622300"/>
                <a:gd name="connsiteX3" fmla="*/ 82550 w 190500"/>
                <a:gd name="connsiteY3" fmla="*/ 520700 h 622300"/>
                <a:gd name="connsiteX4" fmla="*/ 0 w 190500"/>
                <a:gd name="connsiteY4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622300">
                  <a:moveTo>
                    <a:pt x="190500" y="0"/>
                  </a:moveTo>
                  <a:cubicBezTo>
                    <a:pt x="186134" y="76067"/>
                    <a:pt x="181769" y="152135"/>
                    <a:pt x="174625" y="217487"/>
                  </a:cubicBezTo>
                  <a:cubicBezTo>
                    <a:pt x="167481" y="282839"/>
                    <a:pt x="162983" y="341576"/>
                    <a:pt x="147637" y="392112"/>
                  </a:cubicBezTo>
                  <a:cubicBezTo>
                    <a:pt x="132291" y="442648"/>
                    <a:pt x="107156" y="482335"/>
                    <a:pt x="82550" y="520700"/>
                  </a:cubicBezTo>
                  <a:cubicBezTo>
                    <a:pt x="57944" y="559065"/>
                    <a:pt x="28972" y="590682"/>
                    <a:pt x="0" y="6223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692A895E-74A6-4E69-8B2E-BAA2A95306D7}"/>
                </a:ext>
              </a:extLst>
            </p:cNvPr>
            <p:cNvSpPr/>
            <p:nvPr/>
          </p:nvSpPr>
          <p:spPr>
            <a:xfrm>
              <a:off x="5864225" y="758825"/>
              <a:ext cx="74420" cy="234950"/>
            </a:xfrm>
            <a:custGeom>
              <a:avLst/>
              <a:gdLst>
                <a:gd name="connsiteX0" fmla="*/ 0 w 74420"/>
                <a:gd name="connsiteY0" fmla="*/ 0 h 234950"/>
                <a:gd name="connsiteX1" fmla="*/ 69850 w 74420"/>
                <a:gd name="connsiteY1" fmla="*/ 144463 h 234950"/>
                <a:gd name="connsiteX2" fmla="*/ 61913 w 74420"/>
                <a:gd name="connsiteY2" fmla="*/ 234950 h 23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20" h="234950">
                  <a:moveTo>
                    <a:pt x="0" y="0"/>
                  </a:moveTo>
                  <a:cubicBezTo>
                    <a:pt x="29765" y="52652"/>
                    <a:pt x="59531" y="105305"/>
                    <a:pt x="69850" y="144463"/>
                  </a:cubicBezTo>
                  <a:cubicBezTo>
                    <a:pt x="80169" y="183621"/>
                    <a:pt x="71041" y="209285"/>
                    <a:pt x="61913" y="23495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BEE4D2F9-06C4-4357-949C-189540C19C94}"/>
                </a:ext>
              </a:extLst>
            </p:cNvPr>
            <p:cNvSpPr/>
            <p:nvPr/>
          </p:nvSpPr>
          <p:spPr>
            <a:xfrm>
              <a:off x="5924550" y="998538"/>
              <a:ext cx="280988" cy="326172"/>
            </a:xfrm>
            <a:custGeom>
              <a:avLst/>
              <a:gdLst>
                <a:gd name="connsiteX0" fmla="*/ 0 w 280988"/>
                <a:gd name="connsiteY0" fmla="*/ 0 h 326172"/>
                <a:gd name="connsiteX1" fmla="*/ 76200 w 280988"/>
                <a:gd name="connsiteY1" fmla="*/ 146050 h 326172"/>
                <a:gd name="connsiteX2" fmla="*/ 160338 w 280988"/>
                <a:gd name="connsiteY2" fmla="*/ 241300 h 326172"/>
                <a:gd name="connsiteX3" fmla="*/ 179388 w 280988"/>
                <a:gd name="connsiteY3" fmla="*/ 279400 h 326172"/>
                <a:gd name="connsiteX4" fmla="*/ 258763 w 280988"/>
                <a:gd name="connsiteY4" fmla="*/ 323850 h 326172"/>
                <a:gd name="connsiteX5" fmla="*/ 280988 w 280988"/>
                <a:gd name="connsiteY5" fmla="*/ 315912 h 32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988" h="326172">
                  <a:moveTo>
                    <a:pt x="0" y="0"/>
                  </a:moveTo>
                  <a:cubicBezTo>
                    <a:pt x="24738" y="52916"/>
                    <a:pt x="49477" y="105833"/>
                    <a:pt x="76200" y="146050"/>
                  </a:cubicBezTo>
                  <a:cubicBezTo>
                    <a:pt x="102923" y="186267"/>
                    <a:pt x="143140" y="219075"/>
                    <a:pt x="160338" y="241300"/>
                  </a:cubicBezTo>
                  <a:cubicBezTo>
                    <a:pt x="177536" y="263525"/>
                    <a:pt x="162984" y="265642"/>
                    <a:pt x="179388" y="279400"/>
                  </a:cubicBezTo>
                  <a:cubicBezTo>
                    <a:pt x="195792" y="293158"/>
                    <a:pt x="241830" y="317765"/>
                    <a:pt x="258763" y="323850"/>
                  </a:cubicBezTo>
                  <a:cubicBezTo>
                    <a:pt x="275696" y="329935"/>
                    <a:pt x="278342" y="322923"/>
                    <a:pt x="280988" y="31591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F7D4B98E-8A37-41A0-8BCB-8969D6DCCDB9}"/>
                </a:ext>
              </a:extLst>
            </p:cNvPr>
            <p:cNvSpPr/>
            <p:nvPr/>
          </p:nvSpPr>
          <p:spPr>
            <a:xfrm>
              <a:off x="6030913" y="993775"/>
              <a:ext cx="259225" cy="181052"/>
            </a:xfrm>
            <a:custGeom>
              <a:avLst/>
              <a:gdLst>
                <a:gd name="connsiteX0" fmla="*/ 0 w 259225"/>
                <a:gd name="connsiteY0" fmla="*/ 136525 h 181052"/>
                <a:gd name="connsiteX1" fmla="*/ 41275 w 259225"/>
                <a:gd name="connsiteY1" fmla="*/ 180975 h 181052"/>
                <a:gd name="connsiteX2" fmla="*/ 93662 w 259225"/>
                <a:gd name="connsiteY2" fmla="*/ 127000 h 181052"/>
                <a:gd name="connsiteX3" fmla="*/ 212725 w 259225"/>
                <a:gd name="connsiteY3" fmla="*/ 80963 h 181052"/>
                <a:gd name="connsiteX4" fmla="*/ 255587 w 259225"/>
                <a:gd name="connsiteY4" fmla="*/ 30163 h 181052"/>
                <a:gd name="connsiteX5" fmla="*/ 254000 w 259225"/>
                <a:gd name="connsiteY5" fmla="*/ 0 h 18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225" h="181052">
                  <a:moveTo>
                    <a:pt x="0" y="136525"/>
                  </a:moveTo>
                  <a:cubicBezTo>
                    <a:pt x="12832" y="159544"/>
                    <a:pt x="25665" y="182563"/>
                    <a:pt x="41275" y="180975"/>
                  </a:cubicBezTo>
                  <a:cubicBezTo>
                    <a:pt x="56885" y="179387"/>
                    <a:pt x="65087" y="143669"/>
                    <a:pt x="93662" y="127000"/>
                  </a:cubicBezTo>
                  <a:cubicBezTo>
                    <a:pt x="122237" y="110331"/>
                    <a:pt x="185738" y="97102"/>
                    <a:pt x="212725" y="80963"/>
                  </a:cubicBezTo>
                  <a:cubicBezTo>
                    <a:pt x="239712" y="64824"/>
                    <a:pt x="248708" y="43657"/>
                    <a:pt x="255587" y="30163"/>
                  </a:cubicBezTo>
                  <a:cubicBezTo>
                    <a:pt x="262466" y="16669"/>
                    <a:pt x="258233" y="8334"/>
                    <a:pt x="25400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6BC539AE-E1DF-4F1E-8C93-F0518C57738C}"/>
                </a:ext>
              </a:extLst>
            </p:cNvPr>
            <p:cNvSpPr/>
            <p:nvPr/>
          </p:nvSpPr>
          <p:spPr>
            <a:xfrm>
              <a:off x="6134100" y="1130300"/>
              <a:ext cx="80828" cy="47625"/>
            </a:xfrm>
            <a:custGeom>
              <a:avLst/>
              <a:gdLst>
                <a:gd name="connsiteX0" fmla="*/ 0 w 80828"/>
                <a:gd name="connsiteY0" fmla="*/ 47625 h 47625"/>
                <a:gd name="connsiteX1" fmla="*/ 74613 w 80828"/>
                <a:gd name="connsiteY1" fmla="*/ 17463 h 47625"/>
                <a:gd name="connsiteX2" fmla="*/ 71438 w 80828"/>
                <a:gd name="connsiteY2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828" h="47625">
                  <a:moveTo>
                    <a:pt x="0" y="47625"/>
                  </a:moveTo>
                  <a:cubicBezTo>
                    <a:pt x="31353" y="36512"/>
                    <a:pt x="62707" y="25400"/>
                    <a:pt x="74613" y="17463"/>
                  </a:cubicBezTo>
                  <a:cubicBezTo>
                    <a:pt x="86519" y="9526"/>
                    <a:pt x="78978" y="4763"/>
                    <a:pt x="71438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4DA9A61B-E631-43A1-AE6A-DC34F92B097A}"/>
                </a:ext>
              </a:extLst>
            </p:cNvPr>
            <p:cNvSpPr/>
            <p:nvPr/>
          </p:nvSpPr>
          <p:spPr>
            <a:xfrm>
              <a:off x="6088063" y="850900"/>
              <a:ext cx="23856" cy="103188"/>
            </a:xfrm>
            <a:custGeom>
              <a:avLst/>
              <a:gdLst>
                <a:gd name="connsiteX0" fmla="*/ 4762 w 23856"/>
                <a:gd name="connsiteY0" fmla="*/ 0 h 103188"/>
                <a:gd name="connsiteX1" fmla="*/ 23812 w 23856"/>
                <a:gd name="connsiteY1" fmla="*/ 66675 h 103188"/>
                <a:gd name="connsiteX2" fmla="*/ 0 w 23856"/>
                <a:gd name="connsiteY2" fmla="*/ 103188 h 10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56" h="103188">
                  <a:moveTo>
                    <a:pt x="4762" y="0"/>
                  </a:moveTo>
                  <a:cubicBezTo>
                    <a:pt x="14684" y="24738"/>
                    <a:pt x="24606" y="49477"/>
                    <a:pt x="23812" y="66675"/>
                  </a:cubicBezTo>
                  <a:cubicBezTo>
                    <a:pt x="23018" y="83873"/>
                    <a:pt x="5292" y="96838"/>
                    <a:pt x="0" y="1031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B3DDCEED-D7E8-4645-9926-D5F76FCC6FFC}"/>
                </a:ext>
              </a:extLst>
            </p:cNvPr>
            <p:cNvSpPr/>
            <p:nvPr/>
          </p:nvSpPr>
          <p:spPr>
            <a:xfrm>
              <a:off x="6084888" y="996950"/>
              <a:ext cx="38100" cy="44450"/>
            </a:xfrm>
            <a:custGeom>
              <a:avLst/>
              <a:gdLst>
                <a:gd name="connsiteX0" fmla="*/ 0 w 38100"/>
                <a:gd name="connsiteY0" fmla="*/ 0 h 44450"/>
                <a:gd name="connsiteX1" fmla="*/ 38100 w 38100"/>
                <a:gd name="connsiteY1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44450">
                  <a:moveTo>
                    <a:pt x="0" y="0"/>
                  </a:moveTo>
                  <a:lnTo>
                    <a:pt x="38100" y="44450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3E3BF7EC-CAE8-47A3-AFD7-0582503AFEA4}"/>
                </a:ext>
              </a:extLst>
            </p:cNvPr>
            <p:cNvSpPr/>
            <p:nvPr/>
          </p:nvSpPr>
          <p:spPr>
            <a:xfrm>
              <a:off x="6378575" y="660381"/>
              <a:ext cx="95530" cy="265132"/>
            </a:xfrm>
            <a:custGeom>
              <a:avLst/>
              <a:gdLst>
                <a:gd name="connsiteX0" fmla="*/ 17463 w 95530"/>
                <a:gd name="connsiteY0" fmla="*/ 57169 h 265132"/>
                <a:gd name="connsiteX1" fmla="*/ 55563 w 95530"/>
                <a:gd name="connsiteY1" fmla="*/ 19 h 265132"/>
                <a:gd name="connsiteX2" fmla="*/ 95250 w 95530"/>
                <a:gd name="connsiteY2" fmla="*/ 52407 h 265132"/>
                <a:gd name="connsiteX3" fmla="*/ 71438 w 95530"/>
                <a:gd name="connsiteY3" fmla="*/ 174644 h 265132"/>
                <a:gd name="connsiteX4" fmla="*/ 36513 w 95530"/>
                <a:gd name="connsiteY4" fmla="*/ 244494 h 265132"/>
                <a:gd name="connsiteX5" fmla="*/ 0 w 95530"/>
                <a:gd name="connsiteY5" fmla="*/ 265132 h 2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30" h="265132">
                  <a:moveTo>
                    <a:pt x="17463" y="57169"/>
                  </a:moveTo>
                  <a:cubicBezTo>
                    <a:pt x="30031" y="28991"/>
                    <a:pt x="42599" y="813"/>
                    <a:pt x="55563" y="19"/>
                  </a:cubicBezTo>
                  <a:cubicBezTo>
                    <a:pt x="68527" y="-775"/>
                    <a:pt x="92604" y="23303"/>
                    <a:pt x="95250" y="52407"/>
                  </a:cubicBezTo>
                  <a:cubicBezTo>
                    <a:pt x="97896" y="81511"/>
                    <a:pt x="81228" y="142630"/>
                    <a:pt x="71438" y="174644"/>
                  </a:cubicBezTo>
                  <a:cubicBezTo>
                    <a:pt x="61649" y="206659"/>
                    <a:pt x="48419" y="229413"/>
                    <a:pt x="36513" y="244494"/>
                  </a:cubicBezTo>
                  <a:cubicBezTo>
                    <a:pt x="24607" y="259575"/>
                    <a:pt x="12303" y="262353"/>
                    <a:pt x="0" y="265132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1C494893-58F3-426C-93CC-5EF2BA72EB51}"/>
                </a:ext>
              </a:extLst>
            </p:cNvPr>
            <p:cNvSpPr/>
            <p:nvPr/>
          </p:nvSpPr>
          <p:spPr>
            <a:xfrm>
              <a:off x="6405033" y="713317"/>
              <a:ext cx="31750" cy="118533"/>
            </a:xfrm>
            <a:custGeom>
              <a:avLst/>
              <a:gdLst>
                <a:gd name="connsiteX0" fmla="*/ 31750 w 31750"/>
                <a:gd name="connsiteY0" fmla="*/ 0 h 118533"/>
                <a:gd name="connsiteX1" fmla="*/ 21167 w 31750"/>
                <a:gd name="connsiteY1" fmla="*/ 78316 h 118533"/>
                <a:gd name="connsiteX2" fmla="*/ 0 w 31750"/>
                <a:gd name="connsiteY2" fmla="*/ 118533 h 11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" h="118533">
                  <a:moveTo>
                    <a:pt x="31750" y="0"/>
                  </a:moveTo>
                  <a:cubicBezTo>
                    <a:pt x="29104" y="29280"/>
                    <a:pt x="26459" y="58561"/>
                    <a:pt x="21167" y="78316"/>
                  </a:cubicBezTo>
                  <a:cubicBezTo>
                    <a:pt x="15875" y="98071"/>
                    <a:pt x="7937" y="108302"/>
                    <a:pt x="0" y="11853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DCECC6C8-4F6D-4DAF-A3A5-2C69A9341DFA}"/>
                </a:ext>
              </a:extLst>
            </p:cNvPr>
            <p:cNvSpPr/>
            <p:nvPr/>
          </p:nvSpPr>
          <p:spPr>
            <a:xfrm>
              <a:off x="5808257" y="765175"/>
              <a:ext cx="122643" cy="185738"/>
            </a:xfrm>
            <a:custGeom>
              <a:avLst/>
              <a:gdLst>
                <a:gd name="connsiteX0" fmla="*/ 19456 w 122643"/>
                <a:gd name="connsiteY0" fmla="*/ 0 h 185738"/>
                <a:gd name="connsiteX1" fmla="*/ 1993 w 122643"/>
                <a:gd name="connsiteY1" fmla="*/ 52388 h 185738"/>
                <a:gd name="connsiteX2" fmla="*/ 60731 w 122643"/>
                <a:gd name="connsiteY2" fmla="*/ 144463 h 185738"/>
                <a:gd name="connsiteX3" fmla="*/ 122643 w 122643"/>
                <a:gd name="connsiteY3" fmla="*/ 185738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43" h="185738">
                  <a:moveTo>
                    <a:pt x="19456" y="0"/>
                  </a:moveTo>
                  <a:cubicBezTo>
                    <a:pt x="7285" y="14155"/>
                    <a:pt x="-4886" y="28311"/>
                    <a:pt x="1993" y="52388"/>
                  </a:cubicBezTo>
                  <a:cubicBezTo>
                    <a:pt x="8872" y="76465"/>
                    <a:pt x="40623" y="122238"/>
                    <a:pt x="60731" y="144463"/>
                  </a:cubicBezTo>
                  <a:cubicBezTo>
                    <a:pt x="80839" y="166688"/>
                    <a:pt x="101741" y="176213"/>
                    <a:pt x="122643" y="18573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FF5CC534-F98A-4CF3-B9D1-5F862AB595D1}"/>
                </a:ext>
              </a:extLst>
            </p:cNvPr>
            <p:cNvSpPr/>
            <p:nvPr/>
          </p:nvSpPr>
          <p:spPr>
            <a:xfrm>
              <a:off x="5837767" y="808567"/>
              <a:ext cx="63500" cy="76200"/>
            </a:xfrm>
            <a:custGeom>
              <a:avLst/>
              <a:gdLst>
                <a:gd name="connsiteX0" fmla="*/ 0 w 63500"/>
                <a:gd name="connsiteY0" fmla="*/ 0 h 76200"/>
                <a:gd name="connsiteX1" fmla="*/ 21166 w 63500"/>
                <a:gd name="connsiteY1" fmla="*/ 46566 h 76200"/>
                <a:gd name="connsiteX2" fmla="*/ 63500 w 635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76200">
                  <a:moveTo>
                    <a:pt x="0" y="0"/>
                  </a:moveTo>
                  <a:cubicBezTo>
                    <a:pt x="5291" y="16933"/>
                    <a:pt x="10583" y="33866"/>
                    <a:pt x="21166" y="46566"/>
                  </a:cubicBezTo>
                  <a:cubicBezTo>
                    <a:pt x="31749" y="59266"/>
                    <a:pt x="47624" y="67733"/>
                    <a:pt x="63500" y="762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85800E35-FF38-4D69-BB5B-1ED6A0B714D4}"/>
                </a:ext>
              </a:extLst>
            </p:cNvPr>
            <p:cNvSpPr/>
            <p:nvPr/>
          </p:nvSpPr>
          <p:spPr>
            <a:xfrm rot="20965548">
              <a:off x="6216458" y="756443"/>
              <a:ext cx="45719" cy="587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8BDEB2F3-CBF2-43D6-88BF-783643188328}"/>
                </a:ext>
              </a:extLst>
            </p:cNvPr>
            <p:cNvSpPr/>
            <p:nvPr/>
          </p:nvSpPr>
          <p:spPr>
            <a:xfrm rot="20965548">
              <a:off x="6002644" y="796643"/>
              <a:ext cx="45719" cy="587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右目の周り">
              <a:extLst>
                <a:ext uri="{FF2B5EF4-FFF2-40B4-BE49-F238E27FC236}">
                  <a16:creationId xmlns:a16="http://schemas.microsoft.com/office/drawing/2014/main" id="{A6ADB666-B1AD-4162-B741-6F7AF50C21E4}"/>
                </a:ext>
              </a:extLst>
            </p:cNvPr>
            <p:cNvSpPr/>
            <p:nvPr/>
          </p:nvSpPr>
          <p:spPr>
            <a:xfrm>
              <a:off x="5945182" y="779463"/>
              <a:ext cx="119068" cy="123679"/>
            </a:xfrm>
            <a:custGeom>
              <a:avLst/>
              <a:gdLst>
                <a:gd name="connsiteX0" fmla="*/ 49218 w 119068"/>
                <a:gd name="connsiteY0" fmla="*/ 0 h 123679"/>
                <a:gd name="connsiteX1" fmla="*/ 6 w 119068"/>
                <a:gd name="connsiteY1" fmla="*/ 49212 h 123679"/>
                <a:gd name="connsiteX2" fmla="*/ 46043 w 119068"/>
                <a:gd name="connsiteY2" fmla="*/ 114300 h 123679"/>
                <a:gd name="connsiteX3" fmla="*/ 84143 w 119068"/>
                <a:gd name="connsiteY3" fmla="*/ 120650 h 123679"/>
                <a:gd name="connsiteX4" fmla="*/ 119068 w 119068"/>
                <a:gd name="connsiteY4" fmla="*/ 88900 h 12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8" h="123679">
                  <a:moveTo>
                    <a:pt x="49218" y="0"/>
                  </a:moveTo>
                  <a:cubicBezTo>
                    <a:pt x="24876" y="15081"/>
                    <a:pt x="535" y="30162"/>
                    <a:pt x="6" y="49212"/>
                  </a:cubicBezTo>
                  <a:cubicBezTo>
                    <a:pt x="-523" y="68262"/>
                    <a:pt x="32020" y="102394"/>
                    <a:pt x="46043" y="114300"/>
                  </a:cubicBezTo>
                  <a:cubicBezTo>
                    <a:pt x="60066" y="126206"/>
                    <a:pt x="71972" y="124883"/>
                    <a:pt x="84143" y="120650"/>
                  </a:cubicBezTo>
                  <a:cubicBezTo>
                    <a:pt x="96314" y="116417"/>
                    <a:pt x="115893" y="94456"/>
                    <a:pt x="119068" y="8890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5C524EDE-2141-48BC-84AD-867F364E6D5F}"/>
                </a:ext>
              </a:extLst>
            </p:cNvPr>
            <p:cNvSpPr/>
            <p:nvPr/>
          </p:nvSpPr>
          <p:spPr>
            <a:xfrm>
              <a:off x="6242050" y="704850"/>
              <a:ext cx="65026" cy="130175"/>
            </a:xfrm>
            <a:custGeom>
              <a:avLst/>
              <a:gdLst>
                <a:gd name="connsiteX0" fmla="*/ 0 w 65026"/>
                <a:gd name="connsiteY0" fmla="*/ 0 h 130175"/>
                <a:gd name="connsiteX1" fmla="*/ 61913 w 65026"/>
                <a:gd name="connsiteY1" fmla="*/ 38100 h 130175"/>
                <a:gd name="connsiteX2" fmla="*/ 53975 w 65026"/>
                <a:gd name="connsiteY2" fmla="*/ 112713 h 130175"/>
                <a:gd name="connsiteX3" fmla="*/ 38100 w 65026"/>
                <a:gd name="connsiteY3" fmla="*/ 130175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6" h="130175">
                  <a:moveTo>
                    <a:pt x="0" y="0"/>
                  </a:moveTo>
                  <a:cubicBezTo>
                    <a:pt x="26458" y="9657"/>
                    <a:pt x="52917" y="19315"/>
                    <a:pt x="61913" y="38100"/>
                  </a:cubicBezTo>
                  <a:cubicBezTo>
                    <a:pt x="70909" y="56885"/>
                    <a:pt x="57944" y="97367"/>
                    <a:pt x="53975" y="112713"/>
                  </a:cubicBezTo>
                  <a:cubicBezTo>
                    <a:pt x="50006" y="128059"/>
                    <a:pt x="42333" y="127265"/>
                    <a:pt x="38100" y="1301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12B321A4-30CD-432F-9D4A-950D3B8ED747}"/>
                </a:ext>
              </a:extLst>
            </p:cNvPr>
            <p:cNvSpPr/>
            <p:nvPr/>
          </p:nvSpPr>
          <p:spPr>
            <a:xfrm>
              <a:off x="6183313" y="798513"/>
              <a:ext cx="76200" cy="69903"/>
            </a:xfrm>
            <a:custGeom>
              <a:avLst/>
              <a:gdLst>
                <a:gd name="connsiteX0" fmla="*/ 0 w 76200"/>
                <a:gd name="connsiteY0" fmla="*/ 0 h 69903"/>
                <a:gd name="connsiteX1" fmla="*/ 23812 w 76200"/>
                <a:gd name="connsiteY1" fmla="*/ 61912 h 69903"/>
                <a:gd name="connsiteX2" fmla="*/ 53975 w 76200"/>
                <a:gd name="connsiteY2" fmla="*/ 68262 h 69903"/>
                <a:gd name="connsiteX3" fmla="*/ 76200 w 76200"/>
                <a:gd name="connsiteY3" fmla="*/ 53975 h 6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69903">
                  <a:moveTo>
                    <a:pt x="0" y="0"/>
                  </a:moveTo>
                  <a:cubicBezTo>
                    <a:pt x="7408" y="25267"/>
                    <a:pt x="14816" y="50535"/>
                    <a:pt x="23812" y="61912"/>
                  </a:cubicBezTo>
                  <a:cubicBezTo>
                    <a:pt x="32808" y="73289"/>
                    <a:pt x="45244" y="69585"/>
                    <a:pt x="53975" y="68262"/>
                  </a:cubicBezTo>
                  <a:cubicBezTo>
                    <a:pt x="62706" y="66939"/>
                    <a:pt x="69453" y="60457"/>
                    <a:pt x="76200" y="539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0B13A749-D65B-4F09-BAE8-0414466EBCE5}"/>
                </a:ext>
              </a:extLst>
            </p:cNvPr>
            <p:cNvSpPr/>
            <p:nvPr/>
          </p:nvSpPr>
          <p:spPr>
            <a:xfrm>
              <a:off x="6293461" y="622300"/>
              <a:ext cx="62955" cy="506413"/>
            </a:xfrm>
            <a:custGeom>
              <a:avLst/>
              <a:gdLst>
                <a:gd name="connsiteX0" fmla="*/ 27964 w 62955"/>
                <a:gd name="connsiteY0" fmla="*/ 0 h 506413"/>
                <a:gd name="connsiteX1" fmla="*/ 54952 w 62955"/>
                <a:gd name="connsiteY1" fmla="*/ 100013 h 506413"/>
                <a:gd name="connsiteX2" fmla="*/ 62889 w 62955"/>
                <a:gd name="connsiteY2" fmla="*/ 207963 h 506413"/>
                <a:gd name="connsiteX3" fmla="*/ 51777 w 62955"/>
                <a:gd name="connsiteY3" fmla="*/ 361950 h 506413"/>
                <a:gd name="connsiteX4" fmla="*/ 977 w 62955"/>
                <a:gd name="connsiteY4" fmla="*/ 463550 h 506413"/>
                <a:gd name="connsiteX5" fmla="*/ 23202 w 62955"/>
                <a:gd name="connsiteY5" fmla="*/ 506413 h 50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55" h="506413">
                  <a:moveTo>
                    <a:pt x="27964" y="0"/>
                  </a:moveTo>
                  <a:cubicBezTo>
                    <a:pt x="38547" y="32676"/>
                    <a:pt x="49131" y="65352"/>
                    <a:pt x="54952" y="100013"/>
                  </a:cubicBezTo>
                  <a:cubicBezTo>
                    <a:pt x="60773" y="134674"/>
                    <a:pt x="63418" y="164307"/>
                    <a:pt x="62889" y="207963"/>
                  </a:cubicBezTo>
                  <a:cubicBezTo>
                    <a:pt x="62360" y="251619"/>
                    <a:pt x="62096" y="319352"/>
                    <a:pt x="51777" y="361950"/>
                  </a:cubicBezTo>
                  <a:cubicBezTo>
                    <a:pt x="41458" y="404548"/>
                    <a:pt x="5740" y="439473"/>
                    <a:pt x="977" y="463550"/>
                  </a:cubicBezTo>
                  <a:cubicBezTo>
                    <a:pt x="-3786" y="487627"/>
                    <a:pt x="9708" y="497020"/>
                    <a:pt x="23202" y="5064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8DF59F5A-0B43-4864-B1AC-1E256DC47024}"/>
                </a:ext>
              </a:extLst>
            </p:cNvPr>
            <p:cNvSpPr/>
            <p:nvPr/>
          </p:nvSpPr>
          <p:spPr>
            <a:xfrm>
              <a:off x="6338888" y="600075"/>
              <a:ext cx="30162" cy="82550"/>
            </a:xfrm>
            <a:custGeom>
              <a:avLst/>
              <a:gdLst>
                <a:gd name="connsiteX0" fmla="*/ 0 w 30162"/>
                <a:gd name="connsiteY0" fmla="*/ 0 h 82550"/>
                <a:gd name="connsiteX1" fmla="*/ 30162 w 30162"/>
                <a:gd name="connsiteY1" fmla="*/ 825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62" h="82550">
                  <a:moveTo>
                    <a:pt x="0" y="0"/>
                  </a:moveTo>
                  <a:lnTo>
                    <a:pt x="30162" y="82550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FC0DF8BC-4D06-46DD-A936-DEE4E6E39E58}"/>
                </a:ext>
              </a:extLst>
            </p:cNvPr>
            <p:cNvSpPr/>
            <p:nvPr/>
          </p:nvSpPr>
          <p:spPr>
            <a:xfrm>
              <a:off x="6370638" y="639763"/>
              <a:ext cx="46037" cy="41275"/>
            </a:xfrm>
            <a:custGeom>
              <a:avLst/>
              <a:gdLst>
                <a:gd name="connsiteX0" fmla="*/ 0 w 46037"/>
                <a:gd name="connsiteY0" fmla="*/ 41275 h 41275"/>
                <a:gd name="connsiteX1" fmla="*/ 46037 w 46037"/>
                <a:gd name="connsiteY1" fmla="*/ 0 h 4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037" h="41275">
                  <a:moveTo>
                    <a:pt x="0" y="41275"/>
                  </a:moveTo>
                  <a:cubicBezTo>
                    <a:pt x="20902" y="24738"/>
                    <a:pt x="41804" y="8202"/>
                    <a:pt x="46037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4BFF950-9CBE-48D5-9267-4CBF125D1C11}"/>
                </a:ext>
              </a:extLst>
            </p:cNvPr>
            <p:cNvSpPr/>
            <p:nvPr/>
          </p:nvSpPr>
          <p:spPr>
            <a:xfrm>
              <a:off x="6135688" y="616659"/>
              <a:ext cx="155575" cy="164391"/>
            </a:xfrm>
            <a:custGeom>
              <a:avLst/>
              <a:gdLst>
                <a:gd name="connsiteX0" fmla="*/ 0 w 155575"/>
                <a:gd name="connsiteY0" fmla="*/ 164391 h 164391"/>
                <a:gd name="connsiteX1" fmla="*/ 65087 w 155575"/>
                <a:gd name="connsiteY1" fmla="*/ 97716 h 164391"/>
                <a:gd name="connsiteX2" fmla="*/ 134937 w 155575"/>
                <a:gd name="connsiteY2" fmla="*/ 2466 h 164391"/>
                <a:gd name="connsiteX3" fmla="*/ 155575 w 155575"/>
                <a:gd name="connsiteY3" fmla="*/ 37391 h 16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75" h="164391">
                  <a:moveTo>
                    <a:pt x="0" y="164391"/>
                  </a:moveTo>
                  <a:cubicBezTo>
                    <a:pt x="21299" y="144547"/>
                    <a:pt x="42598" y="124703"/>
                    <a:pt x="65087" y="97716"/>
                  </a:cubicBezTo>
                  <a:cubicBezTo>
                    <a:pt x="87576" y="70729"/>
                    <a:pt x="119856" y="12520"/>
                    <a:pt x="134937" y="2466"/>
                  </a:cubicBezTo>
                  <a:cubicBezTo>
                    <a:pt x="150018" y="-7588"/>
                    <a:pt x="152796" y="14901"/>
                    <a:pt x="155575" y="37391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AF7864F8-7480-4FD0-B469-7E2996D44343}"/>
                </a:ext>
              </a:extLst>
            </p:cNvPr>
            <p:cNvSpPr/>
            <p:nvPr/>
          </p:nvSpPr>
          <p:spPr>
            <a:xfrm>
              <a:off x="6167438" y="673100"/>
              <a:ext cx="73025" cy="104775"/>
            </a:xfrm>
            <a:custGeom>
              <a:avLst/>
              <a:gdLst>
                <a:gd name="connsiteX0" fmla="*/ 73025 w 73025"/>
                <a:gd name="connsiteY0" fmla="*/ 0 h 104775"/>
                <a:gd name="connsiteX1" fmla="*/ 39687 w 73025"/>
                <a:gd name="connsiteY1" fmla="*/ 76200 h 104775"/>
                <a:gd name="connsiteX2" fmla="*/ 0 w 73025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025" h="104775">
                  <a:moveTo>
                    <a:pt x="73025" y="0"/>
                  </a:moveTo>
                  <a:cubicBezTo>
                    <a:pt x="62441" y="29369"/>
                    <a:pt x="51858" y="58738"/>
                    <a:pt x="39687" y="76200"/>
                  </a:cubicBezTo>
                  <a:cubicBezTo>
                    <a:pt x="27516" y="93662"/>
                    <a:pt x="13758" y="99218"/>
                    <a:pt x="0" y="104775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A7CBCB4C-BAF8-4DBB-B798-D6B4492BFE8F}"/>
                </a:ext>
              </a:extLst>
            </p:cNvPr>
            <p:cNvSpPr/>
            <p:nvPr/>
          </p:nvSpPr>
          <p:spPr>
            <a:xfrm>
              <a:off x="5913438" y="685800"/>
              <a:ext cx="169862" cy="153988"/>
            </a:xfrm>
            <a:custGeom>
              <a:avLst/>
              <a:gdLst>
                <a:gd name="connsiteX0" fmla="*/ 0 w 169862"/>
                <a:gd name="connsiteY0" fmla="*/ 0 h 153988"/>
                <a:gd name="connsiteX1" fmla="*/ 68262 w 169862"/>
                <a:gd name="connsiteY1" fmla="*/ 58738 h 153988"/>
                <a:gd name="connsiteX2" fmla="*/ 125412 w 169862"/>
                <a:gd name="connsiteY2" fmla="*/ 106363 h 153988"/>
                <a:gd name="connsiteX3" fmla="*/ 158750 w 169862"/>
                <a:gd name="connsiteY3" fmla="*/ 136525 h 153988"/>
                <a:gd name="connsiteX4" fmla="*/ 169862 w 169862"/>
                <a:gd name="connsiteY4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62" h="153988">
                  <a:moveTo>
                    <a:pt x="0" y="0"/>
                  </a:moveTo>
                  <a:lnTo>
                    <a:pt x="68262" y="58738"/>
                  </a:lnTo>
                  <a:cubicBezTo>
                    <a:pt x="89164" y="76465"/>
                    <a:pt x="110331" y="93398"/>
                    <a:pt x="125412" y="106363"/>
                  </a:cubicBezTo>
                  <a:cubicBezTo>
                    <a:pt x="140493" y="119328"/>
                    <a:pt x="151342" y="128588"/>
                    <a:pt x="158750" y="136525"/>
                  </a:cubicBezTo>
                  <a:cubicBezTo>
                    <a:pt x="166158" y="144463"/>
                    <a:pt x="168010" y="149225"/>
                    <a:pt x="169862" y="1539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2C04DE2E-DEBC-4FA6-870D-C6FBB92FFB38}"/>
                </a:ext>
              </a:extLst>
            </p:cNvPr>
            <p:cNvSpPr/>
            <p:nvPr/>
          </p:nvSpPr>
          <p:spPr>
            <a:xfrm>
              <a:off x="5900738" y="714375"/>
              <a:ext cx="82550" cy="68263"/>
            </a:xfrm>
            <a:custGeom>
              <a:avLst/>
              <a:gdLst>
                <a:gd name="connsiteX0" fmla="*/ 0 w 82550"/>
                <a:gd name="connsiteY0" fmla="*/ 0 h 68263"/>
                <a:gd name="connsiteX1" fmla="*/ 82550 w 82550"/>
                <a:gd name="connsiteY1" fmla="*/ 68263 h 6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550" h="68263">
                  <a:moveTo>
                    <a:pt x="0" y="0"/>
                  </a:moveTo>
                  <a:lnTo>
                    <a:pt x="82550" y="6826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760ED612-B356-4EB4-9FF5-14E057CF0C89}"/>
                </a:ext>
              </a:extLst>
            </p:cNvPr>
            <p:cNvSpPr/>
            <p:nvPr/>
          </p:nvSpPr>
          <p:spPr>
            <a:xfrm>
              <a:off x="5881688" y="514350"/>
              <a:ext cx="387350" cy="189377"/>
            </a:xfrm>
            <a:custGeom>
              <a:avLst/>
              <a:gdLst>
                <a:gd name="connsiteX0" fmla="*/ 0 w 387350"/>
                <a:gd name="connsiteY0" fmla="*/ 39688 h 189377"/>
                <a:gd name="connsiteX1" fmla="*/ 152400 w 387350"/>
                <a:gd name="connsiteY1" fmla="*/ 163513 h 189377"/>
                <a:gd name="connsiteX2" fmla="*/ 222250 w 387350"/>
                <a:gd name="connsiteY2" fmla="*/ 184150 h 189377"/>
                <a:gd name="connsiteX3" fmla="*/ 311150 w 387350"/>
                <a:gd name="connsiteY3" fmla="*/ 93663 h 189377"/>
                <a:gd name="connsiteX4" fmla="*/ 387350 w 387350"/>
                <a:gd name="connsiteY4" fmla="*/ 0 h 18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350" h="189377">
                  <a:moveTo>
                    <a:pt x="0" y="39688"/>
                  </a:moveTo>
                  <a:cubicBezTo>
                    <a:pt x="57679" y="89562"/>
                    <a:pt x="115358" y="139436"/>
                    <a:pt x="152400" y="163513"/>
                  </a:cubicBezTo>
                  <a:cubicBezTo>
                    <a:pt x="189442" y="187590"/>
                    <a:pt x="195792" y="195792"/>
                    <a:pt x="222250" y="184150"/>
                  </a:cubicBezTo>
                  <a:cubicBezTo>
                    <a:pt x="248708" y="172508"/>
                    <a:pt x="283633" y="124355"/>
                    <a:pt x="311150" y="93663"/>
                  </a:cubicBezTo>
                  <a:cubicBezTo>
                    <a:pt x="338667" y="62971"/>
                    <a:pt x="363008" y="31485"/>
                    <a:pt x="38735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D38D92CA-FF4B-48C8-BF9D-6395CA95C363}"/>
                </a:ext>
              </a:extLst>
            </p:cNvPr>
            <p:cNvSpPr/>
            <p:nvPr/>
          </p:nvSpPr>
          <p:spPr>
            <a:xfrm>
              <a:off x="6276975" y="509588"/>
              <a:ext cx="67350" cy="96837"/>
            </a:xfrm>
            <a:custGeom>
              <a:avLst/>
              <a:gdLst>
                <a:gd name="connsiteX0" fmla="*/ 0 w 67350"/>
                <a:gd name="connsiteY0" fmla="*/ 0 h 96837"/>
                <a:gd name="connsiteX1" fmla="*/ 66675 w 67350"/>
                <a:gd name="connsiteY1" fmla="*/ 73025 h 96837"/>
                <a:gd name="connsiteX2" fmla="*/ 34925 w 67350"/>
                <a:gd name="connsiteY2" fmla="*/ 96837 h 9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50" h="96837">
                  <a:moveTo>
                    <a:pt x="0" y="0"/>
                  </a:moveTo>
                  <a:cubicBezTo>
                    <a:pt x="30427" y="28443"/>
                    <a:pt x="60854" y="56886"/>
                    <a:pt x="66675" y="73025"/>
                  </a:cubicBezTo>
                  <a:cubicBezTo>
                    <a:pt x="72496" y="89164"/>
                    <a:pt x="38894" y="91281"/>
                    <a:pt x="34925" y="9683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820FF028-D97C-4AC2-A5C4-9A9659FF3089}"/>
                </a:ext>
              </a:extLst>
            </p:cNvPr>
            <p:cNvSpPr/>
            <p:nvPr/>
          </p:nvSpPr>
          <p:spPr>
            <a:xfrm>
              <a:off x="5859463" y="573088"/>
              <a:ext cx="14368" cy="185737"/>
            </a:xfrm>
            <a:custGeom>
              <a:avLst/>
              <a:gdLst>
                <a:gd name="connsiteX0" fmla="*/ 0 w 14368"/>
                <a:gd name="connsiteY0" fmla="*/ 0 h 185737"/>
                <a:gd name="connsiteX1" fmla="*/ 14287 w 14368"/>
                <a:gd name="connsiteY1" fmla="*/ 80962 h 185737"/>
                <a:gd name="connsiteX2" fmla="*/ 4762 w 14368"/>
                <a:gd name="connsiteY2" fmla="*/ 185737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68" h="185737">
                  <a:moveTo>
                    <a:pt x="0" y="0"/>
                  </a:moveTo>
                  <a:cubicBezTo>
                    <a:pt x="6746" y="25003"/>
                    <a:pt x="13493" y="50006"/>
                    <a:pt x="14287" y="80962"/>
                  </a:cubicBezTo>
                  <a:cubicBezTo>
                    <a:pt x="15081" y="111918"/>
                    <a:pt x="9921" y="148827"/>
                    <a:pt x="4762" y="185737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: 図形 197">
              <a:extLst>
                <a:ext uri="{FF2B5EF4-FFF2-40B4-BE49-F238E27FC236}">
                  <a16:creationId xmlns:a16="http://schemas.microsoft.com/office/drawing/2014/main" id="{FA45637B-0D61-4444-A00B-C008AC67C502}"/>
                </a:ext>
              </a:extLst>
            </p:cNvPr>
            <p:cNvSpPr/>
            <p:nvPr/>
          </p:nvSpPr>
          <p:spPr>
            <a:xfrm>
              <a:off x="5840401" y="568325"/>
              <a:ext cx="9537" cy="155575"/>
            </a:xfrm>
            <a:custGeom>
              <a:avLst/>
              <a:gdLst>
                <a:gd name="connsiteX0" fmla="*/ 7949 w 9537"/>
                <a:gd name="connsiteY0" fmla="*/ 155575 h 155575"/>
                <a:gd name="connsiteX1" fmla="*/ 12 w 9537"/>
                <a:gd name="connsiteY1" fmla="*/ 36513 h 155575"/>
                <a:gd name="connsiteX2" fmla="*/ 9537 w 9537"/>
                <a:gd name="connsiteY2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7" h="155575">
                  <a:moveTo>
                    <a:pt x="7949" y="155575"/>
                  </a:moveTo>
                  <a:cubicBezTo>
                    <a:pt x="3848" y="109008"/>
                    <a:pt x="-253" y="62442"/>
                    <a:pt x="12" y="36513"/>
                  </a:cubicBezTo>
                  <a:cubicBezTo>
                    <a:pt x="277" y="10584"/>
                    <a:pt x="6098" y="7937"/>
                    <a:pt x="9537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E324F4F2-4661-46D1-A3D6-1136D5196B7C}"/>
                </a:ext>
              </a:extLst>
            </p:cNvPr>
            <p:cNvSpPr/>
            <p:nvPr/>
          </p:nvSpPr>
          <p:spPr>
            <a:xfrm>
              <a:off x="5903913" y="476250"/>
              <a:ext cx="361950" cy="188187"/>
            </a:xfrm>
            <a:custGeom>
              <a:avLst/>
              <a:gdLst>
                <a:gd name="connsiteX0" fmla="*/ 0 w 361950"/>
                <a:gd name="connsiteY0" fmla="*/ 69850 h 188187"/>
                <a:gd name="connsiteX1" fmla="*/ 58737 w 361950"/>
                <a:gd name="connsiteY1" fmla="*/ 120650 h 188187"/>
                <a:gd name="connsiteX2" fmla="*/ 144462 w 361950"/>
                <a:gd name="connsiteY2" fmla="*/ 177800 h 188187"/>
                <a:gd name="connsiteX3" fmla="*/ 188912 w 361950"/>
                <a:gd name="connsiteY3" fmla="*/ 184150 h 188187"/>
                <a:gd name="connsiteX4" fmla="*/ 252412 w 361950"/>
                <a:gd name="connsiteY4" fmla="*/ 133350 h 188187"/>
                <a:gd name="connsiteX5" fmla="*/ 296862 w 361950"/>
                <a:gd name="connsiteY5" fmla="*/ 60325 h 188187"/>
                <a:gd name="connsiteX6" fmla="*/ 361950 w 361950"/>
                <a:gd name="connsiteY6" fmla="*/ 0 h 1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950" h="188187">
                  <a:moveTo>
                    <a:pt x="0" y="69850"/>
                  </a:moveTo>
                  <a:cubicBezTo>
                    <a:pt x="17330" y="86254"/>
                    <a:pt x="34660" y="102658"/>
                    <a:pt x="58737" y="120650"/>
                  </a:cubicBezTo>
                  <a:cubicBezTo>
                    <a:pt x="82814" y="138642"/>
                    <a:pt x="122766" y="167217"/>
                    <a:pt x="144462" y="177800"/>
                  </a:cubicBezTo>
                  <a:cubicBezTo>
                    <a:pt x="166158" y="188383"/>
                    <a:pt x="170920" y="191558"/>
                    <a:pt x="188912" y="184150"/>
                  </a:cubicBezTo>
                  <a:cubicBezTo>
                    <a:pt x="206904" y="176742"/>
                    <a:pt x="234420" y="153988"/>
                    <a:pt x="252412" y="133350"/>
                  </a:cubicBezTo>
                  <a:cubicBezTo>
                    <a:pt x="270404" y="112713"/>
                    <a:pt x="278606" y="82550"/>
                    <a:pt x="296862" y="60325"/>
                  </a:cubicBezTo>
                  <a:cubicBezTo>
                    <a:pt x="315118" y="38100"/>
                    <a:pt x="338534" y="19050"/>
                    <a:pt x="361950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475DCB46-B51B-4BF2-913F-5017DD2009C4}"/>
                </a:ext>
              </a:extLst>
            </p:cNvPr>
            <p:cNvSpPr/>
            <p:nvPr/>
          </p:nvSpPr>
          <p:spPr>
            <a:xfrm>
              <a:off x="6264275" y="479425"/>
              <a:ext cx="104775" cy="103188"/>
            </a:xfrm>
            <a:custGeom>
              <a:avLst/>
              <a:gdLst>
                <a:gd name="connsiteX0" fmla="*/ 0 w 104775"/>
                <a:gd name="connsiteY0" fmla="*/ 0 h 103188"/>
                <a:gd name="connsiteX1" fmla="*/ 60325 w 104775"/>
                <a:gd name="connsiteY1" fmla="*/ 34925 h 103188"/>
                <a:gd name="connsiteX2" fmla="*/ 104775 w 104775"/>
                <a:gd name="connsiteY2" fmla="*/ 103188 h 10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03188">
                  <a:moveTo>
                    <a:pt x="0" y="0"/>
                  </a:moveTo>
                  <a:cubicBezTo>
                    <a:pt x="21431" y="8863"/>
                    <a:pt x="42863" y="17727"/>
                    <a:pt x="60325" y="34925"/>
                  </a:cubicBezTo>
                  <a:cubicBezTo>
                    <a:pt x="77788" y="52123"/>
                    <a:pt x="91281" y="77655"/>
                    <a:pt x="104775" y="103188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668D06BE-F4DE-4DFE-BC1B-0A560040224E}"/>
                </a:ext>
              </a:extLst>
            </p:cNvPr>
            <p:cNvSpPr/>
            <p:nvPr/>
          </p:nvSpPr>
          <p:spPr>
            <a:xfrm>
              <a:off x="5757902" y="276225"/>
              <a:ext cx="106323" cy="493713"/>
            </a:xfrm>
            <a:custGeom>
              <a:avLst/>
              <a:gdLst>
                <a:gd name="connsiteX0" fmla="*/ 82511 w 106323"/>
                <a:gd name="connsiteY0" fmla="*/ 0 h 493713"/>
                <a:gd name="connsiteX1" fmla="*/ 42823 w 106323"/>
                <a:gd name="connsiteY1" fmla="*/ 55563 h 493713"/>
                <a:gd name="connsiteX2" fmla="*/ 3136 w 106323"/>
                <a:gd name="connsiteY2" fmla="*/ 166688 h 493713"/>
                <a:gd name="connsiteX3" fmla="*/ 6311 w 106323"/>
                <a:gd name="connsiteY3" fmla="*/ 276225 h 493713"/>
                <a:gd name="connsiteX4" fmla="*/ 36473 w 106323"/>
                <a:gd name="connsiteY4" fmla="*/ 360363 h 493713"/>
                <a:gd name="connsiteX5" fmla="*/ 44411 w 106323"/>
                <a:gd name="connsiteY5" fmla="*/ 400050 h 493713"/>
                <a:gd name="connsiteX6" fmla="*/ 106323 w 106323"/>
                <a:gd name="connsiteY6" fmla="*/ 493713 h 49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323" h="493713">
                  <a:moveTo>
                    <a:pt x="82511" y="0"/>
                  </a:moveTo>
                  <a:cubicBezTo>
                    <a:pt x="69281" y="13891"/>
                    <a:pt x="56052" y="27782"/>
                    <a:pt x="42823" y="55563"/>
                  </a:cubicBezTo>
                  <a:cubicBezTo>
                    <a:pt x="29594" y="83344"/>
                    <a:pt x="9221" y="129911"/>
                    <a:pt x="3136" y="166688"/>
                  </a:cubicBezTo>
                  <a:cubicBezTo>
                    <a:pt x="-2949" y="203465"/>
                    <a:pt x="755" y="243946"/>
                    <a:pt x="6311" y="276225"/>
                  </a:cubicBezTo>
                  <a:cubicBezTo>
                    <a:pt x="11867" y="308504"/>
                    <a:pt x="30123" y="339726"/>
                    <a:pt x="36473" y="360363"/>
                  </a:cubicBezTo>
                  <a:cubicBezTo>
                    <a:pt x="42823" y="381000"/>
                    <a:pt x="32769" y="377825"/>
                    <a:pt x="44411" y="400050"/>
                  </a:cubicBezTo>
                  <a:cubicBezTo>
                    <a:pt x="56053" y="422275"/>
                    <a:pt x="81188" y="457994"/>
                    <a:pt x="106323" y="49371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555A891D-2D10-42D7-813E-4F3E888FDEBE}"/>
                </a:ext>
              </a:extLst>
            </p:cNvPr>
            <p:cNvSpPr/>
            <p:nvPr/>
          </p:nvSpPr>
          <p:spPr>
            <a:xfrm>
              <a:off x="5837238" y="157163"/>
              <a:ext cx="257175" cy="120650"/>
            </a:xfrm>
            <a:custGeom>
              <a:avLst/>
              <a:gdLst>
                <a:gd name="connsiteX0" fmla="*/ 0 w 257175"/>
                <a:gd name="connsiteY0" fmla="*/ 120650 h 120650"/>
                <a:gd name="connsiteX1" fmla="*/ 68262 w 257175"/>
                <a:gd name="connsiteY1" fmla="*/ 61912 h 120650"/>
                <a:gd name="connsiteX2" fmla="*/ 119062 w 257175"/>
                <a:gd name="connsiteY2" fmla="*/ 31750 h 120650"/>
                <a:gd name="connsiteX3" fmla="*/ 257175 w 257175"/>
                <a:gd name="connsiteY3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120650">
                  <a:moveTo>
                    <a:pt x="0" y="120650"/>
                  </a:moveTo>
                  <a:cubicBezTo>
                    <a:pt x="24209" y="98689"/>
                    <a:pt x="48418" y="76729"/>
                    <a:pt x="68262" y="61912"/>
                  </a:cubicBezTo>
                  <a:cubicBezTo>
                    <a:pt x="88106" y="47095"/>
                    <a:pt x="87577" y="42069"/>
                    <a:pt x="119062" y="31750"/>
                  </a:cubicBezTo>
                  <a:cubicBezTo>
                    <a:pt x="150547" y="21431"/>
                    <a:pt x="203861" y="10715"/>
                    <a:pt x="257175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F7CEE9A8-B933-4B2A-AE8E-6DE04D035B05}"/>
                </a:ext>
              </a:extLst>
            </p:cNvPr>
            <p:cNvSpPr/>
            <p:nvPr/>
          </p:nvSpPr>
          <p:spPr>
            <a:xfrm>
              <a:off x="6092825" y="155575"/>
              <a:ext cx="346329" cy="500063"/>
            </a:xfrm>
            <a:custGeom>
              <a:avLst/>
              <a:gdLst>
                <a:gd name="connsiteX0" fmla="*/ 0 w 346329"/>
                <a:gd name="connsiteY0" fmla="*/ 0 h 500063"/>
                <a:gd name="connsiteX1" fmla="*/ 134938 w 346329"/>
                <a:gd name="connsiteY1" fmla="*/ 22225 h 500063"/>
                <a:gd name="connsiteX2" fmla="*/ 265113 w 346329"/>
                <a:gd name="connsiteY2" fmla="*/ 114300 h 500063"/>
                <a:gd name="connsiteX3" fmla="*/ 307975 w 346329"/>
                <a:gd name="connsiteY3" fmla="*/ 207963 h 500063"/>
                <a:gd name="connsiteX4" fmla="*/ 339725 w 346329"/>
                <a:gd name="connsiteY4" fmla="*/ 325438 h 500063"/>
                <a:gd name="connsiteX5" fmla="*/ 346075 w 346329"/>
                <a:gd name="connsiteY5" fmla="*/ 406400 h 500063"/>
                <a:gd name="connsiteX6" fmla="*/ 334963 w 346329"/>
                <a:gd name="connsiteY6" fmla="*/ 5000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329" h="500063">
                  <a:moveTo>
                    <a:pt x="0" y="0"/>
                  </a:moveTo>
                  <a:cubicBezTo>
                    <a:pt x="45376" y="1587"/>
                    <a:pt x="90753" y="3175"/>
                    <a:pt x="134938" y="22225"/>
                  </a:cubicBezTo>
                  <a:cubicBezTo>
                    <a:pt x="179123" y="41275"/>
                    <a:pt x="236274" y="83344"/>
                    <a:pt x="265113" y="114300"/>
                  </a:cubicBezTo>
                  <a:cubicBezTo>
                    <a:pt x="293952" y="145256"/>
                    <a:pt x="295540" y="172773"/>
                    <a:pt x="307975" y="207963"/>
                  </a:cubicBezTo>
                  <a:cubicBezTo>
                    <a:pt x="320410" y="243153"/>
                    <a:pt x="333375" y="292365"/>
                    <a:pt x="339725" y="325438"/>
                  </a:cubicBezTo>
                  <a:cubicBezTo>
                    <a:pt x="346075" y="358511"/>
                    <a:pt x="346869" y="377296"/>
                    <a:pt x="346075" y="406400"/>
                  </a:cubicBezTo>
                  <a:cubicBezTo>
                    <a:pt x="345281" y="435504"/>
                    <a:pt x="338402" y="483130"/>
                    <a:pt x="334963" y="500063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1" name="グループ化 200">
            <a:extLst>
              <a:ext uri="{FF2B5EF4-FFF2-40B4-BE49-F238E27FC236}">
                <a16:creationId xmlns:a16="http://schemas.microsoft.com/office/drawing/2014/main" id="{294E0560-01B7-452A-8004-60066858C311}"/>
              </a:ext>
            </a:extLst>
          </p:cNvPr>
          <p:cNvGrpSpPr/>
          <p:nvPr/>
        </p:nvGrpSpPr>
        <p:grpSpPr>
          <a:xfrm>
            <a:off x="295019" y="3532188"/>
            <a:ext cx="7726254" cy="3165685"/>
            <a:chOff x="2239433" y="1515000"/>
            <a:chExt cx="7726254" cy="3165685"/>
          </a:xfrm>
        </p:grpSpPr>
        <p:pic>
          <p:nvPicPr>
            <p:cNvPr id="207" name="Picture 4" descr="銃痕 – SILHOUETTE DESIGN">
              <a:extLst>
                <a:ext uri="{FF2B5EF4-FFF2-40B4-BE49-F238E27FC236}">
                  <a16:creationId xmlns:a16="http://schemas.microsoft.com/office/drawing/2014/main" id="{9C9A181A-919E-462A-B022-425E1B1B357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519" r="63185" b="47432"/>
            <a:stretch/>
          </p:blipFill>
          <p:spPr bwMode="auto">
            <a:xfrm>
              <a:off x="4244210" y="1515000"/>
              <a:ext cx="2857500" cy="25642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09" name="グループ化 208">
              <a:extLst>
                <a:ext uri="{FF2B5EF4-FFF2-40B4-BE49-F238E27FC236}">
                  <a16:creationId xmlns:a16="http://schemas.microsoft.com/office/drawing/2014/main" id="{62D346C1-982C-40C9-92A4-FF29E75F0C07}"/>
                </a:ext>
              </a:extLst>
            </p:cNvPr>
            <p:cNvGrpSpPr/>
            <p:nvPr/>
          </p:nvGrpSpPr>
          <p:grpSpPr>
            <a:xfrm>
              <a:off x="2239433" y="2446161"/>
              <a:ext cx="7726254" cy="2234524"/>
              <a:chOff x="2239433" y="1941665"/>
              <a:chExt cx="7726254" cy="2234524"/>
            </a:xfrm>
            <a:noFill/>
            <a:effectLst/>
          </p:grpSpPr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14945AE7-306C-4451-A544-CDE88E844522}"/>
                  </a:ext>
                </a:extLst>
              </p:cNvPr>
              <p:cNvSpPr/>
              <p:nvPr/>
            </p:nvSpPr>
            <p:spPr>
              <a:xfrm>
                <a:off x="2720975" y="1949450"/>
                <a:ext cx="63380" cy="228600"/>
              </a:xfrm>
              <a:custGeom>
                <a:avLst/>
                <a:gdLst>
                  <a:gd name="connsiteX0" fmla="*/ 0 w 63380"/>
                  <a:gd name="connsiteY0" fmla="*/ 0 h 228600"/>
                  <a:gd name="connsiteX1" fmla="*/ 3175 w 63380"/>
                  <a:gd name="connsiteY1" fmla="*/ 53975 h 228600"/>
                  <a:gd name="connsiteX2" fmla="*/ 3175 w 63380"/>
                  <a:gd name="connsiteY2" fmla="*/ 142875 h 228600"/>
                  <a:gd name="connsiteX3" fmla="*/ 28575 w 63380"/>
                  <a:gd name="connsiteY3" fmla="*/ 146050 h 228600"/>
                  <a:gd name="connsiteX4" fmla="*/ 60325 w 63380"/>
                  <a:gd name="connsiteY4" fmla="*/ 177800 h 228600"/>
                  <a:gd name="connsiteX5" fmla="*/ 60325 w 63380"/>
                  <a:gd name="connsiteY5" fmla="*/ 2286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80" h="228600">
                    <a:moveTo>
                      <a:pt x="0" y="0"/>
                    </a:moveTo>
                    <a:cubicBezTo>
                      <a:pt x="1323" y="15081"/>
                      <a:pt x="2646" y="30163"/>
                      <a:pt x="3175" y="53975"/>
                    </a:cubicBezTo>
                    <a:cubicBezTo>
                      <a:pt x="3704" y="77787"/>
                      <a:pt x="-1058" y="127529"/>
                      <a:pt x="3175" y="142875"/>
                    </a:cubicBezTo>
                    <a:cubicBezTo>
                      <a:pt x="7408" y="158221"/>
                      <a:pt x="19050" y="140229"/>
                      <a:pt x="28575" y="146050"/>
                    </a:cubicBezTo>
                    <a:cubicBezTo>
                      <a:pt x="38100" y="151871"/>
                      <a:pt x="55033" y="164042"/>
                      <a:pt x="60325" y="177800"/>
                    </a:cubicBezTo>
                    <a:cubicBezTo>
                      <a:pt x="65617" y="191558"/>
                      <a:pt x="62971" y="210079"/>
                      <a:pt x="60325" y="2286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1" name="直線コネクタ 210">
                <a:extLst>
                  <a:ext uri="{FF2B5EF4-FFF2-40B4-BE49-F238E27FC236}">
                    <a16:creationId xmlns:a16="http://schemas.microsoft.com/office/drawing/2014/main" id="{A2F92097-0A2F-4CDA-9B68-37DA743B9A66}"/>
                  </a:ext>
                </a:extLst>
              </p:cNvPr>
              <p:cNvCxnSpPr/>
              <p:nvPr/>
            </p:nvCxnSpPr>
            <p:spPr>
              <a:xfrm>
                <a:off x="2784355" y="2178050"/>
                <a:ext cx="0" cy="129751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2497F504-BF7B-4025-BFB4-2894D526832A}"/>
                  </a:ext>
                </a:extLst>
              </p:cNvPr>
              <p:cNvSpPr/>
              <p:nvPr/>
            </p:nvSpPr>
            <p:spPr>
              <a:xfrm>
                <a:off x="2239433" y="3475567"/>
                <a:ext cx="549539" cy="666750"/>
              </a:xfrm>
              <a:custGeom>
                <a:avLst/>
                <a:gdLst>
                  <a:gd name="connsiteX0" fmla="*/ 543983 w 549539"/>
                  <a:gd name="connsiteY0" fmla="*/ 0 h 666750"/>
                  <a:gd name="connsiteX1" fmla="*/ 546100 w 549539"/>
                  <a:gd name="connsiteY1" fmla="*/ 110066 h 666750"/>
                  <a:gd name="connsiteX2" fmla="*/ 503767 w 549539"/>
                  <a:gd name="connsiteY2" fmla="*/ 277283 h 666750"/>
                  <a:gd name="connsiteX3" fmla="*/ 429683 w 549539"/>
                  <a:gd name="connsiteY3" fmla="*/ 476250 h 666750"/>
                  <a:gd name="connsiteX4" fmla="*/ 289983 w 549539"/>
                  <a:gd name="connsiteY4" fmla="*/ 639233 h 666750"/>
                  <a:gd name="connsiteX5" fmla="*/ 0 w 549539"/>
                  <a:gd name="connsiteY5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539" h="666750">
                    <a:moveTo>
                      <a:pt x="543983" y="0"/>
                    </a:moveTo>
                    <a:cubicBezTo>
                      <a:pt x="548393" y="31926"/>
                      <a:pt x="552803" y="63852"/>
                      <a:pt x="546100" y="110066"/>
                    </a:cubicBezTo>
                    <a:cubicBezTo>
                      <a:pt x="539397" y="156280"/>
                      <a:pt x="523170" y="216252"/>
                      <a:pt x="503767" y="277283"/>
                    </a:cubicBezTo>
                    <a:cubicBezTo>
                      <a:pt x="484364" y="338314"/>
                      <a:pt x="465314" y="415925"/>
                      <a:pt x="429683" y="476250"/>
                    </a:cubicBezTo>
                    <a:cubicBezTo>
                      <a:pt x="394052" y="536575"/>
                      <a:pt x="361597" y="607483"/>
                      <a:pt x="289983" y="639233"/>
                    </a:cubicBezTo>
                    <a:cubicBezTo>
                      <a:pt x="218369" y="670983"/>
                      <a:pt x="47625" y="664281"/>
                      <a:pt x="0" y="66675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3" name="直線コネクタ 212">
                <a:extLst>
                  <a:ext uri="{FF2B5EF4-FFF2-40B4-BE49-F238E27FC236}">
                    <a16:creationId xmlns:a16="http://schemas.microsoft.com/office/drawing/2014/main" id="{205DA45E-0864-4C41-A191-32F6771F6177}"/>
                  </a:ext>
                </a:extLst>
              </p:cNvPr>
              <p:cNvCxnSpPr/>
              <p:nvPr/>
            </p:nvCxnSpPr>
            <p:spPr>
              <a:xfrm>
                <a:off x="2720975" y="1949450"/>
                <a:ext cx="420158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直線コネクタ 213">
                <a:extLst>
                  <a:ext uri="{FF2B5EF4-FFF2-40B4-BE49-F238E27FC236}">
                    <a16:creationId xmlns:a16="http://schemas.microsoft.com/office/drawing/2014/main" id="{006B45F3-91A3-4767-97B8-48064FF4F99F}"/>
                  </a:ext>
                </a:extLst>
              </p:cNvPr>
              <p:cNvCxnSpPr/>
              <p:nvPr/>
            </p:nvCxnSpPr>
            <p:spPr>
              <a:xfrm>
                <a:off x="3139017" y="1949450"/>
                <a:ext cx="0" cy="14605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1734759F-A340-4C9A-9F2B-640EED20BF84}"/>
                  </a:ext>
                </a:extLst>
              </p:cNvPr>
              <p:cNvSpPr/>
              <p:nvPr/>
            </p:nvSpPr>
            <p:spPr>
              <a:xfrm>
                <a:off x="3071388" y="2116667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6" name="直線コネクタ 215">
                <a:extLst>
                  <a:ext uri="{FF2B5EF4-FFF2-40B4-BE49-F238E27FC236}">
                    <a16:creationId xmlns:a16="http://schemas.microsoft.com/office/drawing/2014/main" id="{4249BC35-9344-488E-AECF-B409CA728634}"/>
                  </a:ext>
                </a:extLst>
              </p:cNvPr>
              <p:cNvCxnSpPr/>
              <p:nvPr/>
            </p:nvCxnSpPr>
            <p:spPr>
              <a:xfrm>
                <a:off x="3071388" y="2167467"/>
                <a:ext cx="0" cy="129751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DF559C6-8DFB-4B86-A292-B0D4B7745E52}"/>
                  </a:ext>
                </a:extLst>
              </p:cNvPr>
              <p:cNvSpPr/>
              <p:nvPr/>
            </p:nvSpPr>
            <p:spPr>
              <a:xfrm>
                <a:off x="2256367" y="3469217"/>
                <a:ext cx="815372" cy="706972"/>
              </a:xfrm>
              <a:custGeom>
                <a:avLst/>
                <a:gdLst>
                  <a:gd name="connsiteX0" fmla="*/ 812800 w 815372"/>
                  <a:gd name="connsiteY0" fmla="*/ 0 h 706972"/>
                  <a:gd name="connsiteX1" fmla="*/ 800100 w 815372"/>
                  <a:gd name="connsiteY1" fmla="*/ 173566 h 706972"/>
                  <a:gd name="connsiteX2" fmla="*/ 696383 w 815372"/>
                  <a:gd name="connsiteY2" fmla="*/ 419100 h 706972"/>
                  <a:gd name="connsiteX3" fmla="*/ 550333 w 815372"/>
                  <a:gd name="connsiteY3" fmla="*/ 596900 h 706972"/>
                  <a:gd name="connsiteX4" fmla="*/ 412750 w 815372"/>
                  <a:gd name="connsiteY4" fmla="*/ 675216 h 706972"/>
                  <a:gd name="connsiteX5" fmla="*/ 245533 w 815372"/>
                  <a:gd name="connsiteY5" fmla="*/ 706966 h 706972"/>
                  <a:gd name="connsiteX6" fmla="*/ 0 w 815372"/>
                  <a:gd name="connsiteY6" fmla="*/ 673100 h 70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372" h="706972">
                    <a:moveTo>
                      <a:pt x="812800" y="0"/>
                    </a:moveTo>
                    <a:cubicBezTo>
                      <a:pt x="816151" y="51858"/>
                      <a:pt x="819503" y="103716"/>
                      <a:pt x="800100" y="173566"/>
                    </a:cubicBezTo>
                    <a:cubicBezTo>
                      <a:pt x="780697" y="243416"/>
                      <a:pt x="738011" y="348544"/>
                      <a:pt x="696383" y="419100"/>
                    </a:cubicBezTo>
                    <a:cubicBezTo>
                      <a:pt x="654755" y="489656"/>
                      <a:pt x="597605" y="554214"/>
                      <a:pt x="550333" y="596900"/>
                    </a:cubicBezTo>
                    <a:cubicBezTo>
                      <a:pt x="503061" y="639586"/>
                      <a:pt x="463550" y="656872"/>
                      <a:pt x="412750" y="675216"/>
                    </a:cubicBezTo>
                    <a:cubicBezTo>
                      <a:pt x="361950" y="693560"/>
                      <a:pt x="314325" y="707319"/>
                      <a:pt x="245533" y="706966"/>
                    </a:cubicBezTo>
                    <a:cubicBezTo>
                      <a:pt x="176741" y="706613"/>
                      <a:pt x="38805" y="686858"/>
                      <a:pt x="0" y="6731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21" name="直線コネクタ 220">
                <a:extLst>
                  <a:ext uri="{FF2B5EF4-FFF2-40B4-BE49-F238E27FC236}">
                    <a16:creationId xmlns:a16="http://schemas.microsoft.com/office/drawing/2014/main" id="{64A7F50A-0C5B-43F6-BA32-942E64AB90E1}"/>
                  </a:ext>
                </a:extLst>
              </p:cNvPr>
              <p:cNvCxnSpPr/>
              <p:nvPr/>
            </p:nvCxnSpPr>
            <p:spPr>
              <a:xfrm>
                <a:off x="3185583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直線コネクタ 221">
                <a:extLst>
                  <a:ext uri="{FF2B5EF4-FFF2-40B4-BE49-F238E27FC236}">
                    <a16:creationId xmlns:a16="http://schemas.microsoft.com/office/drawing/2014/main" id="{3EF4F74E-2A7F-4E0E-A78E-FAE285CCBC2E}"/>
                  </a:ext>
                </a:extLst>
              </p:cNvPr>
              <p:cNvCxnSpPr/>
              <p:nvPr/>
            </p:nvCxnSpPr>
            <p:spPr>
              <a:xfrm>
                <a:off x="3187700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直線コネクタ 222">
                <a:extLst>
                  <a:ext uri="{FF2B5EF4-FFF2-40B4-BE49-F238E27FC236}">
                    <a16:creationId xmlns:a16="http://schemas.microsoft.com/office/drawing/2014/main" id="{CB9A06A2-91DE-46D3-8D0B-5FB9E39357E9}"/>
                  </a:ext>
                </a:extLst>
              </p:cNvPr>
              <p:cNvCxnSpPr/>
              <p:nvPr/>
            </p:nvCxnSpPr>
            <p:spPr>
              <a:xfrm>
                <a:off x="3602567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870FE0D1-F58C-4CDB-9B85-01BD8E69082B}"/>
                  </a:ext>
                </a:extLst>
              </p:cNvPr>
              <p:cNvSpPr/>
              <p:nvPr/>
            </p:nvSpPr>
            <p:spPr>
              <a:xfrm>
                <a:off x="3532822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598B71F1-CB62-4E0D-95B4-4A4C06481AEB}"/>
                  </a:ext>
                </a:extLst>
              </p:cNvPr>
              <p:cNvSpPr/>
              <p:nvPr/>
            </p:nvSpPr>
            <p:spPr>
              <a:xfrm flipH="1">
                <a:off x="3191934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26" name="直線コネクタ 225">
                <a:extLst>
                  <a:ext uri="{FF2B5EF4-FFF2-40B4-BE49-F238E27FC236}">
                    <a16:creationId xmlns:a16="http://schemas.microsoft.com/office/drawing/2014/main" id="{E4C2759A-EE7C-4F36-9C72-EED40951102E}"/>
                  </a:ext>
                </a:extLst>
              </p:cNvPr>
              <p:cNvCxnSpPr>
                <a:stCxn id="225" idx="2"/>
              </p:cNvCxnSpPr>
              <p:nvPr/>
            </p:nvCxnSpPr>
            <p:spPr>
              <a:xfrm>
                <a:off x="3257550" y="2321983"/>
                <a:ext cx="4129" cy="123190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直線コネクタ 226">
                <a:extLst>
                  <a:ext uri="{FF2B5EF4-FFF2-40B4-BE49-F238E27FC236}">
                    <a16:creationId xmlns:a16="http://schemas.microsoft.com/office/drawing/2014/main" id="{841E0E3A-AEA3-475A-8DA2-91D2B270300A}"/>
                  </a:ext>
                </a:extLst>
              </p:cNvPr>
              <p:cNvCxnSpPr>
                <a:stCxn id="224" idx="2"/>
              </p:cNvCxnSpPr>
              <p:nvPr/>
            </p:nvCxnSpPr>
            <p:spPr>
              <a:xfrm flipH="1">
                <a:off x="3532821" y="2321983"/>
                <a:ext cx="4130" cy="98848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047E7D69-42E1-4014-9A9B-A401E0878FAF}"/>
                  </a:ext>
                </a:extLst>
              </p:cNvPr>
              <p:cNvSpPr/>
              <p:nvPr/>
            </p:nvSpPr>
            <p:spPr>
              <a:xfrm>
                <a:off x="3143250" y="3556000"/>
                <a:ext cx="117475" cy="350838"/>
              </a:xfrm>
              <a:custGeom>
                <a:avLst/>
                <a:gdLst>
                  <a:gd name="connsiteX0" fmla="*/ 117475 w 117475"/>
                  <a:gd name="connsiteY0" fmla="*/ 0 h 350838"/>
                  <a:gd name="connsiteX1" fmla="*/ 96838 w 117475"/>
                  <a:gd name="connsiteY1" fmla="*/ 82550 h 350838"/>
                  <a:gd name="connsiteX2" fmla="*/ 79375 w 117475"/>
                  <a:gd name="connsiteY2" fmla="*/ 171450 h 350838"/>
                  <a:gd name="connsiteX3" fmla="*/ 0 w 117475"/>
                  <a:gd name="connsiteY3" fmla="*/ 350838 h 350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75" h="350838">
                    <a:moveTo>
                      <a:pt x="117475" y="0"/>
                    </a:moveTo>
                    <a:cubicBezTo>
                      <a:pt x="110331" y="26987"/>
                      <a:pt x="103188" y="53975"/>
                      <a:pt x="96838" y="82550"/>
                    </a:cubicBezTo>
                    <a:cubicBezTo>
                      <a:pt x="90488" y="111125"/>
                      <a:pt x="95515" y="126735"/>
                      <a:pt x="79375" y="171450"/>
                    </a:cubicBezTo>
                    <a:cubicBezTo>
                      <a:pt x="63235" y="216165"/>
                      <a:pt x="12964" y="322792"/>
                      <a:pt x="0" y="35083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D088AE0A-4D59-489A-871E-84A7F5E2B7CC}"/>
                  </a:ext>
                </a:extLst>
              </p:cNvPr>
              <p:cNvSpPr/>
              <p:nvPr/>
            </p:nvSpPr>
            <p:spPr>
              <a:xfrm>
                <a:off x="3536950" y="2659063"/>
                <a:ext cx="519113" cy="661005"/>
              </a:xfrm>
              <a:custGeom>
                <a:avLst/>
                <a:gdLst>
                  <a:gd name="connsiteX0" fmla="*/ 519113 w 519113"/>
                  <a:gd name="connsiteY0" fmla="*/ 0 h 661005"/>
                  <a:gd name="connsiteX1" fmla="*/ 465138 w 519113"/>
                  <a:gd name="connsiteY1" fmla="*/ 155575 h 661005"/>
                  <a:gd name="connsiteX2" fmla="*/ 371475 w 519113"/>
                  <a:gd name="connsiteY2" fmla="*/ 379412 h 661005"/>
                  <a:gd name="connsiteX3" fmla="*/ 150813 w 519113"/>
                  <a:gd name="connsiteY3" fmla="*/ 631825 h 661005"/>
                  <a:gd name="connsiteX4" fmla="*/ 0 w 519113"/>
                  <a:gd name="connsiteY4" fmla="*/ 657225 h 6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113" h="661005">
                    <a:moveTo>
                      <a:pt x="519113" y="0"/>
                    </a:moveTo>
                    <a:cubicBezTo>
                      <a:pt x="504428" y="46170"/>
                      <a:pt x="489744" y="92340"/>
                      <a:pt x="465138" y="155575"/>
                    </a:cubicBezTo>
                    <a:cubicBezTo>
                      <a:pt x="440532" y="218810"/>
                      <a:pt x="423862" y="300037"/>
                      <a:pt x="371475" y="379412"/>
                    </a:cubicBezTo>
                    <a:cubicBezTo>
                      <a:pt x="319088" y="458787"/>
                      <a:pt x="212725" y="585523"/>
                      <a:pt x="150813" y="631825"/>
                    </a:cubicBezTo>
                    <a:cubicBezTo>
                      <a:pt x="88901" y="678127"/>
                      <a:pt x="21696" y="654844"/>
                      <a:pt x="0" y="657225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64B2784D-5BC9-4DD4-9F9C-0E1484AFD331}"/>
                  </a:ext>
                </a:extLst>
              </p:cNvPr>
              <p:cNvSpPr/>
              <p:nvPr/>
            </p:nvSpPr>
            <p:spPr>
              <a:xfrm>
                <a:off x="3810000" y="2659063"/>
                <a:ext cx="256240" cy="800100"/>
              </a:xfrm>
              <a:custGeom>
                <a:avLst/>
                <a:gdLst>
                  <a:gd name="connsiteX0" fmla="*/ 255588 w 256240"/>
                  <a:gd name="connsiteY0" fmla="*/ 0 h 800100"/>
                  <a:gd name="connsiteX1" fmla="*/ 247650 w 256240"/>
                  <a:gd name="connsiteY1" fmla="*/ 182562 h 800100"/>
                  <a:gd name="connsiteX2" fmla="*/ 195263 w 256240"/>
                  <a:gd name="connsiteY2" fmla="*/ 419100 h 800100"/>
                  <a:gd name="connsiteX3" fmla="*/ 101600 w 256240"/>
                  <a:gd name="connsiteY3" fmla="*/ 633412 h 800100"/>
                  <a:gd name="connsiteX4" fmla="*/ 0 w 256240"/>
                  <a:gd name="connsiteY4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240" h="800100">
                    <a:moveTo>
                      <a:pt x="255588" y="0"/>
                    </a:moveTo>
                    <a:cubicBezTo>
                      <a:pt x="256646" y="56356"/>
                      <a:pt x="257704" y="112712"/>
                      <a:pt x="247650" y="182562"/>
                    </a:cubicBezTo>
                    <a:cubicBezTo>
                      <a:pt x="237596" y="252412"/>
                      <a:pt x="219605" y="343958"/>
                      <a:pt x="195263" y="419100"/>
                    </a:cubicBezTo>
                    <a:cubicBezTo>
                      <a:pt x="170921" y="494242"/>
                      <a:pt x="134144" y="569912"/>
                      <a:pt x="101600" y="633412"/>
                    </a:cubicBezTo>
                    <a:cubicBezTo>
                      <a:pt x="69056" y="696912"/>
                      <a:pt x="15875" y="774965"/>
                      <a:pt x="0" y="8001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AD2C7B26-D06C-4F5F-B194-C08B0661A9A6}"/>
                  </a:ext>
                </a:extLst>
              </p:cNvPr>
              <p:cNvSpPr/>
              <p:nvPr/>
            </p:nvSpPr>
            <p:spPr>
              <a:xfrm>
                <a:off x="3146426" y="3457575"/>
                <a:ext cx="657225" cy="455612"/>
              </a:xfrm>
              <a:custGeom>
                <a:avLst/>
                <a:gdLst>
                  <a:gd name="connsiteX0" fmla="*/ 657225 w 657225"/>
                  <a:gd name="connsiteY0" fmla="*/ 0 h 455612"/>
                  <a:gd name="connsiteX1" fmla="*/ 519112 w 657225"/>
                  <a:gd name="connsiteY1" fmla="*/ 153987 h 455612"/>
                  <a:gd name="connsiteX2" fmla="*/ 315912 w 657225"/>
                  <a:gd name="connsiteY2" fmla="*/ 306387 h 455612"/>
                  <a:gd name="connsiteX3" fmla="*/ 0 w 657225"/>
                  <a:gd name="connsiteY3" fmla="*/ 455612 h 4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55612">
                    <a:moveTo>
                      <a:pt x="657225" y="0"/>
                    </a:moveTo>
                    <a:cubicBezTo>
                      <a:pt x="616611" y="51461"/>
                      <a:pt x="575997" y="102923"/>
                      <a:pt x="519112" y="153987"/>
                    </a:cubicBezTo>
                    <a:cubicBezTo>
                      <a:pt x="462227" y="205051"/>
                      <a:pt x="402431" y="256116"/>
                      <a:pt x="315912" y="306387"/>
                    </a:cubicBezTo>
                    <a:cubicBezTo>
                      <a:pt x="229393" y="356658"/>
                      <a:pt x="55033" y="433122"/>
                      <a:pt x="0" y="45561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32" name="直線コネクタ 231">
                <a:extLst>
                  <a:ext uri="{FF2B5EF4-FFF2-40B4-BE49-F238E27FC236}">
                    <a16:creationId xmlns:a16="http://schemas.microsoft.com/office/drawing/2014/main" id="{17459BB7-CAD1-4669-A2FE-597CB036FBC1}"/>
                  </a:ext>
                </a:extLst>
              </p:cNvPr>
              <p:cNvCxnSpPr/>
              <p:nvPr/>
            </p:nvCxnSpPr>
            <p:spPr>
              <a:xfrm>
                <a:off x="426508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直線コネクタ 232">
                <a:extLst>
                  <a:ext uri="{FF2B5EF4-FFF2-40B4-BE49-F238E27FC236}">
                    <a16:creationId xmlns:a16="http://schemas.microsoft.com/office/drawing/2014/main" id="{DDCF451B-2553-4509-97E7-FFE51F7E4F9E}"/>
                  </a:ext>
                </a:extLst>
              </p:cNvPr>
              <p:cNvCxnSpPr/>
              <p:nvPr/>
            </p:nvCxnSpPr>
            <p:spPr>
              <a:xfrm>
                <a:off x="426719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直線コネクタ 233">
                <a:extLst>
                  <a:ext uri="{FF2B5EF4-FFF2-40B4-BE49-F238E27FC236}">
                    <a16:creationId xmlns:a16="http://schemas.microsoft.com/office/drawing/2014/main" id="{3A97343E-A0DD-402B-A80C-684EFAC34A1B}"/>
                  </a:ext>
                </a:extLst>
              </p:cNvPr>
              <p:cNvCxnSpPr/>
              <p:nvPr/>
            </p:nvCxnSpPr>
            <p:spPr>
              <a:xfrm>
                <a:off x="468206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744A236B-90EA-4273-AD08-9C2703779A8E}"/>
                  </a:ext>
                </a:extLst>
              </p:cNvPr>
              <p:cNvSpPr/>
              <p:nvPr/>
            </p:nvSpPr>
            <p:spPr>
              <a:xfrm>
                <a:off x="461232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6A350791-E88A-4507-9BCD-7585F5076CA2}"/>
                  </a:ext>
                </a:extLst>
              </p:cNvPr>
              <p:cNvSpPr/>
              <p:nvPr/>
            </p:nvSpPr>
            <p:spPr>
              <a:xfrm flipH="1">
                <a:off x="427143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37" name="直線コネクタ 236">
                <a:extLst>
                  <a:ext uri="{FF2B5EF4-FFF2-40B4-BE49-F238E27FC236}">
                    <a16:creationId xmlns:a16="http://schemas.microsoft.com/office/drawing/2014/main" id="{67E44D08-2A51-4D1A-BA24-C86CD95FD523}"/>
                  </a:ext>
                </a:extLst>
              </p:cNvPr>
              <p:cNvCxnSpPr>
                <a:stCxn id="236" idx="2"/>
              </p:cNvCxnSpPr>
              <p:nvPr/>
            </p:nvCxnSpPr>
            <p:spPr>
              <a:xfrm>
                <a:off x="4337049" y="2321983"/>
                <a:ext cx="4129" cy="95461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直線コネクタ 237">
                <a:extLst>
                  <a:ext uri="{FF2B5EF4-FFF2-40B4-BE49-F238E27FC236}">
                    <a16:creationId xmlns:a16="http://schemas.microsoft.com/office/drawing/2014/main" id="{60E229FD-1A7A-4934-955A-40D773CBC6DB}"/>
                  </a:ext>
                </a:extLst>
              </p:cNvPr>
              <p:cNvCxnSpPr>
                <a:stCxn id="235" idx="2"/>
              </p:cNvCxnSpPr>
              <p:nvPr/>
            </p:nvCxnSpPr>
            <p:spPr>
              <a:xfrm flipH="1">
                <a:off x="4612320" y="2321983"/>
                <a:ext cx="4130" cy="98848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06257864-4FF9-4124-822C-0E3AD2DC2AB3}"/>
                  </a:ext>
                </a:extLst>
              </p:cNvPr>
              <p:cNvSpPr/>
              <p:nvPr/>
            </p:nvSpPr>
            <p:spPr>
              <a:xfrm>
                <a:off x="3795713" y="3273425"/>
                <a:ext cx="546100" cy="663414"/>
              </a:xfrm>
              <a:custGeom>
                <a:avLst/>
                <a:gdLst>
                  <a:gd name="connsiteX0" fmla="*/ 546100 w 546100"/>
                  <a:gd name="connsiteY0" fmla="*/ 0 h 663414"/>
                  <a:gd name="connsiteX1" fmla="*/ 528637 w 546100"/>
                  <a:gd name="connsiteY1" fmla="*/ 101600 h 663414"/>
                  <a:gd name="connsiteX2" fmla="*/ 503237 w 546100"/>
                  <a:gd name="connsiteY2" fmla="*/ 234950 h 663414"/>
                  <a:gd name="connsiteX3" fmla="*/ 420687 w 546100"/>
                  <a:gd name="connsiteY3" fmla="*/ 441325 h 663414"/>
                  <a:gd name="connsiteX4" fmla="*/ 382587 w 546100"/>
                  <a:gd name="connsiteY4" fmla="*/ 509588 h 663414"/>
                  <a:gd name="connsiteX5" fmla="*/ 292100 w 546100"/>
                  <a:gd name="connsiteY5" fmla="*/ 598488 h 663414"/>
                  <a:gd name="connsiteX6" fmla="*/ 161925 w 546100"/>
                  <a:gd name="connsiteY6" fmla="*/ 661988 h 663414"/>
                  <a:gd name="connsiteX7" fmla="*/ 0 w 546100"/>
                  <a:gd name="connsiteY7" fmla="*/ 641350 h 66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100" h="663414">
                    <a:moveTo>
                      <a:pt x="546100" y="0"/>
                    </a:moveTo>
                    <a:cubicBezTo>
                      <a:pt x="540940" y="31221"/>
                      <a:pt x="535781" y="62442"/>
                      <a:pt x="528637" y="101600"/>
                    </a:cubicBezTo>
                    <a:cubicBezTo>
                      <a:pt x="521493" y="140758"/>
                      <a:pt x="521229" y="178329"/>
                      <a:pt x="503237" y="234950"/>
                    </a:cubicBezTo>
                    <a:cubicBezTo>
                      <a:pt x="485245" y="291571"/>
                      <a:pt x="440795" y="395552"/>
                      <a:pt x="420687" y="441325"/>
                    </a:cubicBezTo>
                    <a:cubicBezTo>
                      <a:pt x="400579" y="487098"/>
                      <a:pt x="404018" y="483394"/>
                      <a:pt x="382587" y="509588"/>
                    </a:cubicBezTo>
                    <a:cubicBezTo>
                      <a:pt x="361156" y="535782"/>
                      <a:pt x="328877" y="573088"/>
                      <a:pt x="292100" y="598488"/>
                    </a:cubicBezTo>
                    <a:cubicBezTo>
                      <a:pt x="255323" y="623888"/>
                      <a:pt x="210608" y="654844"/>
                      <a:pt x="161925" y="661988"/>
                    </a:cubicBezTo>
                    <a:cubicBezTo>
                      <a:pt x="113242" y="669132"/>
                      <a:pt x="27517" y="647435"/>
                      <a:pt x="0" y="64135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D07EEF84-804E-4256-A00B-BC8231216D15}"/>
                  </a:ext>
                </a:extLst>
              </p:cNvPr>
              <p:cNvSpPr/>
              <p:nvPr/>
            </p:nvSpPr>
            <p:spPr>
              <a:xfrm>
                <a:off x="3937000" y="3313113"/>
                <a:ext cx="681038" cy="631102"/>
              </a:xfrm>
              <a:custGeom>
                <a:avLst/>
                <a:gdLst>
                  <a:gd name="connsiteX0" fmla="*/ 681038 w 681038"/>
                  <a:gd name="connsiteY0" fmla="*/ 0 h 631102"/>
                  <a:gd name="connsiteX1" fmla="*/ 646113 w 681038"/>
                  <a:gd name="connsiteY1" fmla="*/ 139700 h 631102"/>
                  <a:gd name="connsiteX2" fmla="*/ 579438 w 681038"/>
                  <a:gd name="connsiteY2" fmla="*/ 325437 h 631102"/>
                  <a:gd name="connsiteX3" fmla="*/ 477838 w 681038"/>
                  <a:gd name="connsiteY3" fmla="*/ 465137 h 631102"/>
                  <a:gd name="connsiteX4" fmla="*/ 355600 w 681038"/>
                  <a:gd name="connsiteY4" fmla="*/ 571500 h 631102"/>
                  <a:gd name="connsiteX5" fmla="*/ 234950 w 681038"/>
                  <a:gd name="connsiteY5" fmla="*/ 619125 h 631102"/>
                  <a:gd name="connsiteX6" fmla="*/ 71438 w 681038"/>
                  <a:gd name="connsiteY6" fmla="*/ 628650 h 631102"/>
                  <a:gd name="connsiteX7" fmla="*/ 0 w 681038"/>
                  <a:gd name="connsiteY7" fmla="*/ 627062 h 6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038" h="631102">
                    <a:moveTo>
                      <a:pt x="681038" y="0"/>
                    </a:moveTo>
                    <a:cubicBezTo>
                      <a:pt x="672042" y="42730"/>
                      <a:pt x="663046" y="85461"/>
                      <a:pt x="646113" y="139700"/>
                    </a:cubicBezTo>
                    <a:cubicBezTo>
                      <a:pt x="629180" y="193939"/>
                      <a:pt x="607484" y="271198"/>
                      <a:pt x="579438" y="325437"/>
                    </a:cubicBezTo>
                    <a:cubicBezTo>
                      <a:pt x="551392" y="379676"/>
                      <a:pt x="515144" y="424127"/>
                      <a:pt x="477838" y="465137"/>
                    </a:cubicBezTo>
                    <a:cubicBezTo>
                      <a:pt x="440532" y="506148"/>
                      <a:pt x="396081" y="545835"/>
                      <a:pt x="355600" y="571500"/>
                    </a:cubicBezTo>
                    <a:cubicBezTo>
                      <a:pt x="315119" y="597165"/>
                      <a:pt x="282310" y="609600"/>
                      <a:pt x="234950" y="619125"/>
                    </a:cubicBezTo>
                    <a:cubicBezTo>
                      <a:pt x="187590" y="628650"/>
                      <a:pt x="110596" y="627327"/>
                      <a:pt x="71438" y="628650"/>
                    </a:cubicBezTo>
                    <a:cubicBezTo>
                      <a:pt x="32280" y="629973"/>
                      <a:pt x="27781" y="634206"/>
                      <a:pt x="0" y="62706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41" name="グループ化 240">
                <a:extLst>
                  <a:ext uri="{FF2B5EF4-FFF2-40B4-BE49-F238E27FC236}">
                    <a16:creationId xmlns:a16="http://schemas.microsoft.com/office/drawing/2014/main" id="{F72DA3FB-DA79-445F-8612-74EA67225EBE}"/>
                  </a:ext>
                </a:extLst>
              </p:cNvPr>
              <p:cNvGrpSpPr/>
              <p:nvPr/>
            </p:nvGrpSpPr>
            <p:grpSpPr>
              <a:xfrm>
                <a:off x="4741332" y="2116667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72" name="直線コネクタ 371">
                  <a:extLst>
                    <a:ext uri="{FF2B5EF4-FFF2-40B4-BE49-F238E27FC236}">
                      <a16:creationId xmlns:a16="http://schemas.microsoft.com/office/drawing/2014/main" id="{D81711C5-601C-4E1E-86C4-F8FE7F724681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直線コネクタ 372">
                  <a:extLst>
                    <a:ext uri="{FF2B5EF4-FFF2-40B4-BE49-F238E27FC236}">
                      <a16:creationId xmlns:a16="http://schemas.microsoft.com/office/drawing/2014/main" id="{53E4CC95-9036-4391-95FD-6E1DAB9ECF8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直線コネクタ 373">
                  <a:extLst>
                    <a:ext uri="{FF2B5EF4-FFF2-40B4-BE49-F238E27FC236}">
                      <a16:creationId xmlns:a16="http://schemas.microsoft.com/office/drawing/2014/main" id="{F61D8500-8DEF-41ED-8748-A1D95C1E720E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FF4C1209-C76A-46B7-AD29-3578EA450F85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35E0D079-FFF5-4511-869D-BD2F33521C71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42" name="直線コネクタ 241">
                <a:extLst>
                  <a:ext uri="{FF2B5EF4-FFF2-40B4-BE49-F238E27FC236}">
                    <a16:creationId xmlns:a16="http://schemas.microsoft.com/office/drawing/2014/main" id="{8B80F41C-84BD-4F45-852B-C7F5E9542833}"/>
                  </a:ext>
                </a:extLst>
              </p:cNvPr>
              <p:cNvCxnSpPr>
                <a:stCxn id="376" idx="2"/>
              </p:cNvCxnSpPr>
              <p:nvPr/>
            </p:nvCxnSpPr>
            <p:spPr>
              <a:xfrm>
                <a:off x="4813299" y="2321983"/>
                <a:ext cx="3176" cy="1013355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直線コネクタ 242">
                <a:extLst>
                  <a:ext uri="{FF2B5EF4-FFF2-40B4-BE49-F238E27FC236}">
                    <a16:creationId xmlns:a16="http://schemas.microsoft.com/office/drawing/2014/main" id="{7A53536B-F82A-48D4-AA7D-D45FCB614A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2321983"/>
                <a:ext cx="0" cy="105305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直線コネクタ 243">
                <a:extLst>
                  <a:ext uri="{FF2B5EF4-FFF2-40B4-BE49-F238E27FC236}">
                    <a16:creationId xmlns:a16="http://schemas.microsoft.com/office/drawing/2014/main" id="{AACC7F39-AC5C-41F9-8799-275528EA7C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2659063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直線コネクタ 244">
                <a:extLst>
                  <a:ext uri="{FF2B5EF4-FFF2-40B4-BE49-F238E27FC236}">
                    <a16:creationId xmlns:a16="http://schemas.microsoft.com/office/drawing/2014/main" id="{684B8DE4-C817-4DED-8652-B555B1C96B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3668" y="2659063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直線コネクタ 245">
                <a:extLst>
                  <a:ext uri="{FF2B5EF4-FFF2-40B4-BE49-F238E27FC236}">
                    <a16:creationId xmlns:a16="http://schemas.microsoft.com/office/drawing/2014/main" id="{05D8CBCF-1370-4512-93EA-FDCBD98C44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95593" y="2597679"/>
                <a:ext cx="0" cy="304271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AC4104B5-D644-4917-A007-00DD3FFA3EBA}"/>
                  </a:ext>
                </a:extLst>
              </p:cNvPr>
              <p:cNvSpPr/>
              <p:nvPr/>
            </p:nvSpPr>
            <p:spPr>
              <a:xfrm>
                <a:off x="5091113" y="2414739"/>
                <a:ext cx="304800" cy="177649"/>
              </a:xfrm>
              <a:custGeom>
                <a:avLst/>
                <a:gdLst>
                  <a:gd name="connsiteX0" fmla="*/ 0 w 304800"/>
                  <a:gd name="connsiteY0" fmla="*/ 28424 h 177649"/>
                  <a:gd name="connsiteX1" fmla="*/ 68262 w 304800"/>
                  <a:gd name="connsiteY1" fmla="*/ 1436 h 177649"/>
                  <a:gd name="connsiteX2" fmla="*/ 130175 w 304800"/>
                  <a:gd name="connsiteY2" fmla="*/ 9374 h 177649"/>
                  <a:gd name="connsiteX3" fmla="*/ 230187 w 304800"/>
                  <a:gd name="connsiteY3" fmla="*/ 56999 h 177649"/>
                  <a:gd name="connsiteX4" fmla="*/ 304800 w 304800"/>
                  <a:gd name="connsiteY4" fmla="*/ 177649 h 17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800" h="177649">
                    <a:moveTo>
                      <a:pt x="0" y="28424"/>
                    </a:moveTo>
                    <a:cubicBezTo>
                      <a:pt x="23283" y="16517"/>
                      <a:pt x="46566" y="4611"/>
                      <a:pt x="68262" y="1436"/>
                    </a:cubicBezTo>
                    <a:cubicBezTo>
                      <a:pt x="89958" y="-1739"/>
                      <a:pt x="103188" y="114"/>
                      <a:pt x="130175" y="9374"/>
                    </a:cubicBezTo>
                    <a:cubicBezTo>
                      <a:pt x="157162" y="18634"/>
                      <a:pt x="201083" y="28953"/>
                      <a:pt x="230187" y="56999"/>
                    </a:cubicBezTo>
                    <a:cubicBezTo>
                      <a:pt x="259291" y="85045"/>
                      <a:pt x="282045" y="131347"/>
                      <a:pt x="304800" y="177649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3DA7C474-2382-4C31-BEB6-DEB1205D267D}"/>
                  </a:ext>
                </a:extLst>
              </p:cNvPr>
              <p:cNvSpPr/>
              <p:nvPr/>
            </p:nvSpPr>
            <p:spPr>
              <a:xfrm>
                <a:off x="5087938" y="2605132"/>
                <a:ext cx="146050" cy="52343"/>
              </a:xfrm>
              <a:custGeom>
                <a:avLst/>
                <a:gdLst>
                  <a:gd name="connsiteX0" fmla="*/ 0 w 146050"/>
                  <a:gd name="connsiteY0" fmla="*/ 52343 h 52343"/>
                  <a:gd name="connsiteX1" fmla="*/ 65087 w 146050"/>
                  <a:gd name="connsiteY1" fmla="*/ 3131 h 52343"/>
                  <a:gd name="connsiteX2" fmla="*/ 107950 w 146050"/>
                  <a:gd name="connsiteY2" fmla="*/ 9481 h 52343"/>
                  <a:gd name="connsiteX3" fmla="*/ 146050 w 146050"/>
                  <a:gd name="connsiteY3" fmla="*/ 45993 h 5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52343">
                    <a:moveTo>
                      <a:pt x="0" y="52343"/>
                    </a:moveTo>
                    <a:cubicBezTo>
                      <a:pt x="23547" y="31309"/>
                      <a:pt x="47095" y="10275"/>
                      <a:pt x="65087" y="3131"/>
                    </a:cubicBezTo>
                    <a:cubicBezTo>
                      <a:pt x="83079" y="-4013"/>
                      <a:pt x="94456" y="2337"/>
                      <a:pt x="107950" y="9481"/>
                    </a:cubicBezTo>
                    <a:cubicBezTo>
                      <a:pt x="121444" y="16625"/>
                      <a:pt x="133747" y="31309"/>
                      <a:pt x="146050" y="4599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5E18CAEC-DCF7-48A8-940E-CCF69A8F0D54}"/>
                  </a:ext>
                </a:extLst>
              </p:cNvPr>
              <p:cNvSpPr/>
              <p:nvPr/>
            </p:nvSpPr>
            <p:spPr>
              <a:xfrm flipV="1">
                <a:off x="5085291" y="2858073"/>
                <a:ext cx="146050" cy="52343"/>
              </a:xfrm>
              <a:custGeom>
                <a:avLst/>
                <a:gdLst>
                  <a:gd name="connsiteX0" fmla="*/ 0 w 146050"/>
                  <a:gd name="connsiteY0" fmla="*/ 52343 h 52343"/>
                  <a:gd name="connsiteX1" fmla="*/ 65087 w 146050"/>
                  <a:gd name="connsiteY1" fmla="*/ 3131 h 52343"/>
                  <a:gd name="connsiteX2" fmla="*/ 107950 w 146050"/>
                  <a:gd name="connsiteY2" fmla="*/ 9481 h 52343"/>
                  <a:gd name="connsiteX3" fmla="*/ 146050 w 146050"/>
                  <a:gd name="connsiteY3" fmla="*/ 45993 h 5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52343">
                    <a:moveTo>
                      <a:pt x="0" y="52343"/>
                    </a:moveTo>
                    <a:cubicBezTo>
                      <a:pt x="23547" y="31309"/>
                      <a:pt x="47095" y="10275"/>
                      <a:pt x="65087" y="3131"/>
                    </a:cubicBezTo>
                    <a:cubicBezTo>
                      <a:pt x="83079" y="-4013"/>
                      <a:pt x="94456" y="2337"/>
                      <a:pt x="107950" y="9481"/>
                    </a:cubicBezTo>
                    <a:cubicBezTo>
                      <a:pt x="121444" y="16625"/>
                      <a:pt x="133747" y="31309"/>
                      <a:pt x="146050" y="4599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B021F045-2E35-4037-9DBB-21A63A88DB21}"/>
                  </a:ext>
                </a:extLst>
              </p:cNvPr>
              <p:cNvSpPr/>
              <p:nvPr/>
            </p:nvSpPr>
            <p:spPr>
              <a:xfrm>
                <a:off x="5092700" y="2909888"/>
                <a:ext cx="303213" cy="171038"/>
              </a:xfrm>
              <a:custGeom>
                <a:avLst/>
                <a:gdLst>
                  <a:gd name="connsiteX0" fmla="*/ 303213 w 303213"/>
                  <a:gd name="connsiteY0" fmla="*/ 0 h 171038"/>
                  <a:gd name="connsiteX1" fmla="*/ 285750 w 303213"/>
                  <a:gd name="connsiteY1" fmla="*/ 52387 h 171038"/>
                  <a:gd name="connsiteX2" fmla="*/ 227013 w 303213"/>
                  <a:gd name="connsiteY2" fmla="*/ 119062 h 171038"/>
                  <a:gd name="connsiteX3" fmla="*/ 146050 w 303213"/>
                  <a:gd name="connsiteY3" fmla="*/ 163512 h 171038"/>
                  <a:gd name="connsiteX4" fmla="*/ 71438 w 303213"/>
                  <a:gd name="connsiteY4" fmla="*/ 169862 h 171038"/>
                  <a:gd name="connsiteX5" fmla="*/ 0 w 303213"/>
                  <a:gd name="connsiteY5" fmla="*/ 150812 h 17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213" h="171038">
                    <a:moveTo>
                      <a:pt x="303213" y="0"/>
                    </a:moveTo>
                    <a:cubicBezTo>
                      <a:pt x="300831" y="16271"/>
                      <a:pt x="298450" y="32543"/>
                      <a:pt x="285750" y="52387"/>
                    </a:cubicBezTo>
                    <a:cubicBezTo>
                      <a:pt x="273050" y="72231"/>
                      <a:pt x="250296" y="100541"/>
                      <a:pt x="227013" y="119062"/>
                    </a:cubicBezTo>
                    <a:cubicBezTo>
                      <a:pt x="203730" y="137583"/>
                      <a:pt x="171979" y="155045"/>
                      <a:pt x="146050" y="163512"/>
                    </a:cubicBezTo>
                    <a:cubicBezTo>
                      <a:pt x="120121" y="171979"/>
                      <a:pt x="95780" y="171979"/>
                      <a:pt x="71438" y="169862"/>
                    </a:cubicBezTo>
                    <a:cubicBezTo>
                      <a:pt x="47096" y="167745"/>
                      <a:pt x="14288" y="155575"/>
                      <a:pt x="0" y="15081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51" name="直線コネクタ 250">
                <a:extLst>
                  <a:ext uri="{FF2B5EF4-FFF2-40B4-BE49-F238E27FC236}">
                    <a16:creationId xmlns:a16="http://schemas.microsoft.com/office/drawing/2014/main" id="{C8787AF2-F268-4B73-BE29-98A7E338A9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3060700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F2EC48AD-0F41-4103-82B5-A35FB4F7AA4D}"/>
                  </a:ext>
                </a:extLst>
              </p:cNvPr>
              <p:cNvSpPr/>
              <p:nvPr/>
            </p:nvSpPr>
            <p:spPr>
              <a:xfrm>
                <a:off x="5087938" y="3259138"/>
                <a:ext cx="542925" cy="666750"/>
              </a:xfrm>
              <a:custGeom>
                <a:avLst/>
                <a:gdLst>
                  <a:gd name="connsiteX0" fmla="*/ 0 w 542925"/>
                  <a:gd name="connsiteY0" fmla="*/ 0 h 666750"/>
                  <a:gd name="connsiteX1" fmla="*/ 9525 w 542925"/>
                  <a:gd name="connsiteY1" fmla="*/ 125412 h 666750"/>
                  <a:gd name="connsiteX2" fmla="*/ 49212 w 542925"/>
                  <a:gd name="connsiteY2" fmla="*/ 317500 h 666750"/>
                  <a:gd name="connsiteX3" fmla="*/ 142875 w 542925"/>
                  <a:gd name="connsiteY3" fmla="*/ 530225 h 666750"/>
                  <a:gd name="connsiteX4" fmla="*/ 258762 w 542925"/>
                  <a:gd name="connsiteY4" fmla="*/ 625475 h 666750"/>
                  <a:gd name="connsiteX5" fmla="*/ 542925 w 542925"/>
                  <a:gd name="connsiteY5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2925" h="666750">
                    <a:moveTo>
                      <a:pt x="0" y="0"/>
                    </a:moveTo>
                    <a:cubicBezTo>
                      <a:pt x="661" y="36247"/>
                      <a:pt x="1323" y="72495"/>
                      <a:pt x="9525" y="125412"/>
                    </a:cubicBezTo>
                    <a:cubicBezTo>
                      <a:pt x="17727" y="178329"/>
                      <a:pt x="26987" y="250031"/>
                      <a:pt x="49212" y="317500"/>
                    </a:cubicBezTo>
                    <a:cubicBezTo>
                      <a:pt x="71437" y="384969"/>
                      <a:pt x="107950" y="478896"/>
                      <a:pt x="142875" y="530225"/>
                    </a:cubicBezTo>
                    <a:cubicBezTo>
                      <a:pt x="177800" y="581554"/>
                      <a:pt x="192087" y="602721"/>
                      <a:pt x="258762" y="625475"/>
                    </a:cubicBezTo>
                    <a:cubicBezTo>
                      <a:pt x="325437" y="648229"/>
                      <a:pt x="496623" y="661988"/>
                      <a:pt x="542925" y="66675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8AF04847-6D1A-4440-9451-48E2628A6626}"/>
                  </a:ext>
                </a:extLst>
              </p:cNvPr>
              <p:cNvSpPr/>
              <p:nvPr/>
            </p:nvSpPr>
            <p:spPr>
              <a:xfrm>
                <a:off x="4814888" y="3335338"/>
                <a:ext cx="811212" cy="625475"/>
              </a:xfrm>
              <a:custGeom>
                <a:avLst/>
                <a:gdLst>
                  <a:gd name="connsiteX0" fmla="*/ 0 w 811212"/>
                  <a:gd name="connsiteY0" fmla="*/ 0 h 625475"/>
                  <a:gd name="connsiteX1" fmla="*/ 39687 w 811212"/>
                  <a:gd name="connsiteY1" fmla="*/ 165100 h 625475"/>
                  <a:gd name="connsiteX2" fmla="*/ 119062 w 811212"/>
                  <a:gd name="connsiteY2" fmla="*/ 376237 h 625475"/>
                  <a:gd name="connsiteX3" fmla="*/ 284162 w 811212"/>
                  <a:gd name="connsiteY3" fmla="*/ 542925 h 625475"/>
                  <a:gd name="connsiteX4" fmla="*/ 515937 w 811212"/>
                  <a:gd name="connsiteY4" fmla="*/ 625475 h 625475"/>
                  <a:gd name="connsiteX5" fmla="*/ 811212 w 811212"/>
                  <a:gd name="connsiteY5" fmla="*/ 596900 h 62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212" h="625475">
                    <a:moveTo>
                      <a:pt x="0" y="0"/>
                    </a:moveTo>
                    <a:cubicBezTo>
                      <a:pt x="9921" y="51197"/>
                      <a:pt x="19843" y="102394"/>
                      <a:pt x="39687" y="165100"/>
                    </a:cubicBezTo>
                    <a:cubicBezTo>
                      <a:pt x="59531" y="227806"/>
                      <a:pt x="78316" y="313266"/>
                      <a:pt x="119062" y="376237"/>
                    </a:cubicBezTo>
                    <a:cubicBezTo>
                      <a:pt x="159808" y="439208"/>
                      <a:pt x="218016" y="501385"/>
                      <a:pt x="284162" y="542925"/>
                    </a:cubicBezTo>
                    <a:cubicBezTo>
                      <a:pt x="350308" y="584465"/>
                      <a:pt x="428095" y="616479"/>
                      <a:pt x="515937" y="625475"/>
                    </a:cubicBezTo>
                    <a:lnTo>
                      <a:pt x="811212" y="596900"/>
                    </a:ln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12591DC3-D9EB-49B1-B6FC-497E1AED784B}"/>
                  </a:ext>
                </a:extLst>
              </p:cNvPr>
              <p:cNvSpPr/>
              <p:nvPr/>
            </p:nvSpPr>
            <p:spPr>
              <a:xfrm>
                <a:off x="5621338" y="2279650"/>
                <a:ext cx="276225" cy="147638"/>
              </a:xfrm>
              <a:custGeom>
                <a:avLst/>
                <a:gdLst>
                  <a:gd name="connsiteX0" fmla="*/ 0 w 276225"/>
                  <a:gd name="connsiteY0" fmla="*/ 147638 h 147638"/>
                  <a:gd name="connsiteX1" fmla="*/ 23812 w 276225"/>
                  <a:gd name="connsiteY1" fmla="*/ 65088 h 147638"/>
                  <a:gd name="connsiteX2" fmla="*/ 130175 w 276225"/>
                  <a:gd name="connsiteY2" fmla="*/ 11113 h 147638"/>
                  <a:gd name="connsiteX3" fmla="*/ 276225 w 276225"/>
                  <a:gd name="connsiteY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147638">
                    <a:moveTo>
                      <a:pt x="0" y="147638"/>
                    </a:moveTo>
                    <a:cubicBezTo>
                      <a:pt x="1058" y="117740"/>
                      <a:pt x="2116" y="87842"/>
                      <a:pt x="23812" y="65088"/>
                    </a:cubicBezTo>
                    <a:cubicBezTo>
                      <a:pt x="45508" y="42334"/>
                      <a:pt x="88106" y="21961"/>
                      <a:pt x="130175" y="11113"/>
                    </a:cubicBezTo>
                    <a:cubicBezTo>
                      <a:pt x="172244" y="265"/>
                      <a:pt x="224234" y="132"/>
                      <a:pt x="276225" y="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9EFAE999-DD0D-4A41-9BCD-3BD99FF01EE3}"/>
                  </a:ext>
                </a:extLst>
              </p:cNvPr>
              <p:cNvSpPr/>
              <p:nvPr/>
            </p:nvSpPr>
            <p:spPr>
              <a:xfrm flipV="1">
                <a:off x="5621338" y="2414739"/>
                <a:ext cx="276225" cy="147638"/>
              </a:xfrm>
              <a:custGeom>
                <a:avLst/>
                <a:gdLst>
                  <a:gd name="connsiteX0" fmla="*/ 0 w 276225"/>
                  <a:gd name="connsiteY0" fmla="*/ 147638 h 147638"/>
                  <a:gd name="connsiteX1" fmla="*/ 23812 w 276225"/>
                  <a:gd name="connsiteY1" fmla="*/ 65088 h 147638"/>
                  <a:gd name="connsiteX2" fmla="*/ 130175 w 276225"/>
                  <a:gd name="connsiteY2" fmla="*/ 11113 h 147638"/>
                  <a:gd name="connsiteX3" fmla="*/ 276225 w 276225"/>
                  <a:gd name="connsiteY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147638">
                    <a:moveTo>
                      <a:pt x="0" y="147638"/>
                    </a:moveTo>
                    <a:cubicBezTo>
                      <a:pt x="1058" y="117740"/>
                      <a:pt x="2116" y="87842"/>
                      <a:pt x="23812" y="65088"/>
                    </a:cubicBezTo>
                    <a:cubicBezTo>
                      <a:pt x="45508" y="42334"/>
                      <a:pt x="88106" y="21961"/>
                      <a:pt x="130175" y="11113"/>
                    </a:cubicBezTo>
                    <a:cubicBezTo>
                      <a:pt x="172244" y="265"/>
                      <a:pt x="224234" y="132"/>
                      <a:pt x="276225" y="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56" name="直線コネクタ 255">
                <a:extLst>
                  <a:ext uri="{FF2B5EF4-FFF2-40B4-BE49-F238E27FC236}">
                    <a16:creationId xmlns:a16="http://schemas.microsoft.com/office/drawing/2014/main" id="{EF96F9A8-B62E-4CA3-BAD0-9820407961F8}"/>
                  </a:ext>
                </a:extLst>
              </p:cNvPr>
              <p:cNvCxnSpPr>
                <a:stCxn id="254" idx="3"/>
              </p:cNvCxnSpPr>
              <p:nvPr/>
            </p:nvCxnSpPr>
            <p:spPr>
              <a:xfrm>
                <a:off x="5897563" y="2279650"/>
                <a:ext cx="54133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直線コネクタ 256">
                <a:extLst>
                  <a:ext uri="{FF2B5EF4-FFF2-40B4-BE49-F238E27FC236}">
                    <a16:creationId xmlns:a16="http://schemas.microsoft.com/office/drawing/2014/main" id="{BA2DEF5A-EAF3-404D-A477-25552122A642}"/>
                  </a:ext>
                </a:extLst>
              </p:cNvPr>
              <p:cNvCxnSpPr/>
              <p:nvPr/>
            </p:nvCxnSpPr>
            <p:spPr>
              <a:xfrm>
                <a:off x="5897563" y="2562225"/>
                <a:ext cx="54133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B704530D-C124-4D9A-A7BF-84AAB8F90FB1}"/>
                  </a:ext>
                </a:extLst>
              </p:cNvPr>
              <p:cNvSpPr/>
              <p:nvPr/>
            </p:nvSpPr>
            <p:spPr>
              <a:xfrm>
                <a:off x="6475778" y="2263776"/>
                <a:ext cx="13922" cy="153988"/>
              </a:xfrm>
              <a:custGeom>
                <a:avLst/>
                <a:gdLst>
                  <a:gd name="connsiteX0" fmla="*/ 13922 w 13922"/>
                  <a:gd name="connsiteY0" fmla="*/ 0 h 153988"/>
                  <a:gd name="connsiteX1" fmla="*/ 1222 w 13922"/>
                  <a:gd name="connsiteY1" fmla="*/ 122238 h 153988"/>
                  <a:gd name="connsiteX2" fmla="*/ 1222 w 13922"/>
                  <a:gd name="connsiteY2" fmla="*/ 153988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2" h="153988">
                    <a:moveTo>
                      <a:pt x="13922" y="0"/>
                    </a:moveTo>
                    <a:cubicBezTo>
                      <a:pt x="8630" y="48286"/>
                      <a:pt x="3339" y="96573"/>
                      <a:pt x="1222" y="122238"/>
                    </a:cubicBezTo>
                    <a:cubicBezTo>
                      <a:pt x="-895" y="147903"/>
                      <a:pt x="163" y="150945"/>
                      <a:pt x="1222" y="15398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07C914C0-5DA3-4355-A0A8-A92B30602DA4}"/>
                  </a:ext>
                </a:extLst>
              </p:cNvPr>
              <p:cNvSpPr/>
              <p:nvPr/>
            </p:nvSpPr>
            <p:spPr>
              <a:xfrm flipV="1">
                <a:off x="6476387" y="2417764"/>
                <a:ext cx="13922" cy="153988"/>
              </a:xfrm>
              <a:custGeom>
                <a:avLst/>
                <a:gdLst>
                  <a:gd name="connsiteX0" fmla="*/ 13922 w 13922"/>
                  <a:gd name="connsiteY0" fmla="*/ 0 h 153988"/>
                  <a:gd name="connsiteX1" fmla="*/ 1222 w 13922"/>
                  <a:gd name="connsiteY1" fmla="*/ 122238 h 153988"/>
                  <a:gd name="connsiteX2" fmla="*/ 1222 w 13922"/>
                  <a:gd name="connsiteY2" fmla="*/ 153988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2" h="153988">
                    <a:moveTo>
                      <a:pt x="13922" y="0"/>
                    </a:moveTo>
                    <a:cubicBezTo>
                      <a:pt x="8630" y="48286"/>
                      <a:pt x="3339" y="96573"/>
                      <a:pt x="1222" y="122238"/>
                    </a:cubicBezTo>
                    <a:cubicBezTo>
                      <a:pt x="-895" y="147903"/>
                      <a:pt x="163" y="150945"/>
                      <a:pt x="1222" y="15398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14DC114A-083F-4FC0-ACE0-E9C590974B55}"/>
                  </a:ext>
                </a:extLst>
              </p:cNvPr>
              <p:cNvSpPr/>
              <p:nvPr/>
            </p:nvSpPr>
            <p:spPr>
              <a:xfrm>
                <a:off x="6437302" y="2257425"/>
                <a:ext cx="22236" cy="319088"/>
              </a:xfrm>
              <a:custGeom>
                <a:avLst/>
                <a:gdLst>
                  <a:gd name="connsiteX0" fmla="*/ 22236 w 22236"/>
                  <a:gd name="connsiteY0" fmla="*/ 0 h 319088"/>
                  <a:gd name="connsiteX1" fmla="*/ 11 w 22236"/>
                  <a:gd name="connsiteY1" fmla="*/ 169863 h 319088"/>
                  <a:gd name="connsiteX2" fmla="*/ 19061 w 22236"/>
                  <a:gd name="connsiteY2" fmla="*/ 319088 h 31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36" h="319088">
                    <a:moveTo>
                      <a:pt x="22236" y="0"/>
                    </a:moveTo>
                    <a:cubicBezTo>
                      <a:pt x="11388" y="58341"/>
                      <a:pt x="540" y="116682"/>
                      <a:pt x="11" y="169863"/>
                    </a:cubicBezTo>
                    <a:cubicBezTo>
                      <a:pt x="-518" y="223044"/>
                      <a:pt x="17474" y="296599"/>
                      <a:pt x="19061" y="319088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1" name="グループ化 260">
                <a:extLst>
                  <a:ext uri="{FF2B5EF4-FFF2-40B4-BE49-F238E27FC236}">
                    <a16:creationId xmlns:a16="http://schemas.microsoft.com/office/drawing/2014/main" id="{0410EB32-1584-4714-ADD4-A25BD3E06344}"/>
                  </a:ext>
                </a:extLst>
              </p:cNvPr>
              <p:cNvGrpSpPr/>
              <p:nvPr/>
            </p:nvGrpSpPr>
            <p:grpSpPr>
              <a:xfrm rot="16200000">
                <a:off x="5569481" y="3581401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67" name="直線コネクタ 366">
                  <a:extLst>
                    <a:ext uri="{FF2B5EF4-FFF2-40B4-BE49-F238E27FC236}">
                      <a16:creationId xmlns:a16="http://schemas.microsoft.com/office/drawing/2014/main" id="{FB9DE611-196E-48C2-9FF2-0751A2299191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直線コネクタ 367">
                  <a:extLst>
                    <a:ext uri="{FF2B5EF4-FFF2-40B4-BE49-F238E27FC236}">
                      <a16:creationId xmlns:a16="http://schemas.microsoft.com/office/drawing/2014/main" id="{34F01DB9-85EB-4C6A-A162-F8CDFDB611E8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直線コネクタ 368">
                  <a:extLst>
                    <a:ext uri="{FF2B5EF4-FFF2-40B4-BE49-F238E27FC236}">
                      <a16:creationId xmlns:a16="http://schemas.microsoft.com/office/drawing/2014/main" id="{D1D5828B-2A5B-47A3-B4DA-880BECDC9786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0873DCCA-8DFB-430C-95D6-B1CEEDF21EAD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13AA321C-8B4D-4FF3-B60A-DD0F63BCD96B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066D7561-FFBB-4FFB-9ADF-A7908B37CABA}"/>
                  </a:ext>
                </a:extLst>
              </p:cNvPr>
              <p:cNvSpPr/>
              <p:nvPr/>
            </p:nvSpPr>
            <p:spPr>
              <a:xfrm>
                <a:off x="6688667" y="2125133"/>
                <a:ext cx="260405" cy="960967"/>
              </a:xfrm>
              <a:custGeom>
                <a:avLst/>
                <a:gdLst>
                  <a:gd name="connsiteX0" fmla="*/ 258233 w 260405"/>
                  <a:gd name="connsiteY0" fmla="*/ 0 h 960967"/>
                  <a:gd name="connsiteX1" fmla="*/ 247650 w 260405"/>
                  <a:gd name="connsiteY1" fmla="*/ 139700 h 960967"/>
                  <a:gd name="connsiteX2" fmla="*/ 160866 w 260405"/>
                  <a:gd name="connsiteY2" fmla="*/ 592667 h 960967"/>
                  <a:gd name="connsiteX3" fmla="*/ 0 w 260405"/>
                  <a:gd name="connsiteY3" fmla="*/ 960967 h 96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405" h="960967">
                    <a:moveTo>
                      <a:pt x="258233" y="0"/>
                    </a:moveTo>
                    <a:cubicBezTo>
                      <a:pt x="261055" y="20461"/>
                      <a:pt x="263878" y="40922"/>
                      <a:pt x="247650" y="139700"/>
                    </a:cubicBezTo>
                    <a:cubicBezTo>
                      <a:pt x="231422" y="238478"/>
                      <a:pt x="202141" y="455789"/>
                      <a:pt x="160866" y="592667"/>
                    </a:cubicBezTo>
                    <a:cubicBezTo>
                      <a:pt x="119591" y="729545"/>
                      <a:pt x="29986" y="898173"/>
                      <a:pt x="0" y="960967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A794E29A-0097-47C3-8A0B-FE5B6D406921}"/>
                  </a:ext>
                </a:extLst>
              </p:cNvPr>
              <p:cNvSpPr/>
              <p:nvPr/>
            </p:nvSpPr>
            <p:spPr>
              <a:xfrm>
                <a:off x="5878513" y="3076575"/>
                <a:ext cx="817562" cy="468313"/>
              </a:xfrm>
              <a:custGeom>
                <a:avLst/>
                <a:gdLst>
                  <a:gd name="connsiteX0" fmla="*/ 817562 w 817562"/>
                  <a:gd name="connsiteY0" fmla="*/ 0 h 468313"/>
                  <a:gd name="connsiteX1" fmla="*/ 681037 w 817562"/>
                  <a:gd name="connsiteY1" fmla="*/ 180975 h 468313"/>
                  <a:gd name="connsiteX2" fmla="*/ 511175 w 817562"/>
                  <a:gd name="connsiteY2" fmla="*/ 327025 h 468313"/>
                  <a:gd name="connsiteX3" fmla="*/ 265112 w 817562"/>
                  <a:gd name="connsiteY3" fmla="*/ 434975 h 468313"/>
                  <a:gd name="connsiteX4" fmla="*/ 0 w 817562"/>
                  <a:gd name="connsiteY4" fmla="*/ 468313 h 46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7562" h="468313">
                    <a:moveTo>
                      <a:pt x="817562" y="0"/>
                    </a:moveTo>
                    <a:cubicBezTo>
                      <a:pt x="774831" y="63235"/>
                      <a:pt x="732101" y="126471"/>
                      <a:pt x="681037" y="180975"/>
                    </a:cubicBezTo>
                    <a:cubicBezTo>
                      <a:pt x="629973" y="235479"/>
                      <a:pt x="580496" y="284692"/>
                      <a:pt x="511175" y="327025"/>
                    </a:cubicBezTo>
                    <a:cubicBezTo>
                      <a:pt x="441854" y="369358"/>
                      <a:pt x="350308" y="411427"/>
                      <a:pt x="265112" y="434975"/>
                    </a:cubicBezTo>
                    <a:cubicBezTo>
                      <a:pt x="179916" y="458523"/>
                      <a:pt x="89958" y="463418"/>
                      <a:pt x="0" y="46831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FA15FACE-D618-4E9C-AA47-28874628658D}"/>
                  </a:ext>
                </a:extLst>
              </p:cNvPr>
              <p:cNvSpPr/>
              <p:nvPr/>
            </p:nvSpPr>
            <p:spPr>
              <a:xfrm>
                <a:off x="6946900" y="2128838"/>
                <a:ext cx="44538" cy="919162"/>
              </a:xfrm>
              <a:custGeom>
                <a:avLst/>
                <a:gdLst>
                  <a:gd name="connsiteX0" fmla="*/ 4763 w 44538"/>
                  <a:gd name="connsiteY0" fmla="*/ 0 h 919162"/>
                  <a:gd name="connsiteX1" fmla="*/ 41275 w 44538"/>
                  <a:gd name="connsiteY1" fmla="*/ 314325 h 919162"/>
                  <a:gd name="connsiteX2" fmla="*/ 38100 w 44538"/>
                  <a:gd name="connsiteY2" fmla="*/ 633412 h 919162"/>
                  <a:gd name="connsiteX3" fmla="*/ 0 w 44538"/>
                  <a:gd name="connsiteY3" fmla="*/ 919162 h 9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38" h="919162">
                    <a:moveTo>
                      <a:pt x="4763" y="0"/>
                    </a:moveTo>
                    <a:cubicBezTo>
                      <a:pt x="20241" y="104378"/>
                      <a:pt x="35719" y="208756"/>
                      <a:pt x="41275" y="314325"/>
                    </a:cubicBezTo>
                    <a:cubicBezTo>
                      <a:pt x="46831" y="419894"/>
                      <a:pt x="44979" y="532606"/>
                      <a:pt x="38100" y="633412"/>
                    </a:cubicBezTo>
                    <a:cubicBezTo>
                      <a:pt x="31221" y="734218"/>
                      <a:pt x="9790" y="874183"/>
                      <a:pt x="0" y="919162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292DAAC1-31ED-407B-B45A-57CDDBD4EED8}"/>
                  </a:ext>
                </a:extLst>
              </p:cNvPr>
              <p:cNvSpPr/>
              <p:nvPr/>
            </p:nvSpPr>
            <p:spPr>
              <a:xfrm>
                <a:off x="6388100" y="3040063"/>
                <a:ext cx="560388" cy="685800"/>
              </a:xfrm>
              <a:custGeom>
                <a:avLst/>
                <a:gdLst>
                  <a:gd name="connsiteX0" fmla="*/ 560388 w 560388"/>
                  <a:gd name="connsiteY0" fmla="*/ 0 h 685800"/>
                  <a:gd name="connsiteX1" fmla="*/ 503238 w 560388"/>
                  <a:gd name="connsiteY1" fmla="*/ 179387 h 685800"/>
                  <a:gd name="connsiteX2" fmla="*/ 322263 w 560388"/>
                  <a:gd name="connsiteY2" fmla="*/ 454025 h 685800"/>
                  <a:gd name="connsiteX3" fmla="*/ 0 w 560388"/>
                  <a:gd name="connsiteY3" fmla="*/ 685800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0388" h="685800">
                    <a:moveTo>
                      <a:pt x="560388" y="0"/>
                    </a:moveTo>
                    <a:cubicBezTo>
                      <a:pt x="551656" y="51858"/>
                      <a:pt x="542925" y="103716"/>
                      <a:pt x="503238" y="179387"/>
                    </a:cubicBezTo>
                    <a:cubicBezTo>
                      <a:pt x="463551" y="255058"/>
                      <a:pt x="406136" y="369623"/>
                      <a:pt x="322263" y="454025"/>
                    </a:cubicBezTo>
                    <a:cubicBezTo>
                      <a:pt x="238390" y="538427"/>
                      <a:pt x="119195" y="612113"/>
                      <a:pt x="0" y="685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348E34CD-B5C1-4BD2-BC4C-0016A2C0F3A2}"/>
                  </a:ext>
                </a:extLst>
              </p:cNvPr>
              <p:cNvSpPr/>
              <p:nvPr/>
            </p:nvSpPr>
            <p:spPr>
              <a:xfrm>
                <a:off x="5872163" y="3724275"/>
                <a:ext cx="520700" cy="93663"/>
              </a:xfrm>
              <a:custGeom>
                <a:avLst/>
                <a:gdLst>
                  <a:gd name="connsiteX0" fmla="*/ 520700 w 520700"/>
                  <a:gd name="connsiteY0" fmla="*/ 0 h 93663"/>
                  <a:gd name="connsiteX1" fmla="*/ 352425 w 520700"/>
                  <a:gd name="connsiteY1" fmla="*/ 58738 h 93663"/>
                  <a:gd name="connsiteX2" fmla="*/ 0 w 520700"/>
                  <a:gd name="connsiteY2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700" h="93663">
                    <a:moveTo>
                      <a:pt x="520700" y="0"/>
                    </a:moveTo>
                    <a:cubicBezTo>
                      <a:pt x="479954" y="21564"/>
                      <a:pt x="439208" y="43128"/>
                      <a:pt x="352425" y="58738"/>
                    </a:cubicBezTo>
                    <a:cubicBezTo>
                      <a:pt x="265642" y="74349"/>
                      <a:pt x="132821" y="84006"/>
                      <a:pt x="0" y="93663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7" name="グループ化 266">
                <a:extLst>
                  <a:ext uri="{FF2B5EF4-FFF2-40B4-BE49-F238E27FC236}">
                    <a16:creationId xmlns:a16="http://schemas.microsoft.com/office/drawing/2014/main" id="{D55D11E3-94A9-46BB-BECA-D9E83FE056A8}"/>
                  </a:ext>
                </a:extLst>
              </p:cNvPr>
              <p:cNvGrpSpPr/>
              <p:nvPr/>
            </p:nvGrpSpPr>
            <p:grpSpPr>
              <a:xfrm rot="16200000">
                <a:off x="7064816" y="2286529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62" name="直線コネクタ 361">
                  <a:extLst>
                    <a:ext uri="{FF2B5EF4-FFF2-40B4-BE49-F238E27FC236}">
                      <a16:creationId xmlns:a16="http://schemas.microsoft.com/office/drawing/2014/main" id="{BE238463-7D12-4147-B712-A9317068E22C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直線コネクタ 362">
                  <a:extLst>
                    <a:ext uri="{FF2B5EF4-FFF2-40B4-BE49-F238E27FC236}">
                      <a16:creationId xmlns:a16="http://schemas.microsoft.com/office/drawing/2014/main" id="{FA7C2748-BDE7-4AE9-B94D-25232B0BBA3A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4" name="直線コネクタ 363">
                  <a:extLst>
                    <a:ext uri="{FF2B5EF4-FFF2-40B4-BE49-F238E27FC236}">
                      <a16:creationId xmlns:a16="http://schemas.microsoft.com/office/drawing/2014/main" id="{A8FF3359-36B2-406C-A7C0-5CD8DD1044DB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40F7A910-B528-443F-9F39-1EA3F88868ED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E715663A-707C-413E-B2B5-93A519C57470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8" name="グループ化 267">
                <a:extLst>
                  <a:ext uri="{FF2B5EF4-FFF2-40B4-BE49-F238E27FC236}">
                    <a16:creationId xmlns:a16="http://schemas.microsoft.com/office/drawing/2014/main" id="{29FBE1E2-BD84-4028-ACA8-B84EF11BDD6A}"/>
                  </a:ext>
                </a:extLst>
              </p:cNvPr>
              <p:cNvGrpSpPr/>
              <p:nvPr/>
            </p:nvGrpSpPr>
            <p:grpSpPr>
              <a:xfrm rot="5400000" flipH="1">
                <a:off x="8019830" y="2286529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57" name="直線コネクタ 356">
                  <a:extLst>
                    <a:ext uri="{FF2B5EF4-FFF2-40B4-BE49-F238E27FC236}">
                      <a16:creationId xmlns:a16="http://schemas.microsoft.com/office/drawing/2014/main" id="{02C5300B-0332-4611-8A7B-AF735A9F1C08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8" name="直線コネクタ 357">
                  <a:extLst>
                    <a:ext uri="{FF2B5EF4-FFF2-40B4-BE49-F238E27FC236}">
                      <a16:creationId xmlns:a16="http://schemas.microsoft.com/office/drawing/2014/main" id="{C80F2B01-8276-4FC7-9CB2-D092849D3A6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直線コネクタ 358">
                  <a:extLst>
                    <a:ext uri="{FF2B5EF4-FFF2-40B4-BE49-F238E27FC236}">
                      <a16:creationId xmlns:a16="http://schemas.microsoft.com/office/drawing/2014/main" id="{FB046A79-D9FF-4724-A6B5-985CA6A02BC7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81046165-9578-45EE-8B88-BE4F344A1971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AE653EA7-FCB0-4213-8E94-FC804EA68DD3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69" name="直線コネクタ 268">
                <a:extLst>
                  <a:ext uri="{FF2B5EF4-FFF2-40B4-BE49-F238E27FC236}">
                    <a16:creationId xmlns:a16="http://schemas.microsoft.com/office/drawing/2014/main" id="{4763DD0D-6FB9-4719-87EE-7573DC801DEA}"/>
                  </a:ext>
                </a:extLst>
              </p:cNvPr>
              <p:cNvCxnSpPr>
                <a:stCxn id="365" idx="2"/>
              </p:cNvCxnSpPr>
              <p:nvPr/>
            </p:nvCxnSpPr>
            <p:spPr>
              <a:xfrm>
                <a:off x="7375967" y="2246312"/>
                <a:ext cx="741450" cy="4129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直線コネクタ 269">
                <a:extLst>
                  <a:ext uri="{FF2B5EF4-FFF2-40B4-BE49-F238E27FC236}">
                    <a16:creationId xmlns:a16="http://schemas.microsoft.com/office/drawing/2014/main" id="{015C2AB7-CF52-42E4-8520-EE973319F5E3}"/>
                  </a:ext>
                </a:extLst>
              </p:cNvPr>
              <p:cNvCxnSpPr/>
              <p:nvPr/>
            </p:nvCxnSpPr>
            <p:spPr>
              <a:xfrm>
                <a:off x="7375967" y="2517246"/>
                <a:ext cx="741450" cy="4129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1" name="グループ化 270">
                <a:extLst>
                  <a:ext uri="{FF2B5EF4-FFF2-40B4-BE49-F238E27FC236}">
                    <a16:creationId xmlns:a16="http://schemas.microsoft.com/office/drawing/2014/main" id="{F190511F-3990-486C-B867-A8EC6F840B07}"/>
                  </a:ext>
                </a:extLst>
              </p:cNvPr>
              <p:cNvGrpSpPr/>
              <p:nvPr/>
            </p:nvGrpSpPr>
            <p:grpSpPr>
              <a:xfrm rot="16200000">
                <a:off x="7148513" y="292734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52" name="直線コネクタ 351">
                  <a:extLst>
                    <a:ext uri="{FF2B5EF4-FFF2-40B4-BE49-F238E27FC236}">
                      <a16:creationId xmlns:a16="http://schemas.microsoft.com/office/drawing/2014/main" id="{EC3E44E6-47FF-4E17-8A2B-8BE8863BF21D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直線コネクタ 352">
                  <a:extLst>
                    <a:ext uri="{FF2B5EF4-FFF2-40B4-BE49-F238E27FC236}">
                      <a16:creationId xmlns:a16="http://schemas.microsoft.com/office/drawing/2014/main" id="{9088AB38-4ACD-4B42-8071-D1F9D0C02804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4" name="直線コネクタ 353">
                  <a:extLst>
                    <a:ext uri="{FF2B5EF4-FFF2-40B4-BE49-F238E27FC236}">
                      <a16:creationId xmlns:a16="http://schemas.microsoft.com/office/drawing/2014/main" id="{40F3129F-FAA5-4A89-A11F-C43008B88C9E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A0EA1344-F08D-459D-95A1-8D05171F2718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DDB00EC2-F057-4302-BCE6-1D2A231EF957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72" name="グループ化 271">
                <a:extLst>
                  <a:ext uri="{FF2B5EF4-FFF2-40B4-BE49-F238E27FC236}">
                    <a16:creationId xmlns:a16="http://schemas.microsoft.com/office/drawing/2014/main" id="{8256192B-A1EF-4EE3-A5EF-7AF3A9DD24CA}"/>
                  </a:ext>
                </a:extLst>
              </p:cNvPr>
              <p:cNvGrpSpPr/>
              <p:nvPr/>
            </p:nvGrpSpPr>
            <p:grpSpPr>
              <a:xfrm rot="5400000" flipH="1">
                <a:off x="7942572" y="292734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47" name="直線コネクタ 346">
                  <a:extLst>
                    <a:ext uri="{FF2B5EF4-FFF2-40B4-BE49-F238E27FC236}">
                      <a16:creationId xmlns:a16="http://schemas.microsoft.com/office/drawing/2014/main" id="{3E034C1F-08B6-40FC-9D57-E0C5C0AB20C5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8" name="直線コネクタ 347">
                  <a:extLst>
                    <a:ext uri="{FF2B5EF4-FFF2-40B4-BE49-F238E27FC236}">
                      <a16:creationId xmlns:a16="http://schemas.microsoft.com/office/drawing/2014/main" id="{A611A8FE-8667-4E4F-B1D7-E06DC1B4A2F1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9" name="直線コネクタ 348">
                  <a:extLst>
                    <a:ext uri="{FF2B5EF4-FFF2-40B4-BE49-F238E27FC236}">
                      <a16:creationId xmlns:a16="http://schemas.microsoft.com/office/drawing/2014/main" id="{B488B789-3F60-4986-BCE0-AEF158AE91B4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1C651E43-32AB-47E9-90A4-9867D3ACF31D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67CA8A1E-A503-4344-80D6-946B2EA29E35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73" name="直線コネクタ 272">
                <a:extLst>
                  <a:ext uri="{FF2B5EF4-FFF2-40B4-BE49-F238E27FC236}">
                    <a16:creationId xmlns:a16="http://schemas.microsoft.com/office/drawing/2014/main" id="{6083F24F-9263-47B3-A490-8DEB69876785}"/>
                  </a:ext>
                </a:extLst>
              </p:cNvPr>
              <p:cNvCxnSpPr/>
              <p:nvPr/>
            </p:nvCxnSpPr>
            <p:spPr>
              <a:xfrm>
                <a:off x="7459664" y="2901950"/>
                <a:ext cx="6111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直線コネクタ 273">
                <a:extLst>
                  <a:ext uri="{FF2B5EF4-FFF2-40B4-BE49-F238E27FC236}">
                    <a16:creationId xmlns:a16="http://schemas.microsoft.com/office/drawing/2014/main" id="{514030F3-1A41-42A9-9D3C-1133EBBED916}"/>
                  </a:ext>
                </a:extLst>
              </p:cNvPr>
              <p:cNvCxnSpPr/>
              <p:nvPr/>
            </p:nvCxnSpPr>
            <p:spPr>
              <a:xfrm>
                <a:off x="7459664" y="3158066"/>
                <a:ext cx="6111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5" name="グループ化 274">
                <a:extLst>
                  <a:ext uri="{FF2B5EF4-FFF2-40B4-BE49-F238E27FC236}">
                    <a16:creationId xmlns:a16="http://schemas.microsoft.com/office/drawing/2014/main" id="{CE8BCEAC-E78F-4113-8474-7D08F560520E}"/>
                  </a:ext>
                </a:extLst>
              </p:cNvPr>
              <p:cNvGrpSpPr/>
              <p:nvPr/>
            </p:nvGrpSpPr>
            <p:grpSpPr>
              <a:xfrm rot="16200000">
                <a:off x="6932158" y="357081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42" name="直線コネクタ 341">
                  <a:extLst>
                    <a:ext uri="{FF2B5EF4-FFF2-40B4-BE49-F238E27FC236}">
                      <a16:creationId xmlns:a16="http://schemas.microsoft.com/office/drawing/2014/main" id="{37066DC4-E054-4BF2-8C9B-0929C95BC300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3" name="直線コネクタ 342">
                  <a:extLst>
                    <a:ext uri="{FF2B5EF4-FFF2-40B4-BE49-F238E27FC236}">
                      <a16:creationId xmlns:a16="http://schemas.microsoft.com/office/drawing/2014/main" id="{CC6D717A-316F-4C2F-9BBB-76DB6731D8DC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4" name="直線コネクタ 343">
                  <a:extLst>
                    <a:ext uri="{FF2B5EF4-FFF2-40B4-BE49-F238E27FC236}">
                      <a16:creationId xmlns:a16="http://schemas.microsoft.com/office/drawing/2014/main" id="{C287CB28-2C2B-4BF4-A7FD-C84958CFCA5E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1E654D37-2BF9-42D6-B5F5-1A304C74D3BD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ACB1D845-DAFE-4F3D-8E40-5259E00A8941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76" name="グループ化 275">
                <a:extLst>
                  <a:ext uri="{FF2B5EF4-FFF2-40B4-BE49-F238E27FC236}">
                    <a16:creationId xmlns:a16="http://schemas.microsoft.com/office/drawing/2014/main" id="{D8E1A10C-5897-4C86-A871-F7AA67975DAB}"/>
                  </a:ext>
                </a:extLst>
              </p:cNvPr>
              <p:cNvGrpSpPr/>
              <p:nvPr/>
            </p:nvGrpSpPr>
            <p:grpSpPr>
              <a:xfrm rot="5400000" flipH="1">
                <a:off x="8160206" y="357081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37" name="直線コネクタ 336">
                  <a:extLst>
                    <a:ext uri="{FF2B5EF4-FFF2-40B4-BE49-F238E27FC236}">
                      <a16:creationId xmlns:a16="http://schemas.microsoft.com/office/drawing/2014/main" id="{A2AD7DDB-5ABD-409E-96A9-E7ECB590136A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直線コネクタ 337">
                  <a:extLst>
                    <a:ext uri="{FF2B5EF4-FFF2-40B4-BE49-F238E27FC236}">
                      <a16:creationId xmlns:a16="http://schemas.microsoft.com/office/drawing/2014/main" id="{EA58C80C-4813-44D1-B680-0A975EAE8522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直線コネクタ 338">
                  <a:extLst>
                    <a:ext uri="{FF2B5EF4-FFF2-40B4-BE49-F238E27FC236}">
                      <a16:creationId xmlns:a16="http://schemas.microsoft.com/office/drawing/2014/main" id="{98E8F91C-9E58-4733-A806-037A2B85AACE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974D40DA-D3F2-4C73-9AB0-EBCC412E6694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7B8A2FD9-CE7E-42E4-B778-B154D0CAF3A3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77" name="直線コネクタ 276">
                <a:extLst>
                  <a:ext uri="{FF2B5EF4-FFF2-40B4-BE49-F238E27FC236}">
                    <a16:creationId xmlns:a16="http://schemas.microsoft.com/office/drawing/2014/main" id="{23190A8A-C003-4A37-9BE6-06F922A7CFB8}"/>
                  </a:ext>
                </a:extLst>
              </p:cNvPr>
              <p:cNvCxnSpPr/>
              <p:nvPr/>
            </p:nvCxnSpPr>
            <p:spPr>
              <a:xfrm>
                <a:off x="7254347" y="3534725"/>
                <a:ext cx="997972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直線コネクタ 277">
                <a:extLst>
                  <a:ext uri="{FF2B5EF4-FFF2-40B4-BE49-F238E27FC236}">
                    <a16:creationId xmlns:a16="http://schemas.microsoft.com/office/drawing/2014/main" id="{2945E635-31E8-4A1B-8C3A-5D1E4F0E5268}"/>
                  </a:ext>
                </a:extLst>
              </p:cNvPr>
              <p:cNvCxnSpPr/>
              <p:nvPr/>
            </p:nvCxnSpPr>
            <p:spPr>
              <a:xfrm>
                <a:off x="7254347" y="3805658"/>
                <a:ext cx="997972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9" name="グループ化 278">
                <a:extLst>
                  <a:ext uri="{FF2B5EF4-FFF2-40B4-BE49-F238E27FC236}">
                    <a16:creationId xmlns:a16="http://schemas.microsoft.com/office/drawing/2014/main" id="{486BABDE-AE6C-4D79-9A22-193009C4E6F0}"/>
                  </a:ext>
                </a:extLst>
              </p:cNvPr>
              <p:cNvGrpSpPr/>
              <p:nvPr/>
            </p:nvGrpSpPr>
            <p:grpSpPr>
              <a:xfrm rot="5400000" flipH="1">
                <a:off x="9654537" y="267758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32" name="直線コネクタ 331">
                  <a:extLst>
                    <a:ext uri="{FF2B5EF4-FFF2-40B4-BE49-F238E27FC236}">
                      <a16:creationId xmlns:a16="http://schemas.microsoft.com/office/drawing/2014/main" id="{1BA075EB-06D8-4755-8D1A-0B313158449F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直線コネクタ 332">
                  <a:extLst>
                    <a:ext uri="{FF2B5EF4-FFF2-40B4-BE49-F238E27FC236}">
                      <a16:creationId xmlns:a16="http://schemas.microsoft.com/office/drawing/2014/main" id="{29A676CA-74EC-4B4D-B426-AA0490E33507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直線コネクタ 333">
                  <a:extLst>
                    <a:ext uri="{FF2B5EF4-FFF2-40B4-BE49-F238E27FC236}">
                      <a16:creationId xmlns:a16="http://schemas.microsoft.com/office/drawing/2014/main" id="{44B9991B-D996-4D97-B731-38B5AA08904D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189CD0AF-625E-4B98-8A98-DEB809949A91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EB033A05-05E7-4F9B-B597-B7F629132BC5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0" name="グループ化 279">
                <a:extLst>
                  <a:ext uri="{FF2B5EF4-FFF2-40B4-BE49-F238E27FC236}">
                    <a16:creationId xmlns:a16="http://schemas.microsoft.com/office/drawing/2014/main" id="{7F351228-228A-4FD5-B05F-B955280A765B}"/>
                  </a:ext>
                </a:extLst>
              </p:cNvPr>
              <p:cNvGrpSpPr/>
              <p:nvPr/>
            </p:nvGrpSpPr>
            <p:grpSpPr>
              <a:xfrm rot="16200000">
                <a:off x="8390072" y="267758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27" name="直線コネクタ 326">
                  <a:extLst>
                    <a:ext uri="{FF2B5EF4-FFF2-40B4-BE49-F238E27FC236}">
                      <a16:creationId xmlns:a16="http://schemas.microsoft.com/office/drawing/2014/main" id="{EBF3D37A-2565-44C9-B8A4-D6BD85FBB2F1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直線コネクタ 327">
                  <a:extLst>
                    <a:ext uri="{FF2B5EF4-FFF2-40B4-BE49-F238E27FC236}">
                      <a16:creationId xmlns:a16="http://schemas.microsoft.com/office/drawing/2014/main" id="{CEDE0C4D-21E2-4338-A3AE-756496DB353D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9" name="直線コネクタ 328">
                  <a:extLst>
                    <a:ext uri="{FF2B5EF4-FFF2-40B4-BE49-F238E27FC236}">
                      <a16:creationId xmlns:a16="http://schemas.microsoft.com/office/drawing/2014/main" id="{5C08FE35-293E-4E32-AD30-0829A46B6D09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E5C3B578-4E32-46B6-8169-25DE4A538014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487458F8-221C-4829-A963-CBF9CEA5998B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1" name="グループ化 280">
                <a:extLst>
                  <a:ext uri="{FF2B5EF4-FFF2-40B4-BE49-F238E27FC236}">
                    <a16:creationId xmlns:a16="http://schemas.microsoft.com/office/drawing/2014/main" id="{328797E6-15BC-4C4F-B3CE-BEAB06B2CCB5}"/>
                  </a:ext>
                </a:extLst>
              </p:cNvPr>
              <p:cNvGrpSpPr/>
              <p:nvPr/>
            </p:nvGrpSpPr>
            <p:grpSpPr>
              <a:xfrm rot="5400000" flipH="1">
                <a:off x="9654537" y="365125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22" name="直線コネクタ 321">
                  <a:extLst>
                    <a:ext uri="{FF2B5EF4-FFF2-40B4-BE49-F238E27FC236}">
                      <a16:creationId xmlns:a16="http://schemas.microsoft.com/office/drawing/2014/main" id="{B7127C57-310B-4096-9A3C-0813B0ED85A9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直線コネクタ 322">
                  <a:extLst>
                    <a:ext uri="{FF2B5EF4-FFF2-40B4-BE49-F238E27FC236}">
                      <a16:creationId xmlns:a16="http://schemas.microsoft.com/office/drawing/2014/main" id="{7E713E11-3C71-4C0A-A680-406971202F1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直線コネクタ 323">
                  <a:extLst>
                    <a:ext uri="{FF2B5EF4-FFF2-40B4-BE49-F238E27FC236}">
                      <a16:creationId xmlns:a16="http://schemas.microsoft.com/office/drawing/2014/main" id="{1B791C82-0A8E-4B5A-A8F7-EC2191C8C214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2BB7AAB3-5DD7-4962-86AE-FA3FADBCCDC9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EC63BD8A-6731-48CD-B0E1-C58616218D1A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2" name="グループ化 281">
                <a:extLst>
                  <a:ext uri="{FF2B5EF4-FFF2-40B4-BE49-F238E27FC236}">
                    <a16:creationId xmlns:a16="http://schemas.microsoft.com/office/drawing/2014/main" id="{DDED7154-8EDC-4D26-B729-3F8961C94D95}"/>
                  </a:ext>
                </a:extLst>
              </p:cNvPr>
              <p:cNvGrpSpPr/>
              <p:nvPr/>
            </p:nvGrpSpPr>
            <p:grpSpPr>
              <a:xfrm>
                <a:off x="8649020" y="220095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17" name="直線コネクタ 316">
                  <a:extLst>
                    <a:ext uri="{FF2B5EF4-FFF2-40B4-BE49-F238E27FC236}">
                      <a16:creationId xmlns:a16="http://schemas.microsoft.com/office/drawing/2014/main" id="{E8580FC7-9670-48B6-9002-72837E64B526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直線コネクタ 317">
                  <a:extLst>
                    <a:ext uri="{FF2B5EF4-FFF2-40B4-BE49-F238E27FC236}">
                      <a16:creationId xmlns:a16="http://schemas.microsoft.com/office/drawing/2014/main" id="{EFAC25DC-0DCF-408D-A6D1-27A04A8F64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直線コネクタ 318">
                  <a:extLst>
                    <a:ext uri="{FF2B5EF4-FFF2-40B4-BE49-F238E27FC236}">
                      <a16:creationId xmlns:a16="http://schemas.microsoft.com/office/drawing/2014/main" id="{B01822D8-BFA5-46CF-940C-C73B3924AE86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6BD93704-F0F7-496C-ABEB-DE49D76B928E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588604B3-E6BB-4D95-B29E-01FDE3DD5565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3" name="グループ化 282">
                <a:extLst>
                  <a:ext uri="{FF2B5EF4-FFF2-40B4-BE49-F238E27FC236}">
                    <a16:creationId xmlns:a16="http://schemas.microsoft.com/office/drawing/2014/main" id="{A87A4CF8-9509-407F-8454-CA9607EF0881}"/>
                  </a:ext>
                </a:extLst>
              </p:cNvPr>
              <p:cNvGrpSpPr/>
              <p:nvPr/>
            </p:nvGrpSpPr>
            <p:grpSpPr>
              <a:xfrm>
                <a:off x="9025786" y="194166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12" name="直線コネクタ 311">
                  <a:extLst>
                    <a:ext uri="{FF2B5EF4-FFF2-40B4-BE49-F238E27FC236}">
                      <a16:creationId xmlns:a16="http://schemas.microsoft.com/office/drawing/2014/main" id="{928125B0-D30A-4873-9F63-4E3F1DC4A406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直線コネクタ 312">
                  <a:extLst>
                    <a:ext uri="{FF2B5EF4-FFF2-40B4-BE49-F238E27FC236}">
                      <a16:creationId xmlns:a16="http://schemas.microsoft.com/office/drawing/2014/main" id="{25156A18-2265-4B10-8AE7-3C7D883A89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直線コネクタ 313">
                  <a:extLst>
                    <a:ext uri="{FF2B5EF4-FFF2-40B4-BE49-F238E27FC236}">
                      <a16:creationId xmlns:a16="http://schemas.microsoft.com/office/drawing/2014/main" id="{12FC6C3C-3094-410C-9BDF-099B7B86CEF5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329F5C4D-A6E8-4AC8-A177-AA38C264C52F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8EE0EC5B-CA05-421D-8BAB-B4D5E69AD2D2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4" name="グループ化 283">
                <a:extLst>
                  <a:ext uri="{FF2B5EF4-FFF2-40B4-BE49-F238E27FC236}">
                    <a16:creationId xmlns:a16="http://schemas.microsoft.com/office/drawing/2014/main" id="{CB01A262-FBCA-41EB-98D1-2C70A5959DC4}"/>
                  </a:ext>
                </a:extLst>
              </p:cNvPr>
              <p:cNvGrpSpPr/>
              <p:nvPr/>
            </p:nvGrpSpPr>
            <p:grpSpPr>
              <a:xfrm>
                <a:off x="9398320" y="220095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07" name="直線コネクタ 306">
                  <a:extLst>
                    <a:ext uri="{FF2B5EF4-FFF2-40B4-BE49-F238E27FC236}">
                      <a16:creationId xmlns:a16="http://schemas.microsoft.com/office/drawing/2014/main" id="{FB6552C1-C674-488C-8FE2-1D46CCEE89A3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" name="直線コネクタ 307">
                  <a:extLst>
                    <a:ext uri="{FF2B5EF4-FFF2-40B4-BE49-F238E27FC236}">
                      <a16:creationId xmlns:a16="http://schemas.microsoft.com/office/drawing/2014/main" id="{C321114F-ED73-4457-998B-A81132EE14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" name="直線コネクタ 308">
                  <a:extLst>
                    <a:ext uri="{FF2B5EF4-FFF2-40B4-BE49-F238E27FC236}">
                      <a16:creationId xmlns:a16="http://schemas.microsoft.com/office/drawing/2014/main" id="{08888737-463C-4ABC-BD15-F715F41682E2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BF6541A2-B84B-4CA1-81CA-80955BE4BC47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EED49603-3F17-4A5C-A039-9D5E53543967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85" name="直線コネクタ 284">
                <a:extLst>
                  <a:ext uri="{FF2B5EF4-FFF2-40B4-BE49-F238E27FC236}">
                    <a16:creationId xmlns:a16="http://schemas.microsoft.com/office/drawing/2014/main" id="{E477A091-7107-4DCB-9F0A-537C3D1DFC9E}"/>
                  </a:ext>
                </a:extLst>
              </p:cNvPr>
              <p:cNvCxnSpPr/>
              <p:nvPr/>
            </p:nvCxnSpPr>
            <p:spPr>
              <a:xfrm>
                <a:off x="8725116" y="2391304"/>
                <a:ext cx="0" cy="25019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直線コネクタ 285">
                <a:extLst>
                  <a:ext uri="{FF2B5EF4-FFF2-40B4-BE49-F238E27FC236}">
                    <a16:creationId xmlns:a16="http://schemas.microsoft.com/office/drawing/2014/main" id="{20FBD4D7-BE8F-4815-ACE7-F61E3B0042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25116" y="2918354"/>
                <a:ext cx="0" cy="93297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直線コネクタ 286">
                <a:extLst>
                  <a:ext uri="{FF2B5EF4-FFF2-40B4-BE49-F238E27FC236}">
                    <a16:creationId xmlns:a16="http://schemas.microsoft.com/office/drawing/2014/main" id="{C54A7D61-B74B-4FBF-BF3C-4D6AB7A5CA23}"/>
                  </a:ext>
                </a:extLst>
              </p:cNvPr>
              <p:cNvCxnSpPr/>
              <p:nvPr/>
            </p:nvCxnSpPr>
            <p:spPr>
              <a:xfrm>
                <a:off x="8655371" y="3890435"/>
                <a:ext cx="1119715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直線コネクタ 287">
                <a:extLst>
                  <a:ext uri="{FF2B5EF4-FFF2-40B4-BE49-F238E27FC236}">
                    <a16:creationId xmlns:a16="http://schemas.microsoft.com/office/drawing/2014/main" id="{E461C312-1E2A-4A1E-87F4-98A16965A8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3625852"/>
                <a:ext cx="81713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直線コネクタ 288">
                <a:extLst>
                  <a:ext uri="{FF2B5EF4-FFF2-40B4-BE49-F238E27FC236}">
                    <a16:creationId xmlns:a16="http://schemas.microsoft.com/office/drawing/2014/main" id="{C522DEFF-B7A3-44E9-9C90-CF5B01DB40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918354"/>
                <a:ext cx="0" cy="707498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直線コネクタ 289">
                <a:extLst>
                  <a:ext uri="{FF2B5EF4-FFF2-40B4-BE49-F238E27FC236}">
                    <a16:creationId xmlns:a16="http://schemas.microsoft.com/office/drawing/2014/main" id="{D1B22ED5-DDAF-49A7-AE04-96087AFA11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918886"/>
                <a:ext cx="126784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直線コネクタ 290">
                <a:extLst>
                  <a:ext uri="{FF2B5EF4-FFF2-40B4-BE49-F238E27FC236}">
                    <a16:creationId xmlns:a16="http://schemas.microsoft.com/office/drawing/2014/main" id="{9F256B0A-A0D8-48FF-94C8-2C79697F4F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2918886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直線コネクタ 291">
                <a:extLst>
                  <a:ext uri="{FF2B5EF4-FFF2-40B4-BE49-F238E27FC236}">
                    <a16:creationId xmlns:a16="http://schemas.microsoft.com/office/drawing/2014/main" id="{FC2612D3-BDBC-4E74-88BF-B835D38AAA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397654"/>
                <a:ext cx="0" cy="24384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直線コネクタ 292">
                <a:extLst>
                  <a:ext uri="{FF2B5EF4-FFF2-40B4-BE49-F238E27FC236}">
                    <a16:creationId xmlns:a16="http://schemas.microsoft.com/office/drawing/2014/main" id="{6FB1FE48-E5A8-4396-9531-30E8651853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643719"/>
                <a:ext cx="126784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直線コネクタ 293">
                <a:extLst>
                  <a:ext uri="{FF2B5EF4-FFF2-40B4-BE49-F238E27FC236}">
                    <a16:creationId xmlns:a16="http://schemas.microsoft.com/office/drawing/2014/main" id="{A4CA7824-B1D3-4300-8EBC-9FC8473C2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2643719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直線コネクタ 294">
                <a:extLst>
                  <a:ext uri="{FF2B5EF4-FFF2-40B4-BE49-F238E27FC236}">
                    <a16:creationId xmlns:a16="http://schemas.microsoft.com/office/drawing/2014/main" id="{0ADD7A41-55CE-4914-A77D-B96E956B3A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3175002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直線コネクタ 295">
                <a:extLst>
                  <a:ext uri="{FF2B5EF4-FFF2-40B4-BE49-F238E27FC236}">
                    <a16:creationId xmlns:a16="http://schemas.microsoft.com/office/drawing/2014/main" id="{58566F0B-AFF3-477C-996F-3206AF621F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4733" y="3452285"/>
                <a:ext cx="626534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直線コネクタ 296">
                <a:extLst>
                  <a:ext uri="{FF2B5EF4-FFF2-40B4-BE49-F238E27FC236}">
                    <a16:creationId xmlns:a16="http://schemas.microsoft.com/office/drawing/2014/main" id="{A3D51D1A-B2C3-4950-B2AA-34C3CB4DD7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3361" y="2918354"/>
                <a:ext cx="0" cy="533931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直線コネクタ 297">
                <a:extLst>
                  <a:ext uri="{FF2B5EF4-FFF2-40B4-BE49-F238E27FC236}">
                    <a16:creationId xmlns:a16="http://schemas.microsoft.com/office/drawing/2014/main" id="{6F12DEDA-8CB8-4941-B0FB-9B4368C3C47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08836" y="2918354"/>
                <a:ext cx="0" cy="533931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直線コネクタ 298">
                <a:extLst>
                  <a:ext uri="{FF2B5EF4-FFF2-40B4-BE49-F238E27FC236}">
                    <a16:creationId xmlns:a16="http://schemas.microsoft.com/office/drawing/2014/main" id="{98089912-791B-4AC6-A920-FC725D342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6285" y="2918886"/>
                <a:ext cx="694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直線コネクタ 299">
                <a:extLst>
                  <a:ext uri="{FF2B5EF4-FFF2-40B4-BE49-F238E27FC236}">
                    <a16:creationId xmlns:a16="http://schemas.microsoft.com/office/drawing/2014/main" id="{5BA5BF50-4B0F-4CDA-AF9D-54FA703591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3361" y="2133071"/>
                <a:ext cx="0" cy="50842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1" name="直線コネクタ 300">
                <a:extLst>
                  <a:ext uri="{FF2B5EF4-FFF2-40B4-BE49-F238E27FC236}">
                    <a16:creationId xmlns:a16="http://schemas.microsoft.com/office/drawing/2014/main" id="{EA811FFA-812E-4AF4-9C1C-CBFD3416E9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38950" y="2133071"/>
                <a:ext cx="0" cy="508427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直線コネクタ 301">
                <a:extLst>
                  <a:ext uri="{FF2B5EF4-FFF2-40B4-BE49-F238E27FC236}">
                    <a16:creationId xmlns:a16="http://schemas.microsoft.com/office/drawing/2014/main" id="{2144580A-915D-4847-9C82-A848721DFE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38950" y="2918354"/>
                <a:ext cx="0" cy="256648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直線コネクタ 302">
                <a:extLst>
                  <a:ext uri="{FF2B5EF4-FFF2-40B4-BE49-F238E27FC236}">
                    <a16:creationId xmlns:a16="http://schemas.microsoft.com/office/drawing/2014/main" id="{F92D64D6-4238-4CFD-AEC7-3D61A19F40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62775" y="2918354"/>
                <a:ext cx="0" cy="256648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直線コネクタ 303">
                <a:extLst>
                  <a:ext uri="{FF2B5EF4-FFF2-40B4-BE49-F238E27FC236}">
                    <a16:creationId xmlns:a16="http://schemas.microsoft.com/office/drawing/2014/main" id="{5723ADD7-1029-4A61-B3A4-0F9D1C23D6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62775" y="2400829"/>
                <a:ext cx="0" cy="240669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5" name="直線コネクタ 304">
                <a:extLst>
                  <a:ext uri="{FF2B5EF4-FFF2-40B4-BE49-F238E27FC236}">
                    <a16:creationId xmlns:a16="http://schemas.microsoft.com/office/drawing/2014/main" id="{6BAE1268-3F54-435B-9FF1-EC3B72DEF8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08836" y="2391304"/>
                <a:ext cx="0" cy="250194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直線コネクタ 305">
                <a:extLst>
                  <a:ext uri="{FF2B5EF4-FFF2-40B4-BE49-F238E27FC236}">
                    <a16:creationId xmlns:a16="http://schemas.microsoft.com/office/drawing/2014/main" id="{5ED89563-EAFC-40C0-A405-5D9849389A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0117" y="2643719"/>
                <a:ext cx="69486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2227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000">
        <p159:morph option="byObject"/>
      </p:transition>
    </mc:Choice>
    <mc:Fallback xmlns="">
      <p:transition spd="slow" advClick="0" advTm="3000">
        <p:fade/>
      </p:transition>
    </mc:Fallback>
  </mc:AlternateContent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4C43C3FD-30FC-4BE8-B99F-B482207E0933}"/>
              </a:ext>
            </a:extLst>
          </p:cNvPr>
          <p:cNvSpPr/>
          <p:nvPr/>
        </p:nvSpPr>
        <p:spPr>
          <a:xfrm>
            <a:off x="5651500" y="2657475"/>
            <a:ext cx="103188" cy="130175"/>
          </a:xfrm>
          <a:custGeom>
            <a:avLst/>
            <a:gdLst>
              <a:gd name="connsiteX0" fmla="*/ 0 w 103188"/>
              <a:gd name="connsiteY0" fmla="*/ 0 h 130175"/>
              <a:gd name="connsiteX1" fmla="*/ 87313 w 103188"/>
              <a:gd name="connsiteY1" fmla="*/ 52388 h 130175"/>
              <a:gd name="connsiteX2" fmla="*/ 103188 w 103188"/>
              <a:gd name="connsiteY2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8" h="130175">
                <a:moveTo>
                  <a:pt x="0" y="0"/>
                </a:moveTo>
                <a:cubicBezTo>
                  <a:pt x="35057" y="15346"/>
                  <a:pt x="70115" y="30692"/>
                  <a:pt x="87313" y="52388"/>
                </a:cubicBezTo>
                <a:cubicBezTo>
                  <a:pt x="104511" y="74084"/>
                  <a:pt x="101336" y="115623"/>
                  <a:pt x="103188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181A7B9-3B10-45D4-BE13-7101650CCEA7}"/>
              </a:ext>
            </a:extLst>
          </p:cNvPr>
          <p:cNvSpPr/>
          <p:nvPr/>
        </p:nvSpPr>
        <p:spPr>
          <a:xfrm>
            <a:off x="5138713" y="2081213"/>
            <a:ext cx="211162" cy="658812"/>
          </a:xfrm>
          <a:custGeom>
            <a:avLst/>
            <a:gdLst>
              <a:gd name="connsiteX0" fmla="*/ 211162 w 211162"/>
              <a:gd name="connsiteY0" fmla="*/ 0 h 658812"/>
              <a:gd name="connsiteX1" fmla="*/ 131787 w 211162"/>
              <a:gd name="connsiteY1" fmla="*/ 173037 h 658812"/>
              <a:gd name="connsiteX2" fmla="*/ 39712 w 211162"/>
              <a:gd name="connsiteY2" fmla="*/ 331787 h 658812"/>
              <a:gd name="connsiteX3" fmla="*/ 25 w 211162"/>
              <a:gd name="connsiteY3" fmla="*/ 406400 h 658812"/>
              <a:gd name="connsiteX4" fmla="*/ 36537 w 211162"/>
              <a:gd name="connsiteY4" fmla="*/ 563562 h 658812"/>
              <a:gd name="connsiteX5" fmla="*/ 177825 w 211162"/>
              <a:gd name="connsiteY5" fmla="*/ 658812 h 65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162" h="658812">
                <a:moveTo>
                  <a:pt x="211162" y="0"/>
                </a:moveTo>
                <a:cubicBezTo>
                  <a:pt x="185762" y="58869"/>
                  <a:pt x="160362" y="117739"/>
                  <a:pt x="131787" y="173037"/>
                </a:cubicBezTo>
                <a:cubicBezTo>
                  <a:pt x="103212" y="228335"/>
                  <a:pt x="61672" y="292893"/>
                  <a:pt x="39712" y="331787"/>
                </a:cubicBezTo>
                <a:cubicBezTo>
                  <a:pt x="17752" y="370681"/>
                  <a:pt x="554" y="367771"/>
                  <a:pt x="25" y="406400"/>
                </a:cubicBezTo>
                <a:cubicBezTo>
                  <a:pt x="-504" y="445029"/>
                  <a:pt x="6904" y="521493"/>
                  <a:pt x="36537" y="563562"/>
                </a:cubicBezTo>
                <a:cubicBezTo>
                  <a:pt x="66170" y="605631"/>
                  <a:pt x="154013" y="641085"/>
                  <a:pt x="177825" y="658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EF9E703-1B19-43B8-AA5B-1B28ADF28809}"/>
              </a:ext>
            </a:extLst>
          </p:cNvPr>
          <p:cNvSpPr/>
          <p:nvPr/>
        </p:nvSpPr>
        <p:spPr>
          <a:xfrm>
            <a:off x="5314950" y="2743200"/>
            <a:ext cx="330200" cy="350866"/>
          </a:xfrm>
          <a:custGeom>
            <a:avLst/>
            <a:gdLst>
              <a:gd name="connsiteX0" fmla="*/ 0 w 330200"/>
              <a:gd name="connsiteY0" fmla="*/ 0 h 350866"/>
              <a:gd name="connsiteX1" fmla="*/ 141288 w 330200"/>
              <a:gd name="connsiteY1" fmla="*/ 120650 h 350866"/>
              <a:gd name="connsiteX2" fmla="*/ 203200 w 330200"/>
              <a:gd name="connsiteY2" fmla="*/ 274638 h 350866"/>
              <a:gd name="connsiteX3" fmla="*/ 249238 w 330200"/>
              <a:gd name="connsiteY3" fmla="*/ 331788 h 350866"/>
              <a:gd name="connsiteX4" fmla="*/ 296863 w 330200"/>
              <a:gd name="connsiteY4" fmla="*/ 350838 h 350866"/>
              <a:gd name="connsiteX5" fmla="*/ 330200 w 330200"/>
              <a:gd name="connsiteY5" fmla="*/ 328613 h 35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200" h="350866">
                <a:moveTo>
                  <a:pt x="0" y="0"/>
                </a:moveTo>
                <a:cubicBezTo>
                  <a:pt x="53710" y="37438"/>
                  <a:pt x="107421" y="74877"/>
                  <a:pt x="141288" y="120650"/>
                </a:cubicBezTo>
                <a:cubicBezTo>
                  <a:pt x="175155" y="166423"/>
                  <a:pt x="185208" y="239448"/>
                  <a:pt x="203200" y="274638"/>
                </a:cubicBezTo>
                <a:cubicBezTo>
                  <a:pt x="221192" y="309828"/>
                  <a:pt x="233628" y="319088"/>
                  <a:pt x="249238" y="331788"/>
                </a:cubicBezTo>
                <a:cubicBezTo>
                  <a:pt x="264848" y="344488"/>
                  <a:pt x="283369" y="351367"/>
                  <a:pt x="296863" y="350838"/>
                </a:cubicBezTo>
                <a:cubicBezTo>
                  <a:pt x="310357" y="350309"/>
                  <a:pt x="320278" y="339461"/>
                  <a:pt x="330200" y="3286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20D7F02-8049-45F5-97EC-152296765223}"/>
              </a:ext>
            </a:extLst>
          </p:cNvPr>
          <p:cNvSpPr/>
          <p:nvPr/>
        </p:nvSpPr>
        <p:spPr>
          <a:xfrm>
            <a:off x="5561310" y="2736801"/>
            <a:ext cx="179090" cy="333424"/>
          </a:xfrm>
          <a:custGeom>
            <a:avLst/>
            <a:gdLst>
              <a:gd name="connsiteX0" fmla="*/ 179090 w 179090"/>
              <a:gd name="connsiteY0" fmla="*/ 49262 h 333424"/>
              <a:gd name="connsiteX1" fmla="*/ 148928 w 179090"/>
              <a:gd name="connsiteY1" fmla="*/ 49 h 333424"/>
              <a:gd name="connsiteX2" fmla="*/ 69553 w 179090"/>
              <a:gd name="connsiteY2" fmla="*/ 57199 h 333424"/>
              <a:gd name="connsiteX3" fmla="*/ 20340 w 179090"/>
              <a:gd name="connsiteY3" fmla="*/ 130224 h 333424"/>
              <a:gd name="connsiteX4" fmla="*/ 2878 w 179090"/>
              <a:gd name="connsiteY4" fmla="*/ 195312 h 333424"/>
              <a:gd name="connsiteX5" fmla="*/ 7640 w 179090"/>
              <a:gd name="connsiteY5" fmla="*/ 261987 h 333424"/>
              <a:gd name="connsiteX6" fmla="*/ 74315 w 179090"/>
              <a:gd name="connsiteY6" fmla="*/ 284212 h 333424"/>
              <a:gd name="connsiteX7" fmla="*/ 82253 w 179090"/>
              <a:gd name="connsiteY7" fmla="*/ 333424 h 3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090" h="333424">
                <a:moveTo>
                  <a:pt x="179090" y="49262"/>
                </a:moveTo>
                <a:cubicBezTo>
                  <a:pt x="173137" y="23994"/>
                  <a:pt x="167184" y="-1274"/>
                  <a:pt x="148928" y="49"/>
                </a:cubicBezTo>
                <a:cubicBezTo>
                  <a:pt x="130672" y="1372"/>
                  <a:pt x="90984" y="35503"/>
                  <a:pt x="69553" y="57199"/>
                </a:cubicBezTo>
                <a:cubicBezTo>
                  <a:pt x="48122" y="78895"/>
                  <a:pt x="31452" y="107205"/>
                  <a:pt x="20340" y="130224"/>
                </a:cubicBezTo>
                <a:cubicBezTo>
                  <a:pt x="9228" y="153243"/>
                  <a:pt x="4995" y="173352"/>
                  <a:pt x="2878" y="195312"/>
                </a:cubicBezTo>
                <a:cubicBezTo>
                  <a:pt x="761" y="217272"/>
                  <a:pt x="-4266" y="247170"/>
                  <a:pt x="7640" y="261987"/>
                </a:cubicBezTo>
                <a:cubicBezTo>
                  <a:pt x="19546" y="276804"/>
                  <a:pt x="61880" y="272306"/>
                  <a:pt x="74315" y="284212"/>
                </a:cubicBezTo>
                <a:cubicBezTo>
                  <a:pt x="86750" y="296118"/>
                  <a:pt x="84501" y="314771"/>
                  <a:pt x="82253" y="333424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CA551D3-6855-4EE4-8E99-A376E4B5CF8B}"/>
              </a:ext>
            </a:extLst>
          </p:cNvPr>
          <p:cNvSpPr/>
          <p:nvPr/>
        </p:nvSpPr>
        <p:spPr>
          <a:xfrm>
            <a:off x="5783263" y="1954213"/>
            <a:ext cx="285750" cy="788987"/>
          </a:xfrm>
          <a:custGeom>
            <a:avLst/>
            <a:gdLst>
              <a:gd name="connsiteX0" fmla="*/ 285750 w 285750"/>
              <a:gd name="connsiteY0" fmla="*/ 0 h 788987"/>
              <a:gd name="connsiteX1" fmla="*/ 263525 w 285750"/>
              <a:gd name="connsiteY1" fmla="*/ 204787 h 788987"/>
              <a:gd name="connsiteX2" fmla="*/ 230187 w 285750"/>
              <a:gd name="connsiteY2" fmla="*/ 341312 h 788987"/>
              <a:gd name="connsiteX3" fmla="*/ 149225 w 285750"/>
              <a:gd name="connsiteY3" fmla="*/ 509587 h 788987"/>
              <a:gd name="connsiteX4" fmla="*/ 73025 w 285750"/>
              <a:gd name="connsiteY4" fmla="*/ 652462 h 788987"/>
              <a:gd name="connsiteX5" fmla="*/ 0 w 285750"/>
              <a:gd name="connsiteY5" fmla="*/ 788987 h 78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788987">
                <a:moveTo>
                  <a:pt x="285750" y="0"/>
                </a:moveTo>
                <a:cubicBezTo>
                  <a:pt x="279267" y="73951"/>
                  <a:pt x="272785" y="147902"/>
                  <a:pt x="263525" y="204787"/>
                </a:cubicBezTo>
                <a:cubicBezTo>
                  <a:pt x="254265" y="261672"/>
                  <a:pt x="249237" y="290512"/>
                  <a:pt x="230187" y="341312"/>
                </a:cubicBezTo>
                <a:cubicBezTo>
                  <a:pt x="211137" y="392112"/>
                  <a:pt x="175419" y="457729"/>
                  <a:pt x="149225" y="509587"/>
                </a:cubicBezTo>
                <a:cubicBezTo>
                  <a:pt x="123031" y="561445"/>
                  <a:pt x="73025" y="652462"/>
                  <a:pt x="73025" y="652462"/>
                </a:cubicBezTo>
                <a:lnTo>
                  <a:pt x="0" y="788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9AD0CF88-CBEB-42D9-B6D9-DC402BC9DCBA}"/>
              </a:ext>
            </a:extLst>
          </p:cNvPr>
          <p:cNvSpPr/>
          <p:nvPr/>
        </p:nvSpPr>
        <p:spPr>
          <a:xfrm>
            <a:off x="5662613" y="2062163"/>
            <a:ext cx="138112" cy="334962"/>
          </a:xfrm>
          <a:custGeom>
            <a:avLst/>
            <a:gdLst>
              <a:gd name="connsiteX0" fmla="*/ 0 w 138112"/>
              <a:gd name="connsiteY0" fmla="*/ 0 h 334962"/>
              <a:gd name="connsiteX1" fmla="*/ 85725 w 138112"/>
              <a:gd name="connsiteY1" fmla="*/ 104775 h 334962"/>
              <a:gd name="connsiteX2" fmla="*/ 112712 w 138112"/>
              <a:gd name="connsiteY2" fmla="*/ 160337 h 334962"/>
              <a:gd name="connsiteX3" fmla="*/ 138112 w 138112"/>
              <a:gd name="connsiteY3" fmla="*/ 334962 h 33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334962">
                <a:moveTo>
                  <a:pt x="0" y="0"/>
                </a:moveTo>
                <a:cubicBezTo>
                  <a:pt x="33470" y="39026"/>
                  <a:pt x="66940" y="78052"/>
                  <a:pt x="85725" y="104775"/>
                </a:cubicBezTo>
                <a:cubicBezTo>
                  <a:pt x="104510" y="131498"/>
                  <a:pt x="103981" y="121973"/>
                  <a:pt x="112712" y="160337"/>
                </a:cubicBezTo>
                <a:cubicBezTo>
                  <a:pt x="121443" y="198701"/>
                  <a:pt x="129777" y="266831"/>
                  <a:pt x="138112" y="3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91B01B3C-061E-4B9F-8603-C38D3784CF47}"/>
              </a:ext>
            </a:extLst>
          </p:cNvPr>
          <p:cNvSpPr/>
          <p:nvPr/>
        </p:nvSpPr>
        <p:spPr>
          <a:xfrm>
            <a:off x="5443661" y="2068513"/>
            <a:ext cx="220539" cy="431800"/>
          </a:xfrm>
          <a:custGeom>
            <a:avLst/>
            <a:gdLst>
              <a:gd name="connsiteX0" fmla="*/ 220539 w 220539"/>
              <a:gd name="connsiteY0" fmla="*/ 0 h 431800"/>
              <a:gd name="connsiteX1" fmla="*/ 149102 w 220539"/>
              <a:gd name="connsiteY1" fmla="*/ 95250 h 431800"/>
              <a:gd name="connsiteX2" fmla="*/ 6227 w 220539"/>
              <a:gd name="connsiteY2" fmla="*/ 344487 h 431800"/>
              <a:gd name="connsiteX3" fmla="*/ 25277 w 220539"/>
              <a:gd name="connsiteY3" fmla="*/ 381000 h 431800"/>
              <a:gd name="connsiteX4" fmla="*/ 22102 w 220539"/>
              <a:gd name="connsiteY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39" h="431800">
                <a:moveTo>
                  <a:pt x="220539" y="0"/>
                </a:moveTo>
                <a:cubicBezTo>
                  <a:pt x="202680" y="18918"/>
                  <a:pt x="184821" y="37836"/>
                  <a:pt x="149102" y="95250"/>
                </a:cubicBezTo>
                <a:cubicBezTo>
                  <a:pt x="113383" y="152665"/>
                  <a:pt x="26864" y="296862"/>
                  <a:pt x="6227" y="344487"/>
                </a:cubicBezTo>
                <a:cubicBezTo>
                  <a:pt x="-14411" y="392112"/>
                  <a:pt x="22631" y="366448"/>
                  <a:pt x="25277" y="381000"/>
                </a:cubicBezTo>
                <a:cubicBezTo>
                  <a:pt x="27923" y="395552"/>
                  <a:pt x="25012" y="413676"/>
                  <a:pt x="22102" y="4318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57F134BF-023F-4FE4-9A23-4F49C4AAE4D0}"/>
              </a:ext>
            </a:extLst>
          </p:cNvPr>
          <p:cNvSpPr/>
          <p:nvPr/>
        </p:nvSpPr>
        <p:spPr>
          <a:xfrm>
            <a:off x="5643563" y="2173288"/>
            <a:ext cx="215900" cy="487362"/>
          </a:xfrm>
          <a:custGeom>
            <a:avLst/>
            <a:gdLst>
              <a:gd name="connsiteX0" fmla="*/ 215900 w 215900"/>
              <a:gd name="connsiteY0" fmla="*/ 0 h 487362"/>
              <a:gd name="connsiteX1" fmla="*/ 188912 w 215900"/>
              <a:gd name="connsiteY1" fmla="*/ 165100 h 487362"/>
              <a:gd name="connsiteX2" fmla="*/ 153987 w 215900"/>
              <a:gd name="connsiteY2" fmla="*/ 233362 h 487362"/>
              <a:gd name="connsiteX3" fmla="*/ 0 w 215900"/>
              <a:gd name="connsiteY3" fmla="*/ 487362 h 48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87362">
                <a:moveTo>
                  <a:pt x="215900" y="0"/>
                </a:moveTo>
                <a:cubicBezTo>
                  <a:pt x="207565" y="63103"/>
                  <a:pt x="199231" y="126206"/>
                  <a:pt x="188912" y="165100"/>
                </a:cubicBezTo>
                <a:cubicBezTo>
                  <a:pt x="178593" y="203994"/>
                  <a:pt x="185472" y="179652"/>
                  <a:pt x="153987" y="233362"/>
                </a:cubicBezTo>
                <a:cubicBezTo>
                  <a:pt x="122502" y="287072"/>
                  <a:pt x="61251" y="387217"/>
                  <a:pt x="0" y="4873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D8BD7CC-03BF-41A4-AC69-C81808DAD927}"/>
              </a:ext>
            </a:extLst>
          </p:cNvPr>
          <p:cNvSpPr/>
          <p:nvPr/>
        </p:nvSpPr>
        <p:spPr>
          <a:xfrm>
            <a:off x="5470525" y="2493963"/>
            <a:ext cx="171450" cy="158750"/>
          </a:xfrm>
          <a:custGeom>
            <a:avLst/>
            <a:gdLst>
              <a:gd name="connsiteX0" fmla="*/ 0 w 171450"/>
              <a:gd name="connsiteY0" fmla="*/ 0 h 158750"/>
              <a:gd name="connsiteX1" fmla="*/ 92075 w 171450"/>
              <a:gd name="connsiteY1" fmla="*/ 114300 h 158750"/>
              <a:gd name="connsiteX2" fmla="*/ 171450 w 171450"/>
              <a:gd name="connsiteY2" fmla="*/ 158750 h 15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158750">
                <a:moveTo>
                  <a:pt x="0" y="0"/>
                </a:moveTo>
                <a:cubicBezTo>
                  <a:pt x="31750" y="43921"/>
                  <a:pt x="63500" y="87842"/>
                  <a:pt x="92075" y="114300"/>
                </a:cubicBezTo>
                <a:cubicBezTo>
                  <a:pt x="120650" y="140758"/>
                  <a:pt x="146050" y="149754"/>
                  <a:pt x="171450" y="158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6F7919C4-5A70-4F52-952A-C0333F9A802B}"/>
              </a:ext>
            </a:extLst>
          </p:cNvPr>
          <p:cNvSpPr/>
          <p:nvPr/>
        </p:nvSpPr>
        <p:spPr>
          <a:xfrm>
            <a:off x="5351463" y="1506538"/>
            <a:ext cx="66679" cy="581025"/>
          </a:xfrm>
          <a:custGeom>
            <a:avLst/>
            <a:gdLst>
              <a:gd name="connsiteX0" fmla="*/ 23812 w 66679"/>
              <a:gd name="connsiteY0" fmla="*/ 0 h 581025"/>
              <a:gd name="connsiteX1" fmla="*/ 9525 w 66679"/>
              <a:gd name="connsiteY1" fmla="*/ 111125 h 581025"/>
              <a:gd name="connsiteX2" fmla="*/ 66675 w 66679"/>
              <a:gd name="connsiteY2" fmla="*/ 311150 h 581025"/>
              <a:gd name="connsiteX3" fmla="*/ 6350 w 66679"/>
              <a:gd name="connsiteY3" fmla="*/ 374650 h 581025"/>
              <a:gd name="connsiteX4" fmla="*/ 19050 w 66679"/>
              <a:gd name="connsiteY4" fmla="*/ 431800 h 581025"/>
              <a:gd name="connsiteX5" fmla="*/ 0 w 66679"/>
              <a:gd name="connsiteY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" h="581025">
                <a:moveTo>
                  <a:pt x="23812" y="0"/>
                </a:moveTo>
                <a:cubicBezTo>
                  <a:pt x="13096" y="29633"/>
                  <a:pt x="2381" y="59267"/>
                  <a:pt x="9525" y="111125"/>
                </a:cubicBezTo>
                <a:cubicBezTo>
                  <a:pt x="16669" y="162983"/>
                  <a:pt x="67204" y="267229"/>
                  <a:pt x="66675" y="311150"/>
                </a:cubicBezTo>
                <a:cubicBezTo>
                  <a:pt x="66146" y="355071"/>
                  <a:pt x="14287" y="354542"/>
                  <a:pt x="6350" y="374650"/>
                </a:cubicBezTo>
                <a:cubicBezTo>
                  <a:pt x="-1587" y="394758"/>
                  <a:pt x="20108" y="397404"/>
                  <a:pt x="19050" y="431800"/>
                </a:cubicBezTo>
                <a:cubicBezTo>
                  <a:pt x="17992" y="466196"/>
                  <a:pt x="265" y="556419"/>
                  <a:pt x="0" y="581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66699C40-F223-4925-B10E-85953D14CF09}"/>
              </a:ext>
            </a:extLst>
          </p:cNvPr>
          <p:cNvSpPr/>
          <p:nvPr/>
        </p:nvSpPr>
        <p:spPr>
          <a:xfrm>
            <a:off x="5907088" y="2127250"/>
            <a:ext cx="80962" cy="300038"/>
          </a:xfrm>
          <a:custGeom>
            <a:avLst/>
            <a:gdLst>
              <a:gd name="connsiteX0" fmla="*/ 80962 w 80962"/>
              <a:gd name="connsiteY0" fmla="*/ 0 h 300038"/>
              <a:gd name="connsiteX1" fmla="*/ 66675 w 80962"/>
              <a:gd name="connsiteY1" fmla="*/ 128588 h 300038"/>
              <a:gd name="connsiteX2" fmla="*/ 39687 w 80962"/>
              <a:gd name="connsiteY2" fmla="*/ 222250 h 300038"/>
              <a:gd name="connsiteX3" fmla="*/ 0 w 80962"/>
              <a:gd name="connsiteY3" fmla="*/ 300038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62" h="300038">
                <a:moveTo>
                  <a:pt x="80962" y="0"/>
                </a:moveTo>
                <a:cubicBezTo>
                  <a:pt x="77258" y="45773"/>
                  <a:pt x="73554" y="91546"/>
                  <a:pt x="66675" y="128588"/>
                </a:cubicBezTo>
                <a:cubicBezTo>
                  <a:pt x="59796" y="165630"/>
                  <a:pt x="50799" y="193675"/>
                  <a:pt x="39687" y="222250"/>
                </a:cubicBezTo>
                <a:cubicBezTo>
                  <a:pt x="28575" y="250825"/>
                  <a:pt x="14287" y="275431"/>
                  <a:pt x="0" y="300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ABD4D180-1B9C-4CB9-903D-DA87C6FB8C2D}"/>
              </a:ext>
            </a:extLst>
          </p:cNvPr>
          <p:cNvSpPr/>
          <p:nvPr/>
        </p:nvSpPr>
        <p:spPr>
          <a:xfrm>
            <a:off x="6003925" y="1147763"/>
            <a:ext cx="63500" cy="806450"/>
          </a:xfrm>
          <a:custGeom>
            <a:avLst/>
            <a:gdLst>
              <a:gd name="connsiteX0" fmla="*/ 0 w 63500"/>
              <a:gd name="connsiteY0" fmla="*/ 0 h 806450"/>
              <a:gd name="connsiteX1" fmla="*/ 11113 w 63500"/>
              <a:gd name="connsiteY1" fmla="*/ 114300 h 806450"/>
              <a:gd name="connsiteX2" fmla="*/ 20638 w 63500"/>
              <a:gd name="connsiteY2" fmla="*/ 263525 h 806450"/>
              <a:gd name="connsiteX3" fmla="*/ 42863 w 63500"/>
              <a:gd name="connsiteY3" fmla="*/ 473075 h 806450"/>
              <a:gd name="connsiteX4" fmla="*/ 58738 w 63500"/>
              <a:gd name="connsiteY4" fmla="*/ 601662 h 806450"/>
              <a:gd name="connsiteX5" fmla="*/ 63500 w 63500"/>
              <a:gd name="connsiteY5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00" h="806450">
                <a:moveTo>
                  <a:pt x="0" y="0"/>
                </a:moveTo>
                <a:cubicBezTo>
                  <a:pt x="3836" y="35189"/>
                  <a:pt x="7673" y="70379"/>
                  <a:pt x="11113" y="114300"/>
                </a:cubicBezTo>
                <a:cubicBezTo>
                  <a:pt x="14553" y="158221"/>
                  <a:pt x="15346" y="203729"/>
                  <a:pt x="20638" y="263525"/>
                </a:cubicBezTo>
                <a:cubicBezTo>
                  <a:pt x="25930" y="323321"/>
                  <a:pt x="36513" y="416719"/>
                  <a:pt x="42863" y="473075"/>
                </a:cubicBezTo>
                <a:cubicBezTo>
                  <a:pt x="49213" y="529431"/>
                  <a:pt x="55299" y="546100"/>
                  <a:pt x="58738" y="601662"/>
                </a:cubicBezTo>
                <a:cubicBezTo>
                  <a:pt x="62177" y="657224"/>
                  <a:pt x="62838" y="731837"/>
                  <a:pt x="63500" y="806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6E539501-0FB7-40FE-99AF-7ABC66BEFD00}"/>
              </a:ext>
            </a:extLst>
          </p:cNvPr>
          <p:cNvSpPr/>
          <p:nvPr/>
        </p:nvSpPr>
        <p:spPr>
          <a:xfrm>
            <a:off x="5373688" y="1082675"/>
            <a:ext cx="587375" cy="427038"/>
          </a:xfrm>
          <a:custGeom>
            <a:avLst/>
            <a:gdLst>
              <a:gd name="connsiteX0" fmla="*/ 587375 w 587375"/>
              <a:gd name="connsiteY0" fmla="*/ 0 h 427038"/>
              <a:gd name="connsiteX1" fmla="*/ 493712 w 587375"/>
              <a:gd name="connsiteY1" fmla="*/ 100013 h 427038"/>
              <a:gd name="connsiteX2" fmla="*/ 333375 w 587375"/>
              <a:gd name="connsiteY2" fmla="*/ 209550 h 427038"/>
              <a:gd name="connsiteX3" fmla="*/ 220662 w 587375"/>
              <a:gd name="connsiteY3" fmla="*/ 250825 h 427038"/>
              <a:gd name="connsiteX4" fmla="*/ 87312 w 587375"/>
              <a:gd name="connsiteY4" fmla="*/ 295275 h 427038"/>
              <a:gd name="connsiteX5" fmla="*/ 0 w 587375"/>
              <a:gd name="connsiteY5" fmla="*/ 427038 h 4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375" h="427038">
                <a:moveTo>
                  <a:pt x="587375" y="0"/>
                </a:moveTo>
                <a:cubicBezTo>
                  <a:pt x="561710" y="32544"/>
                  <a:pt x="536045" y="65088"/>
                  <a:pt x="493712" y="100013"/>
                </a:cubicBezTo>
                <a:cubicBezTo>
                  <a:pt x="451379" y="134938"/>
                  <a:pt x="378883" y="184415"/>
                  <a:pt x="333375" y="209550"/>
                </a:cubicBezTo>
                <a:cubicBezTo>
                  <a:pt x="287867" y="234685"/>
                  <a:pt x="261672" y="236538"/>
                  <a:pt x="220662" y="250825"/>
                </a:cubicBezTo>
                <a:cubicBezTo>
                  <a:pt x="179651" y="265113"/>
                  <a:pt x="124089" y="265906"/>
                  <a:pt x="87312" y="295275"/>
                </a:cubicBezTo>
                <a:cubicBezTo>
                  <a:pt x="50535" y="324644"/>
                  <a:pt x="0" y="427038"/>
                  <a:pt x="0" y="4270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714521C6-4E7B-42DF-9954-40D25FCC5F55}"/>
              </a:ext>
            </a:extLst>
          </p:cNvPr>
          <p:cNvSpPr/>
          <p:nvPr/>
        </p:nvSpPr>
        <p:spPr>
          <a:xfrm>
            <a:off x="5851805" y="1130300"/>
            <a:ext cx="164820" cy="250825"/>
          </a:xfrm>
          <a:custGeom>
            <a:avLst/>
            <a:gdLst>
              <a:gd name="connsiteX0" fmla="*/ 101320 w 164820"/>
              <a:gd name="connsiteY0" fmla="*/ 0 h 250825"/>
              <a:gd name="connsiteX1" fmla="*/ 36233 w 164820"/>
              <a:gd name="connsiteY1" fmla="*/ 55563 h 250825"/>
              <a:gd name="connsiteX2" fmla="*/ 2895 w 164820"/>
              <a:gd name="connsiteY2" fmla="*/ 160338 h 250825"/>
              <a:gd name="connsiteX3" fmla="*/ 109258 w 164820"/>
              <a:gd name="connsiteY3" fmla="*/ 212725 h 250825"/>
              <a:gd name="connsiteX4" fmla="*/ 164820 w 164820"/>
              <a:gd name="connsiteY4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20" h="250825">
                <a:moveTo>
                  <a:pt x="101320" y="0"/>
                </a:moveTo>
                <a:cubicBezTo>
                  <a:pt x="76978" y="14420"/>
                  <a:pt x="52637" y="28840"/>
                  <a:pt x="36233" y="55563"/>
                </a:cubicBezTo>
                <a:cubicBezTo>
                  <a:pt x="19829" y="82286"/>
                  <a:pt x="-9276" y="134144"/>
                  <a:pt x="2895" y="160338"/>
                </a:cubicBezTo>
                <a:cubicBezTo>
                  <a:pt x="15066" y="186532"/>
                  <a:pt x="82271" y="197644"/>
                  <a:pt x="109258" y="212725"/>
                </a:cubicBezTo>
                <a:cubicBezTo>
                  <a:pt x="136245" y="227806"/>
                  <a:pt x="150532" y="239315"/>
                  <a:pt x="164820" y="250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DB91E277-A9CB-49C5-B9CB-5AC4719E1011}"/>
              </a:ext>
            </a:extLst>
          </p:cNvPr>
          <p:cNvSpPr/>
          <p:nvPr/>
        </p:nvSpPr>
        <p:spPr>
          <a:xfrm>
            <a:off x="5814600" y="1344613"/>
            <a:ext cx="173450" cy="785812"/>
          </a:xfrm>
          <a:custGeom>
            <a:avLst/>
            <a:gdLst>
              <a:gd name="connsiteX0" fmla="*/ 143288 w 173450"/>
              <a:gd name="connsiteY0" fmla="*/ 0 h 785812"/>
              <a:gd name="connsiteX1" fmla="*/ 59150 w 173450"/>
              <a:gd name="connsiteY1" fmla="*/ 52387 h 785812"/>
              <a:gd name="connsiteX2" fmla="*/ 3588 w 173450"/>
              <a:gd name="connsiteY2" fmla="*/ 84137 h 785812"/>
              <a:gd name="connsiteX3" fmla="*/ 14700 w 173450"/>
              <a:gd name="connsiteY3" fmla="*/ 165100 h 785812"/>
              <a:gd name="connsiteX4" fmla="*/ 89313 w 173450"/>
              <a:gd name="connsiteY4" fmla="*/ 373062 h 785812"/>
              <a:gd name="connsiteX5" fmla="*/ 122650 w 173450"/>
              <a:gd name="connsiteY5" fmla="*/ 493712 h 785812"/>
              <a:gd name="connsiteX6" fmla="*/ 152813 w 173450"/>
              <a:gd name="connsiteY6" fmla="*/ 641350 h 785812"/>
              <a:gd name="connsiteX7" fmla="*/ 173450 w 173450"/>
              <a:gd name="connsiteY7" fmla="*/ 78581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450" h="785812">
                <a:moveTo>
                  <a:pt x="143288" y="0"/>
                </a:moveTo>
                <a:lnTo>
                  <a:pt x="59150" y="52387"/>
                </a:lnTo>
                <a:cubicBezTo>
                  <a:pt x="35867" y="66410"/>
                  <a:pt x="10996" y="65352"/>
                  <a:pt x="3588" y="84137"/>
                </a:cubicBezTo>
                <a:cubicBezTo>
                  <a:pt x="-3820" y="102922"/>
                  <a:pt x="413" y="116946"/>
                  <a:pt x="14700" y="165100"/>
                </a:cubicBezTo>
                <a:cubicBezTo>
                  <a:pt x="28987" y="213254"/>
                  <a:pt x="71321" y="318293"/>
                  <a:pt x="89313" y="373062"/>
                </a:cubicBezTo>
                <a:cubicBezTo>
                  <a:pt x="107305" y="427831"/>
                  <a:pt x="112067" y="448997"/>
                  <a:pt x="122650" y="493712"/>
                </a:cubicBezTo>
                <a:cubicBezTo>
                  <a:pt x="133233" y="538427"/>
                  <a:pt x="144346" y="592667"/>
                  <a:pt x="152813" y="641350"/>
                </a:cubicBezTo>
                <a:cubicBezTo>
                  <a:pt x="161280" y="690033"/>
                  <a:pt x="172127" y="760412"/>
                  <a:pt x="173450" y="7858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963DCC9E-2A51-4E62-920D-02D16FE9444A}"/>
              </a:ext>
            </a:extLst>
          </p:cNvPr>
          <p:cNvSpPr/>
          <p:nvPr/>
        </p:nvSpPr>
        <p:spPr>
          <a:xfrm>
            <a:off x="5472113" y="1463675"/>
            <a:ext cx="224320" cy="541338"/>
          </a:xfrm>
          <a:custGeom>
            <a:avLst/>
            <a:gdLst>
              <a:gd name="connsiteX0" fmla="*/ 0 w 224320"/>
              <a:gd name="connsiteY0" fmla="*/ 0 h 541338"/>
              <a:gd name="connsiteX1" fmla="*/ 79375 w 224320"/>
              <a:gd name="connsiteY1" fmla="*/ 101600 h 541338"/>
              <a:gd name="connsiteX2" fmla="*/ 123825 w 224320"/>
              <a:gd name="connsiteY2" fmla="*/ 195263 h 541338"/>
              <a:gd name="connsiteX3" fmla="*/ 163512 w 224320"/>
              <a:gd name="connsiteY3" fmla="*/ 325438 h 541338"/>
              <a:gd name="connsiteX4" fmla="*/ 185737 w 224320"/>
              <a:gd name="connsiteY4" fmla="*/ 404813 h 541338"/>
              <a:gd name="connsiteX5" fmla="*/ 223837 w 224320"/>
              <a:gd name="connsiteY5" fmla="*/ 431800 h 541338"/>
              <a:gd name="connsiteX6" fmla="*/ 206375 w 224320"/>
              <a:gd name="connsiteY6" fmla="*/ 457200 h 541338"/>
              <a:gd name="connsiteX7" fmla="*/ 193675 w 224320"/>
              <a:gd name="connsiteY7" fmla="*/ 512763 h 541338"/>
              <a:gd name="connsiteX8" fmla="*/ 198437 w 224320"/>
              <a:gd name="connsiteY8" fmla="*/ 541338 h 54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4320" h="541338">
                <a:moveTo>
                  <a:pt x="0" y="0"/>
                </a:moveTo>
                <a:cubicBezTo>
                  <a:pt x="29369" y="34528"/>
                  <a:pt x="58738" y="69056"/>
                  <a:pt x="79375" y="101600"/>
                </a:cubicBezTo>
                <a:cubicBezTo>
                  <a:pt x="100012" y="134144"/>
                  <a:pt x="109802" y="157957"/>
                  <a:pt x="123825" y="195263"/>
                </a:cubicBezTo>
                <a:cubicBezTo>
                  <a:pt x="137848" y="232569"/>
                  <a:pt x="153193" y="290513"/>
                  <a:pt x="163512" y="325438"/>
                </a:cubicBezTo>
                <a:cubicBezTo>
                  <a:pt x="173831" y="360363"/>
                  <a:pt x="175683" y="387086"/>
                  <a:pt x="185737" y="404813"/>
                </a:cubicBezTo>
                <a:cubicBezTo>
                  <a:pt x="195791" y="422540"/>
                  <a:pt x="220397" y="423069"/>
                  <a:pt x="223837" y="431800"/>
                </a:cubicBezTo>
                <a:cubicBezTo>
                  <a:pt x="227277" y="440531"/>
                  <a:pt x="211402" y="443706"/>
                  <a:pt x="206375" y="457200"/>
                </a:cubicBezTo>
                <a:cubicBezTo>
                  <a:pt x="201348" y="470694"/>
                  <a:pt x="194998" y="498740"/>
                  <a:pt x="193675" y="512763"/>
                </a:cubicBezTo>
                <a:cubicBezTo>
                  <a:pt x="192352" y="526786"/>
                  <a:pt x="195394" y="534062"/>
                  <a:pt x="198437" y="541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A652BC09-7E51-4FEB-801B-C45F49A7E6C0}"/>
              </a:ext>
            </a:extLst>
          </p:cNvPr>
          <p:cNvSpPr/>
          <p:nvPr/>
        </p:nvSpPr>
        <p:spPr>
          <a:xfrm>
            <a:off x="5714450" y="1671638"/>
            <a:ext cx="47107" cy="276225"/>
          </a:xfrm>
          <a:custGeom>
            <a:avLst/>
            <a:gdLst>
              <a:gd name="connsiteX0" fmla="*/ 22775 w 47107"/>
              <a:gd name="connsiteY0" fmla="*/ 0 h 276225"/>
              <a:gd name="connsiteX1" fmla="*/ 38650 w 47107"/>
              <a:gd name="connsiteY1" fmla="*/ 82550 h 276225"/>
              <a:gd name="connsiteX2" fmla="*/ 46588 w 47107"/>
              <a:gd name="connsiteY2" fmla="*/ 176212 h 276225"/>
              <a:gd name="connsiteX3" fmla="*/ 24363 w 47107"/>
              <a:gd name="connsiteY3" fmla="*/ 223837 h 276225"/>
              <a:gd name="connsiteX4" fmla="*/ 2138 w 47107"/>
              <a:gd name="connsiteY4" fmla="*/ 257175 h 276225"/>
              <a:gd name="connsiteX5" fmla="*/ 2138 w 4710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07" h="276225">
                <a:moveTo>
                  <a:pt x="22775" y="0"/>
                </a:moveTo>
                <a:cubicBezTo>
                  <a:pt x="28728" y="26590"/>
                  <a:pt x="34681" y="53181"/>
                  <a:pt x="38650" y="82550"/>
                </a:cubicBezTo>
                <a:cubicBezTo>
                  <a:pt x="42619" y="111919"/>
                  <a:pt x="48969" y="152664"/>
                  <a:pt x="46588" y="176212"/>
                </a:cubicBezTo>
                <a:cubicBezTo>
                  <a:pt x="44207" y="199760"/>
                  <a:pt x="31771" y="210343"/>
                  <a:pt x="24363" y="223837"/>
                </a:cubicBezTo>
                <a:cubicBezTo>
                  <a:pt x="16955" y="237331"/>
                  <a:pt x="5842" y="248444"/>
                  <a:pt x="2138" y="257175"/>
                </a:cubicBezTo>
                <a:cubicBezTo>
                  <a:pt x="-1566" y="265906"/>
                  <a:pt x="286" y="271065"/>
                  <a:pt x="2138" y="276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15A1FE83-7134-450F-B2E9-1F97DB5F4D3E}"/>
              </a:ext>
            </a:extLst>
          </p:cNvPr>
          <p:cNvSpPr/>
          <p:nvPr/>
        </p:nvSpPr>
        <p:spPr>
          <a:xfrm>
            <a:off x="5726113" y="1968500"/>
            <a:ext cx="18773" cy="165100"/>
          </a:xfrm>
          <a:custGeom>
            <a:avLst/>
            <a:gdLst>
              <a:gd name="connsiteX0" fmla="*/ 0 w 18773"/>
              <a:gd name="connsiteY0" fmla="*/ 0 h 165100"/>
              <a:gd name="connsiteX1" fmla="*/ 15875 w 18773"/>
              <a:gd name="connsiteY1" fmla="*/ 47625 h 165100"/>
              <a:gd name="connsiteX2" fmla="*/ 17462 w 18773"/>
              <a:gd name="connsiteY2" fmla="*/ 95250 h 165100"/>
              <a:gd name="connsiteX3" fmla="*/ 1587 w 18773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73" h="165100">
                <a:moveTo>
                  <a:pt x="0" y="0"/>
                </a:moveTo>
                <a:cubicBezTo>
                  <a:pt x="6482" y="15875"/>
                  <a:pt x="12965" y="31750"/>
                  <a:pt x="15875" y="47625"/>
                </a:cubicBezTo>
                <a:cubicBezTo>
                  <a:pt x="18785" y="63500"/>
                  <a:pt x="19843" y="75671"/>
                  <a:pt x="17462" y="95250"/>
                </a:cubicBezTo>
                <a:cubicBezTo>
                  <a:pt x="15081" y="114829"/>
                  <a:pt x="8334" y="139964"/>
                  <a:pt x="1587" y="165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BA1B8FC3-2A28-4CF2-BBD0-9A22D541B188}"/>
              </a:ext>
            </a:extLst>
          </p:cNvPr>
          <p:cNvSpPr/>
          <p:nvPr/>
        </p:nvSpPr>
        <p:spPr>
          <a:xfrm>
            <a:off x="5426075" y="1825625"/>
            <a:ext cx="168275" cy="57150"/>
          </a:xfrm>
          <a:custGeom>
            <a:avLst/>
            <a:gdLst>
              <a:gd name="connsiteX0" fmla="*/ 0 w 168275"/>
              <a:gd name="connsiteY0" fmla="*/ 0 h 57150"/>
              <a:gd name="connsiteX1" fmla="*/ 92075 w 168275"/>
              <a:gd name="connsiteY1" fmla="*/ 12700 h 57150"/>
              <a:gd name="connsiteX2" fmla="*/ 168275 w 168275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275" h="57150">
                <a:moveTo>
                  <a:pt x="0" y="0"/>
                </a:moveTo>
                <a:cubicBezTo>
                  <a:pt x="32014" y="1587"/>
                  <a:pt x="64029" y="3175"/>
                  <a:pt x="92075" y="12700"/>
                </a:cubicBezTo>
                <a:cubicBezTo>
                  <a:pt x="120121" y="22225"/>
                  <a:pt x="144198" y="39687"/>
                  <a:pt x="168275" y="57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5D2B957A-1436-4F9D-B381-F64BD845017B}"/>
              </a:ext>
            </a:extLst>
          </p:cNvPr>
          <p:cNvSpPr/>
          <p:nvPr/>
        </p:nvSpPr>
        <p:spPr>
          <a:xfrm>
            <a:off x="5465763" y="1920875"/>
            <a:ext cx="127000" cy="1740"/>
          </a:xfrm>
          <a:custGeom>
            <a:avLst/>
            <a:gdLst>
              <a:gd name="connsiteX0" fmla="*/ 0 w 127000"/>
              <a:gd name="connsiteY0" fmla="*/ 0 h 1740"/>
              <a:gd name="connsiteX1" fmla="*/ 76200 w 127000"/>
              <a:gd name="connsiteY1" fmla="*/ 1588 h 1740"/>
              <a:gd name="connsiteX2" fmla="*/ 127000 w 127000"/>
              <a:gd name="connsiteY2" fmla="*/ 1588 h 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000" h="1740">
                <a:moveTo>
                  <a:pt x="0" y="0"/>
                </a:moveTo>
                <a:lnTo>
                  <a:pt x="76200" y="1588"/>
                </a:lnTo>
                <a:cubicBezTo>
                  <a:pt x="97367" y="1853"/>
                  <a:pt x="112183" y="1720"/>
                  <a:pt x="127000" y="15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C788775-0236-4EE6-AE6B-478DEFB86E22}"/>
              </a:ext>
            </a:extLst>
          </p:cNvPr>
          <p:cNvSpPr/>
          <p:nvPr/>
        </p:nvSpPr>
        <p:spPr>
          <a:xfrm>
            <a:off x="5266267" y="2370217"/>
            <a:ext cx="148166" cy="36433"/>
          </a:xfrm>
          <a:custGeom>
            <a:avLst/>
            <a:gdLst>
              <a:gd name="connsiteX0" fmla="*/ 0 w 148166"/>
              <a:gd name="connsiteY0" fmla="*/ 19500 h 36433"/>
              <a:gd name="connsiteX1" fmla="*/ 95250 w 148166"/>
              <a:gd name="connsiteY1" fmla="*/ 450 h 36433"/>
              <a:gd name="connsiteX2" fmla="*/ 148166 w 148166"/>
              <a:gd name="connsiteY2" fmla="*/ 36433 h 3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166" h="36433">
                <a:moveTo>
                  <a:pt x="0" y="19500"/>
                </a:moveTo>
                <a:cubicBezTo>
                  <a:pt x="35278" y="8564"/>
                  <a:pt x="70556" y="-2372"/>
                  <a:pt x="95250" y="450"/>
                </a:cubicBezTo>
                <a:cubicBezTo>
                  <a:pt x="119944" y="3272"/>
                  <a:pt x="134055" y="19852"/>
                  <a:pt x="148166" y="364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80BCDD63-B818-4390-8AF8-4427E95F1AFD}"/>
              </a:ext>
            </a:extLst>
          </p:cNvPr>
          <p:cNvSpPr/>
          <p:nvPr/>
        </p:nvSpPr>
        <p:spPr>
          <a:xfrm>
            <a:off x="5232400" y="2419350"/>
            <a:ext cx="156633" cy="67733"/>
          </a:xfrm>
          <a:custGeom>
            <a:avLst/>
            <a:gdLst>
              <a:gd name="connsiteX0" fmla="*/ 0 w 156633"/>
              <a:gd name="connsiteY0" fmla="*/ 67733 h 67733"/>
              <a:gd name="connsiteX1" fmla="*/ 74083 w 156633"/>
              <a:gd name="connsiteY1" fmla="*/ 12700 h 67733"/>
              <a:gd name="connsiteX2" fmla="*/ 156633 w 156633"/>
              <a:gd name="connsiteY2" fmla="*/ 0 h 6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633" h="67733">
                <a:moveTo>
                  <a:pt x="0" y="67733"/>
                </a:moveTo>
                <a:cubicBezTo>
                  <a:pt x="23989" y="45861"/>
                  <a:pt x="47978" y="23989"/>
                  <a:pt x="74083" y="12700"/>
                </a:cubicBezTo>
                <a:cubicBezTo>
                  <a:pt x="100188" y="1411"/>
                  <a:pt x="128410" y="705"/>
                  <a:pt x="1566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0F62973F-BB53-4968-A930-8BB53F7DE64C}"/>
              </a:ext>
            </a:extLst>
          </p:cNvPr>
          <p:cNvSpPr/>
          <p:nvPr/>
        </p:nvSpPr>
        <p:spPr>
          <a:xfrm>
            <a:off x="6792913" y="2432050"/>
            <a:ext cx="196850" cy="863600"/>
          </a:xfrm>
          <a:custGeom>
            <a:avLst/>
            <a:gdLst>
              <a:gd name="connsiteX0" fmla="*/ 0 w 196850"/>
              <a:gd name="connsiteY0" fmla="*/ 0 h 863600"/>
              <a:gd name="connsiteX1" fmla="*/ 84137 w 196850"/>
              <a:gd name="connsiteY1" fmla="*/ 385763 h 863600"/>
              <a:gd name="connsiteX2" fmla="*/ 171450 w 196850"/>
              <a:gd name="connsiteY2" fmla="*/ 666750 h 863600"/>
              <a:gd name="connsiteX3" fmla="*/ 196850 w 196850"/>
              <a:gd name="connsiteY3" fmla="*/ 86360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850" h="863600">
                <a:moveTo>
                  <a:pt x="0" y="0"/>
                </a:moveTo>
                <a:cubicBezTo>
                  <a:pt x="27781" y="137319"/>
                  <a:pt x="55562" y="274638"/>
                  <a:pt x="84137" y="385763"/>
                </a:cubicBezTo>
                <a:cubicBezTo>
                  <a:pt x="112712" y="496888"/>
                  <a:pt x="152665" y="587111"/>
                  <a:pt x="171450" y="666750"/>
                </a:cubicBezTo>
                <a:cubicBezTo>
                  <a:pt x="190235" y="746389"/>
                  <a:pt x="193542" y="804994"/>
                  <a:pt x="196850" y="8636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E9A24B56-CFE0-40F4-93D3-721D12E93A96}"/>
              </a:ext>
            </a:extLst>
          </p:cNvPr>
          <p:cNvSpPr/>
          <p:nvPr/>
        </p:nvSpPr>
        <p:spPr>
          <a:xfrm>
            <a:off x="6515100" y="2495550"/>
            <a:ext cx="209550" cy="914400"/>
          </a:xfrm>
          <a:custGeom>
            <a:avLst/>
            <a:gdLst>
              <a:gd name="connsiteX0" fmla="*/ 0 w 209550"/>
              <a:gd name="connsiteY0" fmla="*/ 0 h 914400"/>
              <a:gd name="connsiteX1" fmla="*/ 9525 w 209550"/>
              <a:gd name="connsiteY1" fmla="*/ 163513 h 914400"/>
              <a:gd name="connsiteX2" fmla="*/ 38100 w 209550"/>
              <a:gd name="connsiteY2" fmla="*/ 425450 h 914400"/>
              <a:gd name="connsiteX3" fmla="*/ 82550 w 209550"/>
              <a:gd name="connsiteY3" fmla="*/ 717550 h 914400"/>
              <a:gd name="connsiteX4" fmla="*/ 127000 w 209550"/>
              <a:gd name="connsiteY4" fmla="*/ 839788 h 914400"/>
              <a:gd name="connsiteX5" fmla="*/ 209550 w 209550"/>
              <a:gd name="connsiteY5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50" h="914400">
                <a:moveTo>
                  <a:pt x="0" y="0"/>
                </a:moveTo>
                <a:cubicBezTo>
                  <a:pt x="1587" y="46302"/>
                  <a:pt x="3175" y="92605"/>
                  <a:pt x="9525" y="163513"/>
                </a:cubicBezTo>
                <a:cubicBezTo>
                  <a:pt x="15875" y="234421"/>
                  <a:pt x="25929" y="333111"/>
                  <a:pt x="38100" y="425450"/>
                </a:cubicBezTo>
                <a:cubicBezTo>
                  <a:pt x="50271" y="517789"/>
                  <a:pt x="67733" y="648494"/>
                  <a:pt x="82550" y="717550"/>
                </a:cubicBezTo>
                <a:cubicBezTo>
                  <a:pt x="97367" y="786606"/>
                  <a:pt x="105833" y="806980"/>
                  <a:pt x="127000" y="839788"/>
                </a:cubicBezTo>
                <a:cubicBezTo>
                  <a:pt x="148167" y="872596"/>
                  <a:pt x="178858" y="893498"/>
                  <a:pt x="209550" y="914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F5FC731A-524F-4008-980D-C4A35E75F08F}"/>
              </a:ext>
            </a:extLst>
          </p:cNvPr>
          <p:cNvSpPr/>
          <p:nvPr/>
        </p:nvSpPr>
        <p:spPr>
          <a:xfrm>
            <a:off x="6724650" y="3290888"/>
            <a:ext cx="260350" cy="117475"/>
          </a:xfrm>
          <a:custGeom>
            <a:avLst/>
            <a:gdLst>
              <a:gd name="connsiteX0" fmla="*/ 0 w 260350"/>
              <a:gd name="connsiteY0" fmla="*/ 117475 h 117475"/>
              <a:gd name="connsiteX1" fmla="*/ 96838 w 260350"/>
              <a:gd name="connsiteY1" fmla="*/ 103187 h 117475"/>
              <a:gd name="connsiteX2" fmla="*/ 196850 w 260350"/>
              <a:gd name="connsiteY2" fmla="*/ 57150 h 117475"/>
              <a:gd name="connsiteX3" fmla="*/ 260350 w 260350"/>
              <a:gd name="connsiteY3" fmla="*/ 0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117475">
                <a:moveTo>
                  <a:pt x="0" y="117475"/>
                </a:moveTo>
                <a:cubicBezTo>
                  <a:pt x="32015" y="115358"/>
                  <a:pt x="64030" y="113241"/>
                  <a:pt x="96838" y="103187"/>
                </a:cubicBezTo>
                <a:cubicBezTo>
                  <a:pt x="129646" y="93133"/>
                  <a:pt x="169598" y="74348"/>
                  <a:pt x="196850" y="57150"/>
                </a:cubicBezTo>
                <a:cubicBezTo>
                  <a:pt x="224102" y="39952"/>
                  <a:pt x="242226" y="19976"/>
                  <a:pt x="260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7660C3F7-50E2-4F09-99B4-1A6F7692D62B}"/>
              </a:ext>
            </a:extLst>
          </p:cNvPr>
          <p:cNvSpPr/>
          <p:nvPr/>
        </p:nvSpPr>
        <p:spPr>
          <a:xfrm>
            <a:off x="7135858" y="2398713"/>
            <a:ext cx="101555" cy="639762"/>
          </a:xfrm>
          <a:custGeom>
            <a:avLst/>
            <a:gdLst>
              <a:gd name="connsiteX0" fmla="*/ 11067 w 101555"/>
              <a:gd name="connsiteY0" fmla="*/ 0 h 639762"/>
              <a:gd name="connsiteX1" fmla="*/ 1542 w 101555"/>
              <a:gd name="connsiteY1" fmla="*/ 119062 h 639762"/>
              <a:gd name="connsiteX2" fmla="*/ 39642 w 101555"/>
              <a:gd name="connsiteY2" fmla="*/ 219075 h 639762"/>
              <a:gd name="connsiteX3" fmla="*/ 90442 w 101555"/>
              <a:gd name="connsiteY3" fmla="*/ 425450 h 639762"/>
              <a:gd name="connsiteX4" fmla="*/ 101555 w 101555"/>
              <a:gd name="connsiteY4" fmla="*/ 639762 h 63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55" h="639762">
                <a:moveTo>
                  <a:pt x="11067" y="0"/>
                </a:moveTo>
                <a:cubicBezTo>
                  <a:pt x="3923" y="41275"/>
                  <a:pt x="-3221" y="82550"/>
                  <a:pt x="1542" y="119062"/>
                </a:cubicBezTo>
                <a:cubicBezTo>
                  <a:pt x="6304" y="155575"/>
                  <a:pt x="24825" y="168010"/>
                  <a:pt x="39642" y="219075"/>
                </a:cubicBezTo>
                <a:cubicBezTo>
                  <a:pt x="54459" y="270140"/>
                  <a:pt x="80123" y="355336"/>
                  <a:pt x="90442" y="425450"/>
                </a:cubicBezTo>
                <a:cubicBezTo>
                  <a:pt x="100761" y="495564"/>
                  <a:pt x="101158" y="567663"/>
                  <a:pt x="101555" y="639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D8D82F0-C4B6-4234-94A2-CF239FA6DB65}"/>
              </a:ext>
            </a:extLst>
          </p:cNvPr>
          <p:cNvSpPr/>
          <p:nvPr/>
        </p:nvSpPr>
        <p:spPr>
          <a:xfrm>
            <a:off x="7391400" y="2227263"/>
            <a:ext cx="140432" cy="831799"/>
          </a:xfrm>
          <a:custGeom>
            <a:avLst/>
            <a:gdLst>
              <a:gd name="connsiteX0" fmla="*/ 0 w 140432"/>
              <a:gd name="connsiteY0" fmla="*/ 0 h 831799"/>
              <a:gd name="connsiteX1" fmla="*/ 12700 w 140432"/>
              <a:gd name="connsiteY1" fmla="*/ 193675 h 831799"/>
              <a:gd name="connsiteX2" fmla="*/ 50800 w 140432"/>
              <a:gd name="connsiteY2" fmla="*/ 461962 h 831799"/>
              <a:gd name="connsiteX3" fmla="*/ 139700 w 140432"/>
              <a:gd name="connsiteY3" fmla="*/ 784225 h 831799"/>
              <a:gd name="connsiteX4" fmla="*/ 85725 w 140432"/>
              <a:gd name="connsiteY4" fmla="*/ 823912 h 83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32" h="831799">
                <a:moveTo>
                  <a:pt x="0" y="0"/>
                </a:moveTo>
                <a:cubicBezTo>
                  <a:pt x="2116" y="58340"/>
                  <a:pt x="4233" y="116681"/>
                  <a:pt x="12700" y="193675"/>
                </a:cubicBezTo>
                <a:cubicBezTo>
                  <a:pt x="21167" y="270669"/>
                  <a:pt x="29633" y="363537"/>
                  <a:pt x="50800" y="461962"/>
                </a:cubicBezTo>
                <a:cubicBezTo>
                  <a:pt x="71967" y="560387"/>
                  <a:pt x="133879" y="723900"/>
                  <a:pt x="139700" y="784225"/>
                </a:cubicBezTo>
                <a:cubicBezTo>
                  <a:pt x="145521" y="844550"/>
                  <a:pt x="115623" y="834231"/>
                  <a:pt x="85725" y="823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A7BBC9C-AA8F-4ADB-81B3-2B9D1F83E009}"/>
              </a:ext>
            </a:extLst>
          </p:cNvPr>
          <p:cNvSpPr/>
          <p:nvPr/>
        </p:nvSpPr>
        <p:spPr>
          <a:xfrm>
            <a:off x="7219942" y="3005138"/>
            <a:ext cx="261946" cy="61913"/>
          </a:xfrm>
          <a:custGeom>
            <a:avLst/>
            <a:gdLst>
              <a:gd name="connsiteX0" fmla="*/ 261946 w 261946"/>
              <a:gd name="connsiteY0" fmla="*/ 44450 h 61913"/>
              <a:gd name="connsiteX1" fmla="*/ 152408 w 261946"/>
              <a:gd name="connsiteY1" fmla="*/ 23812 h 61913"/>
              <a:gd name="connsiteX2" fmla="*/ 90496 w 261946"/>
              <a:gd name="connsiteY2" fmla="*/ 22225 h 61913"/>
              <a:gd name="connsiteX3" fmla="*/ 20646 w 261946"/>
              <a:gd name="connsiteY3" fmla="*/ 61912 h 61913"/>
              <a:gd name="connsiteX4" fmla="*/ 8 w 261946"/>
              <a:gd name="connsiteY4" fmla="*/ 23812 h 61913"/>
              <a:gd name="connsiteX5" fmla="*/ 22233 w 261946"/>
              <a:gd name="connsiteY5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46" h="61913">
                <a:moveTo>
                  <a:pt x="261946" y="44450"/>
                </a:moveTo>
                <a:cubicBezTo>
                  <a:pt x="221464" y="35983"/>
                  <a:pt x="180983" y="27516"/>
                  <a:pt x="152408" y="23812"/>
                </a:cubicBezTo>
                <a:cubicBezTo>
                  <a:pt x="123833" y="20108"/>
                  <a:pt x="112456" y="15875"/>
                  <a:pt x="90496" y="22225"/>
                </a:cubicBezTo>
                <a:cubicBezTo>
                  <a:pt x="68536" y="28575"/>
                  <a:pt x="35727" y="61648"/>
                  <a:pt x="20646" y="61912"/>
                </a:cubicBezTo>
                <a:cubicBezTo>
                  <a:pt x="5565" y="62177"/>
                  <a:pt x="-257" y="34131"/>
                  <a:pt x="8" y="23812"/>
                </a:cubicBezTo>
                <a:cubicBezTo>
                  <a:pt x="272" y="13493"/>
                  <a:pt x="11252" y="6746"/>
                  <a:pt x="22233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53B8C661-0D35-4441-B3A0-0463CB7C9919}"/>
              </a:ext>
            </a:extLst>
          </p:cNvPr>
          <p:cNvSpPr/>
          <p:nvPr/>
        </p:nvSpPr>
        <p:spPr>
          <a:xfrm>
            <a:off x="6375400" y="977900"/>
            <a:ext cx="566738" cy="93663"/>
          </a:xfrm>
          <a:custGeom>
            <a:avLst/>
            <a:gdLst>
              <a:gd name="connsiteX0" fmla="*/ 0 w 566738"/>
              <a:gd name="connsiteY0" fmla="*/ 0 h 93663"/>
              <a:gd name="connsiteX1" fmla="*/ 165100 w 566738"/>
              <a:gd name="connsiteY1" fmla="*/ 60325 h 93663"/>
              <a:gd name="connsiteX2" fmla="*/ 280988 w 566738"/>
              <a:gd name="connsiteY2" fmla="*/ 80963 h 93663"/>
              <a:gd name="connsiteX3" fmla="*/ 566738 w 566738"/>
              <a:gd name="connsiteY3" fmla="*/ 93663 h 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738" h="93663">
                <a:moveTo>
                  <a:pt x="0" y="0"/>
                </a:moveTo>
                <a:cubicBezTo>
                  <a:pt x="59134" y="23415"/>
                  <a:pt x="118269" y="46831"/>
                  <a:pt x="165100" y="60325"/>
                </a:cubicBezTo>
                <a:cubicBezTo>
                  <a:pt x="211931" y="73819"/>
                  <a:pt x="214048" y="75407"/>
                  <a:pt x="280988" y="80963"/>
                </a:cubicBezTo>
                <a:cubicBezTo>
                  <a:pt x="347928" y="86519"/>
                  <a:pt x="457333" y="90091"/>
                  <a:pt x="566738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F50EDE52-82E6-404D-B892-86E03ADFA0FE}"/>
              </a:ext>
            </a:extLst>
          </p:cNvPr>
          <p:cNvSpPr/>
          <p:nvPr/>
        </p:nvSpPr>
        <p:spPr>
          <a:xfrm>
            <a:off x="6946900" y="1068388"/>
            <a:ext cx="87319" cy="314325"/>
          </a:xfrm>
          <a:custGeom>
            <a:avLst/>
            <a:gdLst>
              <a:gd name="connsiteX0" fmla="*/ 0 w 87319"/>
              <a:gd name="connsiteY0" fmla="*/ 0 h 314325"/>
              <a:gd name="connsiteX1" fmla="*/ 69850 w 87319"/>
              <a:gd name="connsiteY1" fmla="*/ 47625 h 314325"/>
              <a:gd name="connsiteX2" fmla="*/ 87313 w 87319"/>
              <a:gd name="connsiteY2" fmla="*/ 179387 h 314325"/>
              <a:gd name="connsiteX3" fmla="*/ 71438 w 87319"/>
              <a:gd name="connsiteY3" fmla="*/ 314325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319" h="314325">
                <a:moveTo>
                  <a:pt x="0" y="0"/>
                </a:moveTo>
                <a:cubicBezTo>
                  <a:pt x="27649" y="8863"/>
                  <a:pt x="55298" y="17727"/>
                  <a:pt x="69850" y="47625"/>
                </a:cubicBezTo>
                <a:cubicBezTo>
                  <a:pt x="84402" y="77523"/>
                  <a:pt x="87048" y="134937"/>
                  <a:pt x="87313" y="179387"/>
                </a:cubicBezTo>
                <a:cubicBezTo>
                  <a:pt x="87578" y="223837"/>
                  <a:pt x="79508" y="269081"/>
                  <a:pt x="71438" y="314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1666722-68C4-461F-BD9C-C0973E8C2BC6}"/>
              </a:ext>
            </a:extLst>
          </p:cNvPr>
          <p:cNvSpPr/>
          <p:nvPr/>
        </p:nvSpPr>
        <p:spPr>
          <a:xfrm>
            <a:off x="7019925" y="1377950"/>
            <a:ext cx="61135" cy="217488"/>
          </a:xfrm>
          <a:custGeom>
            <a:avLst/>
            <a:gdLst>
              <a:gd name="connsiteX0" fmla="*/ 0 w 61135"/>
              <a:gd name="connsiteY0" fmla="*/ 0 h 217488"/>
              <a:gd name="connsiteX1" fmla="*/ 42863 w 61135"/>
              <a:gd name="connsiteY1" fmla="*/ 26988 h 217488"/>
              <a:gd name="connsiteX2" fmla="*/ 28575 w 61135"/>
              <a:gd name="connsiteY2" fmla="*/ 87313 h 217488"/>
              <a:gd name="connsiteX3" fmla="*/ 20638 w 61135"/>
              <a:gd name="connsiteY3" fmla="*/ 122238 h 217488"/>
              <a:gd name="connsiteX4" fmla="*/ 58738 w 61135"/>
              <a:gd name="connsiteY4" fmla="*/ 161925 h 217488"/>
              <a:gd name="connsiteX5" fmla="*/ 53975 w 61135"/>
              <a:gd name="connsiteY5" fmla="*/ 217488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35" h="217488">
                <a:moveTo>
                  <a:pt x="0" y="0"/>
                </a:moveTo>
                <a:cubicBezTo>
                  <a:pt x="19050" y="6218"/>
                  <a:pt x="38100" y="12436"/>
                  <a:pt x="42863" y="26988"/>
                </a:cubicBezTo>
                <a:cubicBezTo>
                  <a:pt x="47626" y="41540"/>
                  <a:pt x="32279" y="71438"/>
                  <a:pt x="28575" y="87313"/>
                </a:cubicBezTo>
                <a:cubicBezTo>
                  <a:pt x="24871" y="103188"/>
                  <a:pt x="15611" y="109803"/>
                  <a:pt x="20638" y="122238"/>
                </a:cubicBezTo>
                <a:cubicBezTo>
                  <a:pt x="25665" y="134673"/>
                  <a:pt x="53182" y="146050"/>
                  <a:pt x="58738" y="161925"/>
                </a:cubicBezTo>
                <a:cubicBezTo>
                  <a:pt x="64294" y="177800"/>
                  <a:pt x="59134" y="197644"/>
                  <a:pt x="53975" y="2174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7EF619FD-FF79-4D8F-BE95-C48BEBEB4F0E}"/>
              </a:ext>
            </a:extLst>
          </p:cNvPr>
          <p:cNvSpPr/>
          <p:nvPr/>
        </p:nvSpPr>
        <p:spPr>
          <a:xfrm>
            <a:off x="7080250" y="1608138"/>
            <a:ext cx="312738" cy="620712"/>
          </a:xfrm>
          <a:custGeom>
            <a:avLst/>
            <a:gdLst>
              <a:gd name="connsiteX0" fmla="*/ 0 w 312738"/>
              <a:gd name="connsiteY0" fmla="*/ 0 h 620712"/>
              <a:gd name="connsiteX1" fmla="*/ 77788 w 312738"/>
              <a:gd name="connsiteY1" fmla="*/ 198437 h 620712"/>
              <a:gd name="connsiteX2" fmla="*/ 185738 w 312738"/>
              <a:gd name="connsiteY2" fmla="*/ 404812 h 620712"/>
              <a:gd name="connsiteX3" fmla="*/ 312738 w 312738"/>
              <a:gd name="connsiteY3" fmla="*/ 620712 h 62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738" h="620712">
                <a:moveTo>
                  <a:pt x="0" y="0"/>
                </a:moveTo>
                <a:cubicBezTo>
                  <a:pt x="23416" y="65484"/>
                  <a:pt x="46832" y="130968"/>
                  <a:pt x="77788" y="198437"/>
                </a:cubicBezTo>
                <a:cubicBezTo>
                  <a:pt x="108744" y="265906"/>
                  <a:pt x="146580" y="334433"/>
                  <a:pt x="185738" y="404812"/>
                </a:cubicBezTo>
                <a:cubicBezTo>
                  <a:pt x="224896" y="475191"/>
                  <a:pt x="268817" y="547951"/>
                  <a:pt x="312738" y="620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A480ED5C-8C63-4C9D-92FE-21BECCAF1A63}"/>
              </a:ext>
            </a:extLst>
          </p:cNvPr>
          <p:cNvSpPr/>
          <p:nvPr/>
        </p:nvSpPr>
        <p:spPr>
          <a:xfrm>
            <a:off x="6829425" y="1778000"/>
            <a:ext cx="290513" cy="501053"/>
          </a:xfrm>
          <a:custGeom>
            <a:avLst/>
            <a:gdLst>
              <a:gd name="connsiteX0" fmla="*/ 0 w 290513"/>
              <a:gd name="connsiteY0" fmla="*/ 0 h 501053"/>
              <a:gd name="connsiteX1" fmla="*/ 104775 w 290513"/>
              <a:gd name="connsiteY1" fmla="*/ 196850 h 501053"/>
              <a:gd name="connsiteX2" fmla="*/ 257175 w 290513"/>
              <a:gd name="connsiteY2" fmla="*/ 457200 h 501053"/>
              <a:gd name="connsiteX3" fmla="*/ 290513 w 290513"/>
              <a:gd name="connsiteY3" fmla="*/ 498475 h 501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13" h="501053">
                <a:moveTo>
                  <a:pt x="0" y="0"/>
                </a:moveTo>
                <a:cubicBezTo>
                  <a:pt x="30956" y="60325"/>
                  <a:pt x="61913" y="120650"/>
                  <a:pt x="104775" y="196850"/>
                </a:cubicBezTo>
                <a:cubicBezTo>
                  <a:pt x="147638" y="273050"/>
                  <a:pt x="226219" y="406929"/>
                  <a:pt x="257175" y="457200"/>
                </a:cubicBezTo>
                <a:cubicBezTo>
                  <a:pt x="288131" y="507471"/>
                  <a:pt x="289322" y="502973"/>
                  <a:pt x="290513" y="498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8662DAEC-6D18-43EC-A4BD-D7A7F25C6F04}"/>
              </a:ext>
            </a:extLst>
          </p:cNvPr>
          <p:cNvSpPr/>
          <p:nvPr/>
        </p:nvSpPr>
        <p:spPr>
          <a:xfrm>
            <a:off x="7101833" y="2286000"/>
            <a:ext cx="45092" cy="104775"/>
          </a:xfrm>
          <a:custGeom>
            <a:avLst/>
            <a:gdLst>
              <a:gd name="connsiteX0" fmla="*/ 22867 w 45092"/>
              <a:gd name="connsiteY0" fmla="*/ 0 h 104775"/>
              <a:gd name="connsiteX1" fmla="*/ 642 w 45092"/>
              <a:gd name="connsiteY1" fmla="*/ 68263 h 104775"/>
              <a:gd name="connsiteX2" fmla="*/ 45092 w 45092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2" h="104775">
                <a:moveTo>
                  <a:pt x="22867" y="0"/>
                </a:moveTo>
                <a:cubicBezTo>
                  <a:pt x="9902" y="25400"/>
                  <a:pt x="-3062" y="50801"/>
                  <a:pt x="642" y="68263"/>
                </a:cubicBezTo>
                <a:cubicBezTo>
                  <a:pt x="4346" y="85725"/>
                  <a:pt x="24719" y="95250"/>
                  <a:pt x="45092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FA30C1F6-280B-43AB-B2DA-D4E159F61990}"/>
              </a:ext>
            </a:extLst>
          </p:cNvPr>
          <p:cNvSpPr/>
          <p:nvPr/>
        </p:nvSpPr>
        <p:spPr>
          <a:xfrm>
            <a:off x="6776391" y="1790700"/>
            <a:ext cx="49859" cy="647700"/>
          </a:xfrm>
          <a:custGeom>
            <a:avLst/>
            <a:gdLst>
              <a:gd name="connsiteX0" fmla="*/ 49859 w 49859"/>
              <a:gd name="connsiteY0" fmla="*/ 0 h 647700"/>
              <a:gd name="connsiteX1" fmla="*/ 3292 w 49859"/>
              <a:gd name="connsiteY1" fmla="*/ 444500 h 647700"/>
              <a:gd name="connsiteX2" fmla="*/ 7526 w 49859"/>
              <a:gd name="connsiteY2" fmla="*/ 6477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859" h="647700">
                <a:moveTo>
                  <a:pt x="49859" y="0"/>
                </a:moveTo>
                <a:cubicBezTo>
                  <a:pt x="30103" y="168275"/>
                  <a:pt x="10347" y="336550"/>
                  <a:pt x="3292" y="444500"/>
                </a:cubicBezTo>
                <a:cubicBezTo>
                  <a:pt x="-3763" y="552450"/>
                  <a:pt x="1881" y="600075"/>
                  <a:pt x="7526" y="6477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6F1FFCE4-F825-4885-82A5-BDCDC1E97FD6}"/>
              </a:ext>
            </a:extLst>
          </p:cNvPr>
          <p:cNvSpPr/>
          <p:nvPr/>
        </p:nvSpPr>
        <p:spPr>
          <a:xfrm>
            <a:off x="6372225" y="985838"/>
            <a:ext cx="123825" cy="627062"/>
          </a:xfrm>
          <a:custGeom>
            <a:avLst/>
            <a:gdLst>
              <a:gd name="connsiteX0" fmla="*/ 0 w 123825"/>
              <a:gd name="connsiteY0" fmla="*/ 0 h 627062"/>
              <a:gd name="connsiteX1" fmla="*/ 36513 w 123825"/>
              <a:gd name="connsiteY1" fmla="*/ 166687 h 627062"/>
              <a:gd name="connsiteX2" fmla="*/ 87313 w 123825"/>
              <a:gd name="connsiteY2" fmla="*/ 423862 h 627062"/>
              <a:gd name="connsiteX3" fmla="*/ 123825 w 123825"/>
              <a:gd name="connsiteY3" fmla="*/ 627062 h 62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25" h="627062">
                <a:moveTo>
                  <a:pt x="0" y="0"/>
                </a:moveTo>
                <a:cubicBezTo>
                  <a:pt x="10980" y="48021"/>
                  <a:pt x="21961" y="96043"/>
                  <a:pt x="36513" y="166687"/>
                </a:cubicBezTo>
                <a:cubicBezTo>
                  <a:pt x="51065" y="237331"/>
                  <a:pt x="72761" y="347133"/>
                  <a:pt x="87313" y="423862"/>
                </a:cubicBezTo>
                <a:cubicBezTo>
                  <a:pt x="101865" y="500591"/>
                  <a:pt x="112845" y="563826"/>
                  <a:pt x="123825" y="6270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4B6B01E-3B8F-4962-943E-BFC751EC7FB5}"/>
              </a:ext>
            </a:extLst>
          </p:cNvPr>
          <p:cNvSpPr/>
          <p:nvPr/>
        </p:nvSpPr>
        <p:spPr>
          <a:xfrm>
            <a:off x="6494463" y="1612900"/>
            <a:ext cx="44530" cy="879475"/>
          </a:xfrm>
          <a:custGeom>
            <a:avLst/>
            <a:gdLst>
              <a:gd name="connsiteX0" fmla="*/ 0 w 44530"/>
              <a:gd name="connsiteY0" fmla="*/ 0 h 879475"/>
              <a:gd name="connsiteX1" fmla="*/ 33337 w 44530"/>
              <a:gd name="connsiteY1" fmla="*/ 322263 h 879475"/>
              <a:gd name="connsiteX2" fmla="*/ 44450 w 44530"/>
              <a:gd name="connsiteY2" fmla="*/ 482600 h 879475"/>
              <a:gd name="connsiteX3" fmla="*/ 38100 w 44530"/>
              <a:gd name="connsiteY3" fmla="*/ 677863 h 879475"/>
              <a:gd name="connsiteX4" fmla="*/ 33337 w 44530"/>
              <a:gd name="connsiteY4" fmla="*/ 808038 h 879475"/>
              <a:gd name="connsiteX5" fmla="*/ 23812 w 44530"/>
              <a:gd name="connsiteY5" fmla="*/ 879475 h 87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0" h="879475">
                <a:moveTo>
                  <a:pt x="0" y="0"/>
                </a:moveTo>
                <a:cubicBezTo>
                  <a:pt x="12964" y="120915"/>
                  <a:pt x="25929" y="241830"/>
                  <a:pt x="33337" y="322263"/>
                </a:cubicBezTo>
                <a:cubicBezTo>
                  <a:pt x="40745" y="402696"/>
                  <a:pt x="43656" y="423333"/>
                  <a:pt x="44450" y="482600"/>
                </a:cubicBezTo>
                <a:cubicBezTo>
                  <a:pt x="45244" y="541867"/>
                  <a:pt x="39952" y="623623"/>
                  <a:pt x="38100" y="677863"/>
                </a:cubicBezTo>
                <a:cubicBezTo>
                  <a:pt x="36248" y="732103"/>
                  <a:pt x="35718" y="774436"/>
                  <a:pt x="33337" y="808038"/>
                </a:cubicBezTo>
                <a:cubicBezTo>
                  <a:pt x="30956" y="841640"/>
                  <a:pt x="23283" y="866246"/>
                  <a:pt x="23812" y="8794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26C85980-CDB2-4FE9-9BBF-AC949FF2BDC2}"/>
              </a:ext>
            </a:extLst>
          </p:cNvPr>
          <p:cNvSpPr/>
          <p:nvPr/>
        </p:nvSpPr>
        <p:spPr>
          <a:xfrm>
            <a:off x="6432550" y="1023938"/>
            <a:ext cx="162053" cy="222250"/>
          </a:xfrm>
          <a:custGeom>
            <a:avLst/>
            <a:gdLst>
              <a:gd name="connsiteX0" fmla="*/ 30163 w 162053"/>
              <a:gd name="connsiteY0" fmla="*/ 0 h 222250"/>
              <a:gd name="connsiteX1" fmla="*/ 111125 w 162053"/>
              <a:gd name="connsiteY1" fmla="*/ 63500 h 222250"/>
              <a:gd name="connsiteX2" fmla="*/ 161925 w 162053"/>
              <a:gd name="connsiteY2" fmla="*/ 100012 h 222250"/>
              <a:gd name="connsiteX3" fmla="*/ 96838 w 162053"/>
              <a:gd name="connsiteY3" fmla="*/ 146050 h 222250"/>
              <a:gd name="connsiteX4" fmla="*/ 0 w 162053"/>
              <a:gd name="connsiteY4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053" h="222250">
                <a:moveTo>
                  <a:pt x="30163" y="0"/>
                </a:moveTo>
                <a:lnTo>
                  <a:pt x="111125" y="63500"/>
                </a:lnTo>
                <a:cubicBezTo>
                  <a:pt x="133085" y="80169"/>
                  <a:pt x="164306" y="86254"/>
                  <a:pt x="161925" y="100012"/>
                </a:cubicBezTo>
                <a:cubicBezTo>
                  <a:pt x="159544" y="113770"/>
                  <a:pt x="123825" y="125677"/>
                  <a:pt x="96838" y="146050"/>
                </a:cubicBezTo>
                <a:cubicBezTo>
                  <a:pt x="69851" y="166423"/>
                  <a:pt x="0" y="222250"/>
                  <a:pt x="0" y="2222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F3CFED6D-D7DA-4D8B-BE6C-3FC8F7047E3C}"/>
              </a:ext>
            </a:extLst>
          </p:cNvPr>
          <p:cNvSpPr/>
          <p:nvPr/>
        </p:nvSpPr>
        <p:spPr>
          <a:xfrm>
            <a:off x="6498167" y="1200150"/>
            <a:ext cx="152421" cy="709083"/>
          </a:xfrm>
          <a:custGeom>
            <a:avLst/>
            <a:gdLst>
              <a:gd name="connsiteX0" fmla="*/ 0 w 152421"/>
              <a:gd name="connsiteY0" fmla="*/ 0 h 709083"/>
              <a:gd name="connsiteX1" fmla="*/ 84666 w 152421"/>
              <a:gd name="connsiteY1" fmla="*/ 27517 h 709083"/>
              <a:gd name="connsiteX2" fmla="*/ 137583 w 152421"/>
              <a:gd name="connsiteY2" fmla="*/ 40217 h 709083"/>
              <a:gd name="connsiteX3" fmla="*/ 152400 w 152421"/>
              <a:gd name="connsiteY3" fmla="*/ 201083 h 709083"/>
              <a:gd name="connsiteX4" fmla="*/ 135466 w 152421"/>
              <a:gd name="connsiteY4" fmla="*/ 524933 h 709083"/>
              <a:gd name="connsiteX5" fmla="*/ 122766 w 152421"/>
              <a:gd name="connsiteY5" fmla="*/ 709083 h 70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421" h="709083">
                <a:moveTo>
                  <a:pt x="0" y="0"/>
                </a:moveTo>
                <a:cubicBezTo>
                  <a:pt x="30868" y="10407"/>
                  <a:pt x="61736" y="20814"/>
                  <a:pt x="84666" y="27517"/>
                </a:cubicBezTo>
                <a:cubicBezTo>
                  <a:pt x="107596" y="34220"/>
                  <a:pt x="126294" y="11289"/>
                  <a:pt x="137583" y="40217"/>
                </a:cubicBezTo>
                <a:cubicBezTo>
                  <a:pt x="148872" y="69145"/>
                  <a:pt x="152753" y="120297"/>
                  <a:pt x="152400" y="201083"/>
                </a:cubicBezTo>
                <a:cubicBezTo>
                  <a:pt x="152047" y="281869"/>
                  <a:pt x="140405" y="440266"/>
                  <a:pt x="135466" y="524933"/>
                </a:cubicBezTo>
                <a:cubicBezTo>
                  <a:pt x="130527" y="609600"/>
                  <a:pt x="126646" y="659341"/>
                  <a:pt x="122766" y="70908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D324BCE3-8DD9-46FB-A278-789353B4A41E}"/>
              </a:ext>
            </a:extLst>
          </p:cNvPr>
          <p:cNvSpPr/>
          <p:nvPr/>
        </p:nvSpPr>
        <p:spPr>
          <a:xfrm>
            <a:off x="6570145" y="1911350"/>
            <a:ext cx="49730" cy="658813"/>
          </a:xfrm>
          <a:custGeom>
            <a:avLst/>
            <a:gdLst>
              <a:gd name="connsiteX0" fmla="*/ 49730 w 49730"/>
              <a:gd name="connsiteY0" fmla="*/ 0 h 658813"/>
              <a:gd name="connsiteX1" fmla="*/ 41793 w 49730"/>
              <a:gd name="connsiteY1" fmla="*/ 139700 h 658813"/>
              <a:gd name="connsiteX2" fmla="*/ 29093 w 49730"/>
              <a:gd name="connsiteY2" fmla="*/ 285750 h 658813"/>
              <a:gd name="connsiteX3" fmla="*/ 10043 w 49730"/>
              <a:gd name="connsiteY3" fmla="*/ 420688 h 658813"/>
              <a:gd name="connsiteX4" fmla="*/ 518 w 49730"/>
              <a:gd name="connsiteY4" fmla="*/ 527050 h 658813"/>
              <a:gd name="connsiteX5" fmla="*/ 2105 w 49730"/>
              <a:gd name="connsiteY5" fmla="*/ 658813 h 65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30" h="658813">
                <a:moveTo>
                  <a:pt x="49730" y="0"/>
                </a:moveTo>
                <a:cubicBezTo>
                  <a:pt x="47481" y="46037"/>
                  <a:pt x="45232" y="92075"/>
                  <a:pt x="41793" y="139700"/>
                </a:cubicBezTo>
                <a:cubicBezTo>
                  <a:pt x="38354" y="187325"/>
                  <a:pt x="34385" y="238919"/>
                  <a:pt x="29093" y="285750"/>
                </a:cubicBezTo>
                <a:cubicBezTo>
                  <a:pt x="23801" y="332581"/>
                  <a:pt x="14805" y="380471"/>
                  <a:pt x="10043" y="420688"/>
                </a:cubicBezTo>
                <a:cubicBezTo>
                  <a:pt x="5280" y="460905"/>
                  <a:pt x="1841" y="487363"/>
                  <a:pt x="518" y="527050"/>
                </a:cubicBezTo>
                <a:cubicBezTo>
                  <a:pt x="-805" y="566737"/>
                  <a:pt x="650" y="612775"/>
                  <a:pt x="2105" y="6588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DE016F77-4208-443A-9B76-17CED2163141}"/>
              </a:ext>
            </a:extLst>
          </p:cNvPr>
          <p:cNvSpPr/>
          <p:nvPr/>
        </p:nvSpPr>
        <p:spPr>
          <a:xfrm>
            <a:off x="6874933" y="1454150"/>
            <a:ext cx="141817" cy="184150"/>
          </a:xfrm>
          <a:custGeom>
            <a:avLst/>
            <a:gdLst>
              <a:gd name="connsiteX0" fmla="*/ 141817 w 141817"/>
              <a:gd name="connsiteY0" fmla="*/ 0 h 184150"/>
              <a:gd name="connsiteX1" fmla="*/ 65617 w 141817"/>
              <a:gd name="connsiteY1" fmla="*/ 76200 h 184150"/>
              <a:gd name="connsiteX2" fmla="*/ 0 w 141817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17" h="184150">
                <a:moveTo>
                  <a:pt x="141817" y="0"/>
                </a:moveTo>
                <a:cubicBezTo>
                  <a:pt x="115535" y="22754"/>
                  <a:pt x="89253" y="45508"/>
                  <a:pt x="65617" y="76200"/>
                </a:cubicBezTo>
                <a:cubicBezTo>
                  <a:pt x="41981" y="106892"/>
                  <a:pt x="20990" y="145521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A1D58ADB-E8B6-4FAF-AD75-A908B95B419D}"/>
              </a:ext>
            </a:extLst>
          </p:cNvPr>
          <p:cNvSpPr/>
          <p:nvPr/>
        </p:nvSpPr>
        <p:spPr>
          <a:xfrm>
            <a:off x="6868134" y="1455738"/>
            <a:ext cx="157163" cy="238125"/>
          </a:xfrm>
          <a:custGeom>
            <a:avLst/>
            <a:gdLst>
              <a:gd name="connsiteX0" fmla="*/ 157163 w 157163"/>
              <a:gd name="connsiteY0" fmla="*/ 0 h 238125"/>
              <a:gd name="connsiteX1" fmla="*/ 122238 w 157163"/>
              <a:gd name="connsiteY1" fmla="*/ 88900 h 238125"/>
              <a:gd name="connsiteX2" fmla="*/ 93663 w 157163"/>
              <a:gd name="connsiteY2" fmla="*/ 155575 h 238125"/>
              <a:gd name="connsiteX3" fmla="*/ 42863 w 157163"/>
              <a:gd name="connsiteY3" fmla="*/ 203200 h 238125"/>
              <a:gd name="connsiteX4" fmla="*/ 0 w 157163"/>
              <a:gd name="connsiteY4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3" h="238125">
                <a:moveTo>
                  <a:pt x="157163" y="0"/>
                </a:moveTo>
                <a:cubicBezTo>
                  <a:pt x="144992" y="31485"/>
                  <a:pt x="132821" y="62971"/>
                  <a:pt x="122238" y="88900"/>
                </a:cubicBezTo>
                <a:cubicBezTo>
                  <a:pt x="111655" y="114829"/>
                  <a:pt x="106892" y="136525"/>
                  <a:pt x="93663" y="155575"/>
                </a:cubicBezTo>
                <a:cubicBezTo>
                  <a:pt x="80434" y="174625"/>
                  <a:pt x="58473" y="189442"/>
                  <a:pt x="42863" y="203200"/>
                </a:cubicBezTo>
                <a:cubicBezTo>
                  <a:pt x="27252" y="216958"/>
                  <a:pt x="13626" y="227541"/>
                  <a:pt x="0" y="2381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0A19F171-5257-4A48-ADB9-3263E2024019}"/>
              </a:ext>
            </a:extLst>
          </p:cNvPr>
          <p:cNvSpPr/>
          <p:nvPr/>
        </p:nvSpPr>
        <p:spPr>
          <a:xfrm>
            <a:off x="6826250" y="1150938"/>
            <a:ext cx="88092" cy="638175"/>
          </a:xfrm>
          <a:custGeom>
            <a:avLst/>
            <a:gdLst>
              <a:gd name="connsiteX0" fmla="*/ 74613 w 88092"/>
              <a:gd name="connsiteY0" fmla="*/ 0 h 638175"/>
              <a:gd name="connsiteX1" fmla="*/ 80963 w 88092"/>
              <a:gd name="connsiteY1" fmla="*/ 95250 h 638175"/>
              <a:gd name="connsiteX2" fmla="*/ 87313 w 88092"/>
              <a:gd name="connsiteY2" fmla="*/ 217487 h 638175"/>
              <a:gd name="connsiteX3" fmla="*/ 61913 w 88092"/>
              <a:gd name="connsiteY3" fmla="*/ 384175 h 638175"/>
              <a:gd name="connsiteX4" fmla="*/ 34925 w 88092"/>
              <a:gd name="connsiteY4" fmla="*/ 511175 h 638175"/>
              <a:gd name="connsiteX5" fmla="*/ 0 w 88092"/>
              <a:gd name="connsiteY5" fmla="*/ 638175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92" h="638175">
                <a:moveTo>
                  <a:pt x="74613" y="0"/>
                </a:moveTo>
                <a:cubicBezTo>
                  <a:pt x="76729" y="29501"/>
                  <a:pt x="78846" y="59002"/>
                  <a:pt x="80963" y="95250"/>
                </a:cubicBezTo>
                <a:cubicBezTo>
                  <a:pt x="83080" y="131498"/>
                  <a:pt x="90488" y="169333"/>
                  <a:pt x="87313" y="217487"/>
                </a:cubicBezTo>
                <a:cubicBezTo>
                  <a:pt x="84138" y="265641"/>
                  <a:pt x="70644" y="335227"/>
                  <a:pt x="61913" y="384175"/>
                </a:cubicBezTo>
                <a:cubicBezTo>
                  <a:pt x="53182" y="433123"/>
                  <a:pt x="45244" y="468842"/>
                  <a:pt x="34925" y="511175"/>
                </a:cubicBezTo>
                <a:cubicBezTo>
                  <a:pt x="24606" y="553508"/>
                  <a:pt x="12303" y="595841"/>
                  <a:pt x="0" y="638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57E7C20C-A21C-44B8-BA70-6A71DE5D10D4}"/>
              </a:ext>
            </a:extLst>
          </p:cNvPr>
          <p:cNvSpPr/>
          <p:nvPr/>
        </p:nvSpPr>
        <p:spPr>
          <a:xfrm>
            <a:off x="6671733" y="1261533"/>
            <a:ext cx="25400" cy="412750"/>
          </a:xfrm>
          <a:custGeom>
            <a:avLst/>
            <a:gdLst>
              <a:gd name="connsiteX0" fmla="*/ 4234 w 25400"/>
              <a:gd name="connsiteY0" fmla="*/ 0 h 412750"/>
              <a:gd name="connsiteX1" fmla="*/ 12700 w 25400"/>
              <a:gd name="connsiteY1" fmla="*/ 71967 h 412750"/>
              <a:gd name="connsiteX2" fmla="*/ 25400 w 25400"/>
              <a:gd name="connsiteY2" fmla="*/ 211667 h 412750"/>
              <a:gd name="connsiteX3" fmla="*/ 12700 w 25400"/>
              <a:gd name="connsiteY3" fmla="*/ 311150 h 412750"/>
              <a:gd name="connsiteX4" fmla="*/ 0 w 25400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0" h="412750">
                <a:moveTo>
                  <a:pt x="4234" y="0"/>
                </a:moveTo>
                <a:cubicBezTo>
                  <a:pt x="6703" y="18344"/>
                  <a:pt x="9172" y="36689"/>
                  <a:pt x="12700" y="71967"/>
                </a:cubicBezTo>
                <a:cubicBezTo>
                  <a:pt x="16228" y="107245"/>
                  <a:pt x="25400" y="171803"/>
                  <a:pt x="25400" y="211667"/>
                </a:cubicBezTo>
                <a:cubicBezTo>
                  <a:pt x="25400" y="251531"/>
                  <a:pt x="16933" y="277636"/>
                  <a:pt x="12700" y="311150"/>
                </a:cubicBezTo>
                <a:cubicBezTo>
                  <a:pt x="8467" y="344664"/>
                  <a:pt x="353" y="399344"/>
                  <a:pt x="0" y="412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7A7E015C-6BF6-430A-A466-CDECE2C7CF4C}"/>
              </a:ext>
            </a:extLst>
          </p:cNvPr>
          <p:cNvSpPr/>
          <p:nvPr/>
        </p:nvSpPr>
        <p:spPr>
          <a:xfrm>
            <a:off x="6154738" y="2200529"/>
            <a:ext cx="158750" cy="15621"/>
          </a:xfrm>
          <a:custGeom>
            <a:avLst/>
            <a:gdLst>
              <a:gd name="connsiteX0" fmla="*/ 0 w 158750"/>
              <a:gd name="connsiteY0" fmla="*/ 15621 h 15621"/>
              <a:gd name="connsiteX1" fmla="*/ 66675 w 158750"/>
              <a:gd name="connsiteY1" fmla="*/ 1334 h 15621"/>
              <a:gd name="connsiteX2" fmla="*/ 82550 w 158750"/>
              <a:gd name="connsiteY2" fmla="*/ 1334 h 15621"/>
              <a:gd name="connsiteX3" fmla="*/ 101600 w 158750"/>
              <a:gd name="connsiteY3" fmla="*/ 7684 h 15621"/>
              <a:gd name="connsiteX4" fmla="*/ 158750 w 158750"/>
              <a:gd name="connsiteY4" fmla="*/ 10859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750" h="15621">
                <a:moveTo>
                  <a:pt x="0" y="15621"/>
                </a:moveTo>
                <a:cubicBezTo>
                  <a:pt x="26458" y="9668"/>
                  <a:pt x="52917" y="3715"/>
                  <a:pt x="66675" y="1334"/>
                </a:cubicBezTo>
                <a:cubicBezTo>
                  <a:pt x="80433" y="-1047"/>
                  <a:pt x="76729" y="276"/>
                  <a:pt x="82550" y="1334"/>
                </a:cubicBezTo>
                <a:cubicBezTo>
                  <a:pt x="88371" y="2392"/>
                  <a:pt x="88900" y="6097"/>
                  <a:pt x="101600" y="7684"/>
                </a:cubicBezTo>
                <a:cubicBezTo>
                  <a:pt x="114300" y="9271"/>
                  <a:pt x="136525" y="10065"/>
                  <a:pt x="158750" y="1085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6B7F455A-ACC2-446E-A6FB-40209D139797}"/>
              </a:ext>
            </a:extLst>
          </p:cNvPr>
          <p:cNvSpPr/>
          <p:nvPr/>
        </p:nvSpPr>
        <p:spPr>
          <a:xfrm>
            <a:off x="6157913" y="2211388"/>
            <a:ext cx="161925" cy="34285"/>
          </a:xfrm>
          <a:custGeom>
            <a:avLst/>
            <a:gdLst>
              <a:gd name="connsiteX0" fmla="*/ 0 w 161925"/>
              <a:gd name="connsiteY0" fmla="*/ 9525 h 34285"/>
              <a:gd name="connsiteX1" fmla="*/ 58737 w 161925"/>
              <a:gd name="connsiteY1" fmla="*/ 23812 h 34285"/>
              <a:gd name="connsiteX2" fmla="*/ 120650 w 161925"/>
              <a:gd name="connsiteY2" fmla="*/ 33337 h 34285"/>
              <a:gd name="connsiteX3" fmla="*/ 161925 w 161925"/>
              <a:gd name="connsiteY3" fmla="*/ 0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34285">
                <a:moveTo>
                  <a:pt x="0" y="9525"/>
                </a:moveTo>
                <a:cubicBezTo>
                  <a:pt x="19314" y="14684"/>
                  <a:pt x="38629" y="19843"/>
                  <a:pt x="58737" y="23812"/>
                </a:cubicBezTo>
                <a:cubicBezTo>
                  <a:pt x="78845" y="27781"/>
                  <a:pt x="103452" y="37306"/>
                  <a:pt x="120650" y="33337"/>
                </a:cubicBezTo>
                <a:cubicBezTo>
                  <a:pt x="137848" y="29368"/>
                  <a:pt x="149886" y="14684"/>
                  <a:pt x="16192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1B8287C2-8EEE-443A-BB84-16D57E18DF3A}"/>
              </a:ext>
            </a:extLst>
          </p:cNvPr>
          <p:cNvSpPr/>
          <p:nvPr/>
        </p:nvSpPr>
        <p:spPr>
          <a:xfrm>
            <a:off x="6165850" y="1404938"/>
            <a:ext cx="82550" cy="131762"/>
          </a:xfrm>
          <a:custGeom>
            <a:avLst/>
            <a:gdLst>
              <a:gd name="connsiteX0" fmla="*/ 0 w 82550"/>
              <a:gd name="connsiteY0" fmla="*/ 0 h 131762"/>
              <a:gd name="connsiteX1" fmla="*/ 28575 w 82550"/>
              <a:gd name="connsiteY1" fmla="*/ 57150 h 131762"/>
              <a:gd name="connsiteX2" fmla="*/ 41275 w 82550"/>
              <a:gd name="connsiteY2" fmla="*/ 107950 h 131762"/>
              <a:gd name="connsiteX3" fmla="*/ 82550 w 82550"/>
              <a:gd name="connsiteY3" fmla="*/ 131762 h 13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50" h="131762">
                <a:moveTo>
                  <a:pt x="0" y="0"/>
                </a:moveTo>
                <a:cubicBezTo>
                  <a:pt x="10848" y="19579"/>
                  <a:pt x="21696" y="39158"/>
                  <a:pt x="28575" y="57150"/>
                </a:cubicBezTo>
                <a:cubicBezTo>
                  <a:pt x="35454" y="75142"/>
                  <a:pt x="32279" y="95515"/>
                  <a:pt x="41275" y="107950"/>
                </a:cubicBezTo>
                <a:cubicBezTo>
                  <a:pt x="50271" y="120385"/>
                  <a:pt x="66410" y="126073"/>
                  <a:pt x="82550" y="1317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7F65384-3C4D-4018-9511-2215A5F27762}"/>
              </a:ext>
            </a:extLst>
          </p:cNvPr>
          <p:cNvSpPr/>
          <p:nvPr/>
        </p:nvSpPr>
        <p:spPr>
          <a:xfrm>
            <a:off x="6256338" y="1382713"/>
            <a:ext cx="34925" cy="157162"/>
          </a:xfrm>
          <a:custGeom>
            <a:avLst/>
            <a:gdLst>
              <a:gd name="connsiteX0" fmla="*/ 34925 w 34925"/>
              <a:gd name="connsiteY0" fmla="*/ 0 h 157162"/>
              <a:gd name="connsiteX1" fmla="*/ 17462 w 34925"/>
              <a:gd name="connsiteY1" fmla="*/ 92075 h 157162"/>
              <a:gd name="connsiteX2" fmla="*/ 4762 w 34925"/>
              <a:gd name="connsiteY2" fmla="*/ 130175 h 157162"/>
              <a:gd name="connsiteX3" fmla="*/ 0 w 34925"/>
              <a:gd name="connsiteY3" fmla="*/ 157162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25" h="157162">
                <a:moveTo>
                  <a:pt x="34925" y="0"/>
                </a:moveTo>
                <a:cubicBezTo>
                  <a:pt x="28707" y="35189"/>
                  <a:pt x="22489" y="70379"/>
                  <a:pt x="17462" y="92075"/>
                </a:cubicBezTo>
                <a:cubicBezTo>
                  <a:pt x="12435" y="113771"/>
                  <a:pt x="7672" y="119327"/>
                  <a:pt x="4762" y="130175"/>
                </a:cubicBezTo>
                <a:cubicBezTo>
                  <a:pt x="1852" y="141023"/>
                  <a:pt x="926" y="149092"/>
                  <a:pt x="0" y="1571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FCC0D91-6C27-404E-BA6A-678BBBEB42D5}"/>
              </a:ext>
            </a:extLst>
          </p:cNvPr>
          <p:cNvSpPr/>
          <p:nvPr/>
        </p:nvSpPr>
        <p:spPr>
          <a:xfrm>
            <a:off x="6167438" y="1331913"/>
            <a:ext cx="39687" cy="73025"/>
          </a:xfrm>
          <a:custGeom>
            <a:avLst/>
            <a:gdLst>
              <a:gd name="connsiteX0" fmla="*/ 39687 w 39687"/>
              <a:gd name="connsiteY0" fmla="*/ 0 h 73025"/>
              <a:gd name="connsiteX1" fmla="*/ 0 w 39687"/>
              <a:gd name="connsiteY1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687" h="73025">
                <a:moveTo>
                  <a:pt x="39687" y="0"/>
                </a:moveTo>
                <a:lnTo>
                  <a:pt x="0" y="730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F8742372-3D59-4D8F-B9DC-D92377E6DD3E}"/>
              </a:ext>
            </a:extLst>
          </p:cNvPr>
          <p:cNvSpPr/>
          <p:nvPr/>
        </p:nvSpPr>
        <p:spPr>
          <a:xfrm>
            <a:off x="6208713" y="1327150"/>
            <a:ext cx="77787" cy="61913"/>
          </a:xfrm>
          <a:custGeom>
            <a:avLst/>
            <a:gdLst>
              <a:gd name="connsiteX0" fmla="*/ 77787 w 77787"/>
              <a:gd name="connsiteY0" fmla="*/ 61913 h 61913"/>
              <a:gd name="connsiteX1" fmla="*/ 33337 w 77787"/>
              <a:gd name="connsiteY1" fmla="*/ 19050 h 61913"/>
              <a:gd name="connsiteX2" fmla="*/ 0 w 77787"/>
              <a:gd name="connsiteY2" fmla="*/ 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87" h="61913">
                <a:moveTo>
                  <a:pt x="77787" y="61913"/>
                </a:moveTo>
                <a:cubicBezTo>
                  <a:pt x="62044" y="45641"/>
                  <a:pt x="46301" y="29369"/>
                  <a:pt x="33337" y="19050"/>
                </a:cubicBezTo>
                <a:cubicBezTo>
                  <a:pt x="20373" y="8731"/>
                  <a:pt x="10186" y="4365"/>
                  <a:pt x="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92123C6E-AADE-4710-840F-91BDB0D25B13}"/>
              </a:ext>
            </a:extLst>
          </p:cNvPr>
          <p:cNvSpPr/>
          <p:nvPr/>
        </p:nvSpPr>
        <p:spPr>
          <a:xfrm>
            <a:off x="6213475" y="1541463"/>
            <a:ext cx="127052" cy="677862"/>
          </a:xfrm>
          <a:custGeom>
            <a:avLst/>
            <a:gdLst>
              <a:gd name="connsiteX0" fmla="*/ 0 w 127052"/>
              <a:gd name="connsiteY0" fmla="*/ 0 h 677862"/>
              <a:gd name="connsiteX1" fmla="*/ 46038 w 127052"/>
              <a:gd name="connsiteY1" fmla="*/ 47625 h 677862"/>
              <a:gd name="connsiteX2" fmla="*/ 39688 w 127052"/>
              <a:gd name="connsiteY2" fmla="*/ 134937 h 677862"/>
              <a:gd name="connsiteX3" fmla="*/ 50800 w 127052"/>
              <a:gd name="connsiteY3" fmla="*/ 209550 h 677862"/>
              <a:gd name="connsiteX4" fmla="*/ 77788 w 127052"/>
              <a:gd name="connsiteY4" fmla="*/ 355600 h 677862"/>
              <a:gd name="connsiteX5" fmla="*/ 106363 w 127052"/>
              <a:gd name="connsiteY5" fmla="*/ 461962 h 677862"/>
              <a:gd name="connsiteX6" fmla="*/ 127000 w 127052"/>
              <a:gd name="connsiteY6" fmla="*/ 549275 h 677862"/>
              <a:gd name="connsiteX7" fmla="*/ 111125 w 127052"/>
              <a:gd name="connsiteY7" fmla="*/ 677862 h 67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52" h="677862">
                <a:moveTo>
                  <a:pt x="0" y="0"/>
                </a:moveTo>
                <a:cubicBezTo>
                  <a:pt x="19711" y="12568"/>
                  <a:pt x="39423" y="25136"/>
                  <a:pt x="46038" y="47625"/>
                </a:cubicBezTo>
                <a:cubicBezTo>
                  <a:pt x="52653" y="70115"/>
                  <a:pt x="38894" y="107950"/>
                  <a:pt x="39688" y="134937"/>
                </a:cubicBezTo>
                <a:cubicBezTo>
                  <a:pt x="40482" y="161924"/>
                  <a:pt x="44450" y="172773"/>
                  <a:pt x="50800" y="209550"/>
                </a:cubicBezTo>
                <a:cubicBezTo>
                  <a:pt x="57150" y="246327"/>
                  <a:pt x="68527" y="313531"/>
                  <a:pt x="77788" y="355600"/>
                </a:cubicBezTo>
                <a:cubicBezTo>
                  <a:pt x="87049" y="397669"/>
                  <a:pt x="98161" y="429683"/>
                  <a:pt x="106363" y="461962"/>
                </a:cubicBezTo>
                <a:cubicBezTo>
                  <a:pt x="114565" y="494241"/>
                  <a:pt x="126206" y="513292"/>
                  <a:pt x="127000" y="549275"/>
                </a:cubicBezTo>
                <a:cubicBezTo>
                  <a:pt x="127794" y="585258"/>
                  <a:pt x="119459" y="631560"/>
                  <a:pt x="111125" y="6778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7E4020E2-F320-451B-B1FD-C87FB5E6F0C7}"/>
              </a:ext>
            </a:extLst>
          </p:cNvPr>
          <p:cNvSpPr/>
          <p:nvPr/>
        </p:nvSpPr>
        <p:spPr>
          <a:xfrm>
            <a:off x="6145911" y="1536700"/>
            <a:ext cx="65977" cy="654050"/>
          </a:xfrm>
          <a:custGeom>
            <a:avLst/>
            <a:gdLst>
              <a:gd name="connsiteX0" fmla="*/ 65977 w 65977"/>
              <a:gd name="connsiteY0" fmla="*/ 0 h 654050"/>
              <a:gd name="connsiteX1" fmla="*/ 46927 w 65977"/>
              <a:gd name="connsiteY1" fmla="*/ 168275 h 654050"/>
              <a:gd name="connsiteX2" fmla="*/ 21527 w 65977"/>
              <a:gd name="connsiteY2" fmla="*/ 346075 h 654050"/>
              <a:gd name="connsiteX3" fmla="*/ 7239 w 65977"/>
              <a:gd name="connsiteY3" fmla="*/ 481013 h 654050"/>
              <a:gd name="connsiteX4" fmla="*/ 889 w 65977"/>
              <a:gd name="connsiteY4" fmla="*/ 550863 h 654050"/>
              <a:gd name="connsiteX5" fmla="*/ 26289 w 65977"/>
              <a:gd name="connsiteY5" fmla="*/ 6540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977" h="654050">
                <a:moveTo>
                  <a:pt x="65977" y="0"/>
                </a:moveTo>
                <a:cubicBezTo>
                  <a:pt x="60156" y="55298"/>
                  <a:pt x="54335" y="110596"/>
                  <a:pt x="46927" y="168275"/>
                </a:cubicBezTo>
                <a:cubicBezTo>
                  <a:pt x="39519" y="225954"/>
                  <a:pt x="28142" y="293952"/>
                  <a:pt x="21527" y="346075"/>
                </a:cubicBezTo>
                <a:cubicBezTo>
                  <a:pt x="14912" y="398198"/>
                  <a:pt x="10679" y="446882"/>
                  <a:pt x="7239" y="481013"/>
                </a:cubicBezTo>
                <a:cubicBezTo>
                  <a:pt x="3799" y="515144"/>
                  <a:pt x="-2286" y="522024"/>
                  <a:pt x="889" y="550863"/>
                </a:cubicBezTo>
                <a:cubicBezTo>
                  <a:pt x="4064" y="579703"/>
                  <a:pt x="23908" y="635529"/>
                  <a:pt x="26289" y="654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66359C7-28F9-451C-9758-983CADE0BD13}"/>
              </a:ext>
            </a:extLst>
          </p:cNvPr>
          <p:cNvSpPr/>
          <p:nvPr/>
        </p:nvSpPr>
        <p:spPr>
          <a:xfrm>
            <a:off x="6157902" y="2241550"/>
            <a:ext cx="238136" cy="562622"/>
          </a:xfrm>
          <a:custGeom>
            <a:avLst/>
            <a:gdLst>
              <a:gd name="connsiteX0" fmla="*/ 6361 w 238136"/>
              <a:gd name="connsiteY0" fmla="*/ 0 h 562622"/>
              <a:gd name="connsiteX1" fmla="*/ 11 w 238136"/>
              <a:gd name="connsiteY1" fmla="*/ 125413 h 562622"/>
              <a:gd name="connsiteX2" fmla="*/ 4773 w 238136"/>
              <a:gd name="connsiteY2" fmla="*/ 249238 h 562622"/>
              <a:gd name="connsiteX3" fmla="*/ 3186 w 238136"/>
              <a:gd name="connsiteY3" fmla="*/ 369888 h 562622"/>
              <a:gd name="connsiteX4" fmla="*/ 11123 w 238136"/>
              <a:gd name="connsiteY4" fmla="*/ 461963 h 562622"/>
              <a:gd name="connsiteX5" fmla="*/ 26998 w 238136"/>
              <a:gd name="connsiteY5" fmla="*/ 549275 h 562622"/>
              <a:gd name="connsiteX6" fmla="*/ 163523 w 238136"/>
              <a:gd name="connsiteY6" fmla="*/ 561975 h 562622"/>
              <a:gd name="connsiteX7" fmla="*/ 238136 w 238136"/>
              <a:gd name="connsiteY7" fmla="*/ 546100 h 56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136" h="562622">
                <a:moveTo>
                  <a:pt x="6361" y="0"/>
                </a:moveTo>
                <a:cubicBezTo>
                  <a:pt x="3318" y="41936"/>
                  <a:pt x="276" y="83873"/>
                  <a:pt x="11" y="125413"/>
                </a:cubicBezTo>
                <a:cubicBezTo>
                  <a:pt x="-254" y="166953"/>
                  <a:pt x="4244" y="208492"/>
                  <a:pt x="4773" y="249238"/>
                </a:cubicBezTo>
                <a:cubicBezTo>
                  <a:pt x="5302" y="289984"/>
                  <a:pt x="2128" y="334434"/>
                  <a:pt x="3186" y="369888"/>
                </a:cubicBezTo>
                <a:cubicBezTo>
                  <a:pt x="4244" y="405342"/>
                  <a:pt x="7154" y="432065"/>
                  <a:pt x="11123" y="461963"/>
                </a:cubicBezTo>
                <a:cubicBezTo>
                  <a:pt x="15092" y="491861"/>
                  <a:pt x="1598" y="532606"/>
                  <a:pt x="26998" y="549275"/>
                </a:cubicBezTo>
                <a:cubicBezTo>
                  <a:pt x="52398" y="565944"/>
                  <a:pt x="128333" y="562504"/>
                  <a:pt x="163523" y="561975"/>
                </a:cubicBezTo>
                <a:cubicBezTo>
                  <a:pt x="198713" y="561446"/>
                  <a:pt x="218424" y="553773"/>
                  <a:pt x="238136" y="546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B47FC730-FEF6-4384-9011-02800D146F46}"/>
              </a:ext>
            </a:extLst>
          </p:cNvPr>
          <p:cNvSpPr/>
          <p:nvPr/>
        </p:nvSpPr>
        <p:spPr>
          <a:xfrm>
            <a:off x="6319838" y="2220913"/>
            <a:ext cx="71737" cy="565150"/>
          </a:xfrm>
          <a:custGeom>
            <a:avLst/>
            <a:gdLst>
              <a:gd name="connsiteX0" fmla="*/ 0 w 71737"/>
              <a:gd name="connsiteY0" fmla="*/ 0 h 565150"/>
              <a:gd name="connsiteX1" fmla="*/ 31750 w 71737"/>
              <a:gd name="connsiteY1" fmla="*/ 147637 h 565150"/>
              <a:gd name="connsiteX2" fmla="*/ 44450 w 71737"/>
              <a:gd name="connsiteY2" fmla="*/ 304800 h 565150"/>
              <a:gd name="connsiteX3" fmla="*/ 57150 w 71737"/>
              <a:gd name="connsiteY3" fmla="*/ 409575 h 565150"/>
              <a:gd name="connsiteX4" fmla="*/ 69850 w 71737"/>
              <a:gd name="connsiteY4" fmla="*/ 508000 h 565150"/>
              <a:gd name="connsiteX5" fmla="*/ 71437 w 71737"/>
              <a:gd name="connsiteY5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37" h="565150">
                <a:moveTo>
                  <a:pt x="0" y="0"/>
                </a:moveTo>
                <a:cubicBezTo>
                  <a:pt x="12171" y="48418"/>
                  <a:pt x="24342" y="96837"/>
                  <a:pt x="31750" y="147637"/>
                </a:cubicBezTo>
                <a:cubicBezTo>
                  <a:pt x="39158" y="198437"/>
                  <a:pt x="40217" y="261144"/>
                  <a:pt x="44450" y="304800"/>
                </a:cubicBezTo>
                <a:cubicBezTo>
                  <a:pt x="48683" y="348456"/>
                  <a:pt x="52917" y="375708"/>
                  <a:pt x="57150" y="409575"/>
                </a:cubicBezTo>
                <a:cubicBezTo>
                  <a:pt x="61383" y="443442"/>
                  <a:pt x="67469" y="482071"/>
                  <a:pt x="69850" y="508000"/>
                </a:cubicBezTo>
                <a:cubicBezTo>
                  <a:pt x="72231" y="533929"/>
                  <a:pt x="71834" y="549539"/>
                  <a:pt x="71437" y="565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5B00D7EA-6FEC-4D3C-9FF1-BAD5211DD4BB}"/>
              </a:ext>
            </a:extLst>
          </p:cNvPr>
          <p:cNvSpPr/>
          <p:nvPr/>
        </p:nvSpPr>
        <p:spPr>
          <a:xfrm>
            <a:off x="7437749" y="3151188"/>
            <a:ext cx="109050" cy="652462"/>
          </a:xfrm>
          <a:custGeom>
            <a:avLst/>
            <a:gdLst>
              <a:gd name="connsiteX0" fmla="*/ 2864 w 109050"/>
              <a:gd name="connsiteY0" fmla="*/ 0 h 652462"/>
              <a:gd name="connsiteX1" fmla="*/ 12389 w 109050"/>
              <a:gd name="connsiteY1" fmla="*/ 84137 h 652462"/>
              <a:gd name="connsiteX2" fmla="*/ 101289 w 109050"/>
              <a:gd name="connsiteY2" fmla="*/ 330200 h 652462"/>
              <a:gd name="connsiteX3" fmla="*/ 93351 w 109050"/>
              <a:gd name="connsiteY3" fmla="*/ 496887 h 652462"/>
              <a:gd name="connsiteX4" fmla="*/ 2864 w 109050"/>
              <a:gd name="connsiteY4" fmla="*/ 65246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50" h="652462">
                <a:moveTo>
                  <a:pt x="2864" y="0"/>
                </a:moveTo>
                <a:cubicBezTo>
                  <a:pt x="-576" y="14552"/>
                  <a:pt x="-4015" y="29104"/>
                  <a:pt x="12389" y="84137"/>
                </a:cubicBezTo>
                <a:cubicBezTo>
                  <a:pt x="28793" y="139170"/>
                  <a:pt x="87795" y="261408"/>
                  <a:pt x="101289" y="330200"/>
                </a:cubicBezTo>
                <a:cubicBezTo>
                  <a:pt x="114783" y="398992"/>
                  <a:pt x="109755" y="443177"/>
                  <a:pt x="93351" y="496887"/>
                </a:cubicBezTo>
                <a:cubicBezTo>
                  <a:pt x="76947" y="550597"/>
                  <a:pt x="15035" y="626533"/>
                  <a:pt x="2864" y="6524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4E30D92F-6C11-4F0A-B951-958120AB129D}"/>
              </a:ext>
            </a:extLst>
          </p:cNvPr>
          <p:cNvSpPr/>
          <p:nvPr/>
        </p:nvSpPr>
        <p:spPr>
          <a:xfrm>
            <a:off x="7453313" y="3532188"/>
            <a:ext cx="36512" cy="174625"/>
          </a:xfrm>
          <a:custGeom>
            <a:avLst/>
            <a:gdLst>
              <a:gd name="connsiteX0" fmla="*/ 36512 w 36512"/>
              <a:gd name="connsiteY0" fmla="*/ 0 h 174625"/>
              <a:gd name="connsiteX1" fmla="*/ 30162 w 36512"/>
              <a:gd name="connsiteY1" fmla="*/ 111125 h 174625"/>
              <a:gd name="connsiteX2" fmla="*/ 0 w 36512"/>
              <a:gd name="connsiteY2" fmla="*/ 174625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12" h="174625">
                <a:moveTo>
                  <a:pt x="36512" y="0"/>
                </a:moveTo>
                <a:cubicBezTo>
                  <a:pt x="36379" y="41010"/>
                  <a:pt x="36247" y="82021"/>
                  <a:pt x="30162" y="111125"/>
                </a:cubicBezTo>
                <a:cubicBezTo>
                  <a:pt x="24077" y="140229"/>
                  <a:pt x="12038" y="157427"/>
                  <a:pt x="0" y="174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093C9B6D-7EAC-49C2-B0A4-5E81982B56BA}"/>
              </a:ext>
            </a:extLst>
          </p:cNvPr>
          <p:cNvSpPr/>
          <p:nvPr/>
        </p:nvSpPr>
        <p:spPr>
          <a:xfrm>
            <a:off x="7431088" y="3706813"/>
            <a:ext cx="23812" cy="100012"/>
          </a:xfrm>
          <a:custGeom>
            <a:avLst/>
            <a:gdLst>
              <a:gd name="connsiteX0" fmla="*/ 23812 w 23812"/>
              <a:gd name="connsiteY0" fmla="*/ 0 h 100012"/>
              <a:gd name="connsiteX1" fmla="*/ 0 w 23812"/>
              <a:gd name="connsiteY1" fmla="*/ 100012 h 10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" h="100012">
                <a:moveTo>
                  <a:pt x="23812" y="0"/>
                </a:moveTo>
                <a:lnTo>
                  <a:pt x="0" y="1000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FF75B95F-01EE-4F22-B257-32C5676B8E22}"/>
              </a:ext>
            </a:extLst>
          </p:cNvPr>
          <p:cNvSpPr/>
          <p:nvPr/>
        </p:nvSpPr>
        <p:spPr>
          <a:xfrm>
            <a:off x="5741988" y="2790825"/>
            <a:ext cx="53975" cy="39519"/>
          </a:xfrm>
          <a:custGeom>
            <a:avLst/>
            <a:gdLst>
              <a:gd name="connsiteX0" fmla="*/ 0 w 53975"/>
              <a:gd name="connsiteY0" fmla="*/ 0 h 39519"/>
              <a:gd name="connsiteX1" fmla="*/ 39687 w 53975"/>
              <a:gd name="connsiteY1" fmla="*/ 34925 h 39519"/>
              <a:gd name="connsiteX2" fmla="*/ 53975 w 53975"/>
              <a:gd name="connsiteY2" fmla="*/ 38100 h 3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75" h="39519">
                <a:moveTo>
                  <a:pt x="0" y="0"/>
                </a:moveTo>
                <a:cubicBezTo>
                  <a:pt x="15345" y="14287"/>
                  <a:pt x="30691" y="28575"/>
                  <a:pt x="39687" y="34925"/>
                </a:cubicBezTo>
                <a:cubicBezTo>
                  <a:pt x="48683" y="41275"/>
                  <a:pt x="51329" y="39687"/>
                  <a:pt x="53975" y="381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ED5BD877-8FFB-41C7-8FFA-B3FCA8F4479C}"/>
              </a:ext>
            </a:extLst>
          </p:cNvPr>
          <p:cNvSpPr/>
          <p:nvPr/>
        </p:nvSpPr>
        <p:spPr>
          <a:xfrm>
            <a:off x="5632450" y="2813050"/>
            <a:ext cx="111125" cy="171450"/>
          </a:xfrm>
          <a:custGeom>
            <a:avLst/>
            <a:gdLst>
              <a:gd name="connsiteX0" fmla="*/ 111125 w 111125"/>
              <a:gd name="connsiteY0" fmla="*/ 0 h 171450"/>
              <a:gd name="connsiteX1" fmla="*/ 58738 w 111125"/>
              <a:gd name="connsiteY1" fmla="*/ 39688 h 171450"/>
              <a:gd name="connsiteX2" fmla="*/ 25400 w 111125"/>
              <a:gd name="connsiteY2" fmla="*/ 92075 h 171450"/>
              <a:gd name="connsiteX3" fmla="*/ 0 w 111125"/>
              <a:gd name="connsiteY3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125" h="171450">
                <a:moveTo>
                  <a:pt x="111125" y="0"/>
                </a:moveTo>
                <a:cubicBezTo>
                  <a:pt x="92075" y="12171"/>
                  <a:pt x="73025" y="24342"/>
                  <a:pt x="58738" y="39688"/>
                </a:cubicBezTo>
                <a:cubicBezTo>
                  <a:pt x="44450" y="55034"/>
                  <a:pt x="35190" y="70115"/>
                  <a:pt x="25400" y="92075"/>
                </a:cubicBezTo>
                <a:cubicBezTo>
                  <a:pt x="15610" y="114035"/>
                  <a:pt x="7805" y="142742"/>
                  <a:pt x="0" y="1714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D6D3BF9A-7A82-44C7-B0DC-9BF0E65C21FF}"/>
              </a:ext>
            </a:extLst>
          </p:cNvPr>
          <p:cNvSpPr/>
          <p:nvPr/>
        </p:nvSpPr>
        <p:spPr>
          <a:xfrm>
            <a:off x="7248390" y="3048000"/>
            <a:ext cx="254024" cy="103261"/>
          </a:xfrm>
          <a:custGeom>
            <a:avLst/>
            <a:gdLst>
              <a:gd name="connsiteX0" fmla="*/ 233498 w 254024"/>
              <a:gd name="connsiteY0" fmla="*/ 7938 h 103261"/>
              <a:gd name="connsiteX1" fmla="*/ 252548 w 254024"/>
              <a:gd name="connsiteY1" fmla="*/ 82550 h 103261"/>
              <a:gd name="connsiteX2" fmla="*/ 198573 w 254024"/>
              <a:gd name="connsiteY2" fmla="*/ 103188 h 103261"/>
              <a:gd name="connsiteX3" fmla="*/ 165235 w 254024"/>
              <a:gd name="connsiteY3" fmla="*/ 77788 h 103261"/>
              <a:gd name="connsiteX4" fmla="*/ 47760 w 254024"/>
              <a:gd name="connsiteY4" fmla="*/ 85725 h 103261"/>
              <a:gd name="connsiteX5" fmla="*/ 23948 w 254024"/>
              <a:gd name="connsiteY5" fmla="*/ 88900 h 103261"/>
              <a:gd name="connsiteX6" fmla="*/ 135 w 254024"/>
              <a:gd name="connsiteY6" fmla="*/ 61913 h 103261"/>
              <a:gd name="connsiteX7" fmla="*/ 16010 w 254024"/>
              <a:gd name="connsiteY7" fmla="*/ 0 h 10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024" h="103261">
                <a:moveTo>
                  <a:pt x="233498" y="7938"/>
                </a:moveTo>
                <a:cubicBezTo>
                  <a:pt x="245933" y="37306"/>
                  <a:pt x="258369" y="66675"/>
                  <a:pt x="252548" y="82550"/>
                </a:cubicBezTo>
                <a:cubicBezTo>
                  <a:pt x="246727" y="98425"/>
                  <a:pt x="213125" y="103982"/>
                  <a:pt x="198573" y="103188"/>
                </a:cubicBezTo>
                <a:cubicBezTo>
                  <a:pt x="184021" y="102394"/>
                  <a:pt x="190370" y="80699"/>
                  <a:pt x="165235" y="77788"/>
                </a:cubicBezTo>
                <a:cubicBezTo>
                  <a:pt x="140099" y="74878"/>
                  <a:pt x="71308" y="83873"/>
                  <a:pt x="47760" y="85725"/>
                </a:cubicBezTo>
                <a:cubicBezTo>
                  <a:pt x="24212" y="87577"/>
                  <a:pt x="31885" y="92869"/>
                  <a:pt x="23948" y="88900"/>
                </a:cubicBezTo>
                <a:cubicBezTo>
                  <a:pt x="16011" y="84931"/>
                  <a:pt x="1458" y="76730"/>
                  <a:pt x="135" y="61913"/>
                </a:cubicBezTo>
                <a:cubicBezTo>
                  <a:pt x="-1188" y="47096"/>
                  <a:pt x="7411" y="23548"/>
                  <a:pt x="1601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336F1A0-EDB4-48FF-9F5D-AC6388DDDB21}"/>
              </a:ext>
            </a:extLst>
          </p:cNvPr>
          <p:cNvSpPr/>
          <p:nvPr/>
        </p:nvSpPr>
        <p:spPr>
          <a:xfrm>
            <a:off x="5575281" y="2761514"/>
            <a:ext cx="168294" cy="234099"/>
          </a:xfrm>
          <a:custGeom>
            <a:avLst/>
            <a:gdLst>
              <a:gd name="connsiteX0" fmla="*/ 168294 w 168294"/>
              <a:gd name="connsiteY0" fmla="*/ 49949 h 234099"/>
              <a:gd name="connsiteX1" fmla="*/ 133369 w 168294"/>
              <a:gd name="connsiteY1" fmla="*/ 736 h 234099"/>
              <a:gd name="connsiteX2" fmla="*/ 98444 w 168294"/>
              <a:gd name="connsiteY2" fmla="*/ 22961 h 234099"/>
              <a:gd name="connsiteX3" fmla="*/ 63519 w 168294"/>
              <a:gd name="connsiteY3" fmla="*/ 57886 h 234099"/>
              <a:gd name="connsiteX4" fmla="*/ 31769 w 168294"/>
              <a:gd name="connsiteY4" fmla="*/ 102336 h 234099"/>
              <a:gd name="connsiteX5" fmla="*/ 12719 w 168294"/>
              <a:gd name="connsiteY5" fmla="*/ 138849 h 234099"/>
              <a:gd name="connsiteX6" fmla="*/ 19 w 168294"/>
              <a:gd name="connsiteY6" fmla="*/ 181711 h 234099"/>
              <a:gd name="connsiteX7" fmla="*/ 11132 w 168294"/>
              <a:gd name="connsiteY7" fmla="*/ 199174 h 234099"/>
              <a:gd name="connsiteX8" fmla="*/ 53994 w 168294"/>
              <a:gd name="connsiteY8" fmla="*/ 234099 h 23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294" h="234099">
                <a:moveTo>
                  <a:pt x="168294" y="49949"/>
                </a:moveTo>
                <a:cubicBezTo>
                  <a:pt x="156652" y="27591"/>
                  <a:pt x="145011" y="5234"/>
                  <a:pt x="133369" y="736"/>
                </a:cubicBezTo>
                <a:cubicBezTo>
                  <a:pt x="121727" y="-3762"/>
                  <a:pt x="110086" y="13436"/>
                  <a:pt x="98444" y="22961"/>
                </a:cubicBezTo>
                <a:cubicBezTo>
                  <a:pt x="86802" y="32486"/>
                  <a:pt x="74631" y="44657"/>
                  <a:pt x="63519" y="57886"/>
                </a:cubicBezTo>
                <a:cubicBezTo>
                  <a:pt x="52407" y="71115"/>
                  <a:pt x="40236" y="88842"/>
                  <a:pt x="31769" y="102336"/>
                </a:cubicBezTo>
                <a:cubicBezTo>
                  <a:pt x="23302" y="115830"/>
                  <a:pt x="18011" y="125620"/>
                  <a:pt x="12719" y="138849"/>
                </a:cubicBezTo>
                <a:cubicBezTo>
                  <a:pt x="7427" y="152078"/>
                  <a:pt x="283" y="171657"/>
                  <a:pt x="19" y="181711"/>
                </a:cubicBezTo>
                <a:cubicBezTo>
                  <a:pt x="-245" y="191765"/>
                  <a:pt x="2136" y="190443"/>
                  <a:pt x="11132" y="199174"/>
                </a:cubicBezTo>
                <a:cubicBezTo>
                  <a:pt x="20128" y="207905"/>
                  <a:pt x="37061" y="221002"/>
                  <a:pt x="53994" y="23409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1EC160A1-C613-40F9-BD7F-F0780DFADCF9}"/>
              </a:ext>
            </a:extLst>
          </p:cNvPr>
          <p:cNvSpPr/>
          <p:nvPr/>
        </p:nvSpPr>
        <p:spPr>
          <a:xfrm>
            <a:off x="6022975" y="1328738"/>
            <a:ext cx="169863" cy="163703"/>
          </a:xfrm>
          <a:custGeom>
            <a:avLst/>
            <a:gdLst>
              <a:gd name="connsiteX0" fmla="*/ 169863 w 169863"/>
              <a:gd name="connsiteY0" fmla="*/ 0 h 163703"/>
              <a:gd name="connsiteX1" fmla="*/ 141288 w 169863"/>
              <a:gd name="connsiteY1" fmla="*/ 46037 h 163703"/>
              <a:gd name="connsiteX2" fmla="*/ 88900 w 169863"/>
              <a:gd name="connsiteY2" fmla="*/ 163512 h 163703"/>
              <a:gd name="connsiteX3" fmla="*/ 0 w 169863"/>
              <a:gd name="connsiteY3" fmla="*/ 15875 h 16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63" h="163703">
                <a:moveTo>
                  <a:pt x="169863" y="0"/>
                </a:moveTo>
                <a:cubicBezTo>
                  <a:pt x="162322" y="9392"/>
                  <a:pt x="154782" y="18785"/>
                  <a:pt x="141288" y="46037"/>
                </a:cubicBezTo>
                <a:cubicBezTo>
                  <a:pt x="127794" y="73289"/>
                  <a:pt x="112448" y="168539"/>
                  <a:pt x="88900" y="163512"/>
                </a:cubicBezTo>
                <a:cubicBezTo>
                  <a:pt x="65352" y="158485"/>
                  <a:pt x="0" y="15875"/>
                  <a:pt x="0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0E8E925-22E4-4096-B685-8ED6E0A04F76}"/>
              </a:ext>
            </a:extLst>
          </p:cNvPr>
          <p:cNvSpPr/>
          <p:nvPr/>
        </p:nvSpPr>
        <p:spPr>
          <a:xfrm>
            <a:off x="6018213" y="1181100"/>
            <a:ext cx="174625" cy="152400"/>
          </a:xfrm>
          <a:custGeom>
            <a:avLst/>
            <a:gdLst>
              <a:gd name="connsiteX0" fmla="*/ 0 w 174625"/>
              <a:gd name="connsiteY0" fmla="*/ 0 h 152400"/>
              <a:gd name="connsiteX1" fmla="*/ 36512 w 174625"/>
              <a:gd name="connsiteY1" fmla="*/ 77788 h 152400"/>
              <a:gd name="connsiteX2" fmla="*/ 87312 w 174625"/>
              <a:gd name="connsiteY2" fmla="*/ 125413 h 152400"/>
              <a:gd name="connsiteX3" fmla="*/ 174625 w 174625"/>
              <a:gd name="connsiteY3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25" h="152400">
                <a:moveTo>
                  <a:pt x="0" y="0"/>
                </a:moveTo>
                <a:cubicBezTo>
                  <a:pt x="10980" y="28443"/>
                  <a:pt x="21960" y="56886"/>
                  <a:pt x="36512" y="77788"/>
                </a:cubicBezTo>
                <a:cubicBezTo>
                  <a:pt x="51064" y="98690"/>
                  <a:pt x="64293" y="112978"/>
                  <a:pt x="87312" y="125413"/>
                </a:cubicBezTo>
                <a:cubicBezTo>
                  <a:pt x="110331" y="137848"/>
                  <a:pt x="142478" y="145124"/>
                  <a:pt x="174625" y="1524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23CCC3C1-A218-435D-A0B6-FE89720C1EBD}"/>
              </a:ext>
            </a:extLst>
          </p:cNvPr>
          <p:cNvSpPr/>
          <p:nvPr/>
        </p:nvSpPr>
        <p:spPr>
          <a:xfrm>
            <a:off x="6229350" y="1335088"/>
            <a:ext cx="139700" cy="120650"/>
          </a:xfrm>
          <a:custGeom>
            <a:avLst/>
            <a:gdLst>
              <a:gd name="connsiteX0" fmla="*/ 0 w 139700"/>
              <a:gd name="connsiteY0" fmla="*/ 0 h 120650"/>
              <a:gd name="connsiteX1" fmla="*/ 92075 w 139700"/>
              <a:gd name="connsiteY1" fmla="*/ 49212 h 120650"/>
              <a:gd name="connsiteX2" fmla="*/ 139700 w 139700"/>
              <a:gd name="connsiteY2" fmla="*/ 12065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120650">
                <a:moveTo>
                  <a:pt x="0" y="0"/>
                </a:moveTo>
                <a:cubicBezTo>
                  <a:pt x="34396" y="14552"/>
                  <a:pt x="68792" y="29104"/>
                  <a:pt x="92075" y="49212"/>
                </a:cubicBezTo>
                <a:cubicBezTo>
                  <a:pt x="115358" y="69320"/>
                  <a:pt x="127529" y="94985"/>
                  <a:pt x="139700" y="120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CF9AAAE-71A2-45E9-A372-64C8907325D8}"/>
              </a:ext>
            </a:extLst>
          </p:cNvPr>
          <p:cNvSpPr/>
          <p:nvPr/>
        </p:nvSpPr>
        <p:spPr>
          <a:xfrm>
            <a:off x="6369050" y="1273175"/>
            <a:ext cx="61913" cy="184150"/>
          </a:xfrm>
          <a:custGeom>
            <a:avLst/>
            <a:gdLst>
              <a:gd name="connsiteX0" fmla="*/ 61913 w 61913"/>
              <a:gd name="connsiteY0" fmla="*/ 0 h 184150"/>
              <a:gd name="connsiteX1" fmla="*/ 47625 w 61913"/>
              <a:gd name="connsiteY1" fmla="*/ 74613 h 184150"/>
              <a:gd name="connsiteX2" fmla="*/ 31750 w 61913"/>
              <a:gd name="connsiteY2" fmla="*/ 136525 h 184150"/>
              <a:gd name="connsiteX3" fmla="*/ 0 w 61913"/>
              <a:gd name="connsiteY3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3" h="184150">
                <a:moveTo>
                  <a:pt x="61913" y="0"/>
                </a:moveTo>
                <a:cubicBezTo>
                  <a:pt x="57282" y="25929"/>
                  <a:pt x="52652" y="51859"/>
                  <a:pt x="47625" y="74613"/>
                </a:cubicBezTo>
                <a:cubicBezTo>
                  <a:pt x="42598" y="97367"/>
                  <a:pt x="39687" y="118269"/>
                  <a:pt x="31750" y="136525"/>
                </a:cubicBezTo>
                <a:cubicBezTo>
                  <a:pt x="23813" y="154781"/>
                  <a:pt x="11906" y="169465"/>
                  <a:pt x="0" y="1841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9624DE7B-B32B-4AA9-B3C6-2EAC471552AD}"/>
              </a:ext>
            </a:extLst>
          </p:cNvPr>
          <p:cNvSpPr/>
          <p:nvPr/>
        </p:nvSpPr>
        <p:spPr>
          <a:xfrm>
            <a:off x="6230938" y="1087438"/>
            <a:ext cx="127000" cy="239712"/>
          </a:xfrm>
          <a:custGeom>
            <a:avLst/>
            <a:gdLst>
              <a:gd name="connsiteX0" fmla="*/ 127000 w 127000"/>
              <a:gd name="connsiteY0" fmla="*/ 0 h 239712"/>
              <a:gd name="connsiteX1" fmla="*/ 120650 w 127000"/>
              <a:gd name="connsiteY1" fmla="*/ 95250 h 239712"/>
              <a:gd name="connsiteX2" fmla="*/ 100012 w 127000"/>
              <a:gd name="connsiteY2" fmla="*/ 133350 h 239712"/>
              <a:gd name="connsiteX3" fmla="*/ 71437 w 127000"/>
              <a:gd name="connsiteY3" fmla="*/ 176212 h 239712"/>
              <a:gd name="connsiteX4" fmla="*/ 0 w 127000"/>
              <a:gd name="connsiteY4" fmla="*/ 239712 h 23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00" h="239712">
                <a:moveTo>
                  <a:pt x="127000" y="0"/>
                </a:moveTo>
                <a:cubicBezTo>
                  <a:pt x="126074" y="36512"/>
                  <a:pt x="125148" y="73025"/>
                  <a:pt x="120650" y="95250"/>
                </a:cubicBezTo>
                <a:cubicBezTo>
                  <a:pt x="116152" y="117475"/>
                  <a:pt x="108214" y="119856"/>
                  <a:pt x="100012" y="133350"/>
                </a:cubicBezTo>
                <a:cubicBezTo>
                  <a:pt x="91810" y="146844"/>
                  <a:pt x="88106" y="158485"/>
                  <a:pt x="71437" y="176212"/>
                </a:cubicBezTo>
                <a:cubicBezTo>
                  <a:pt x="54768" y="193939"/>
                  <a:pt x="27384" y="216825"/>
                  <a:pt x="0" y="2397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706B25FD-A277-4161-A6ED-A531902E56F7}"/>
              </a:ext>
            </a:extLst>
          </p:cNvPr>
          <p:cNvSpPr/>
          <p:nvPr/>
        </p:nvSpPr>
        <p:spPr>
          <a:xfrm>
            <a:off x="6202363" y="700088"/>
            <a:ext cx="190500" cy="622300"/>
          </a:xfrm>
          <a:custGeom>
            <a:avLst/>
            <a:gdLst>
              <a:gd name="connsiteX0" fmla="*/ 190500 w 190500"/>
              <a:gd name="connsiteY0" fmla="*/ 0 h 622300"/>
              <a:gd name="connsiteX1" fmla="*/ 174625 w 190500"/>
              <a:gd name="connsiteY1" fmla="*/ 217487 h 622300"/>
              <a:gd name="connsiteX2" fmla="*/ 147637 w 190500"/>
              <a:gd name="connsiteY2" fmla="*/ 392112 h 622300"/>
              <a:gd name="connsiteX3" fmla="*/ 82550 w 190500"/>
              <a:gd name="connsiteY3" fmla="*/ 520700 h 622300"/>
              <a:gd name="connsiteX4" fmla="*/ 0 w 190500"/>
              <a:gd name="connsiteY4" fmla="*/ 6223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" h="622300">
                <a:moveTo>
                  <a:pt x="190500" y="0"/>
                </a:moveTo>
                <a:cubicBezTo>
                  <a:pt x="186134" y="76067"/>
                  <a:pt x="181769" y="152135"/>
                  <a:pt x="174625" y="217487"/>
                </a:cubicBezTo>
                <a:cubicBezTo>
                  <a:pt x="167481" y="282839"/>
                  <a:pt x="162983" y="341576"/>
                  <a:pt x="147637" y="392112"/>
                </a:cubicBezTo>
                <a:cubicBezTo>
                  <a:pt x="132291" y="442648"/>
                  <a:pt x="107156" y="482335"/>
                  <a:pt x="82550" y="520700"/>
                </a:cubicBezTo>
                <a:cubicBezTo>
                  <a:pt x="57944" y="559065"/>
                  <a:pt x="28972" y="590682"/>
                  <a:pt x="0" y="6223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692A895E-74A6-4E69-8B2E-BAA2A95306D7}"/>
              </a:ext>
            </a:extLst>
          </p:cNvPr>
          <p:cNvSpPr/>
          <p:nvPr/>
        </p:nvSpPr>
        <p:spPr>
          <a:xfrm>
            <a:off x="5864225" y="758825"/>
            <a:ext cx="74420" cy="234950"/>
          </a:xfrm>
          <a:custGeom>
            <a:avLst/>
            <a:gdLst>
              <a:gd name="connsiteX0" fmla="*/ 0 w 74420"/>
              <a:gd name="connsiteY0" fmla="*/ 0 h 234950"/>
              <a:gd name="connsiteX1" fmla="*/ 69850 w 74420"/>
              <a:gd name="connsiteY1" fmla="*/ 144463 h 234950"/>
              <a:gd name="connsiteX2" fmla="*/ 61913 w 7442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420" h="234950">
                <a:moveTo>
                  <a:pt x="0" y="0"/>
                </a:moveTo>
                <a:cubicBezTo>
                  <a:pt x="29765" y="52652"/>
                  <a:pt x="59531" y="105305"/>
                  <a:pt x="69850" y="144463"/>
                </a:cubicBezTo>
                <a:cubicBezTo>
                  <a:pt x="80169" y="183621"/>
                  <a:pt x="71041" y="209285"/>
                  <a:pt x="61913" y="2349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BEE4D2F9-06C4-4357-949C-189540C19C94}"/>
              </a:ext>
            </a:extLst>
          </p:cNvPr>
          <p:cNvSpPr/>
          <p:nvPr/>
        </p:nvSpPr>
        <p:spPr>
          <a:xfrm>
            <a:off x="5924550" y="998538"/>
            <a:ext cx="280988" cy="326172"/>
          </a:xfrm>
          <a:custGeom>
            <a:avLst/>
            <a:gdLst>
              <a:gd name="connsiteX0" fmla="*/ 0 w 280988"/>
              <a:gd name="connsiteY0" fmla="*/ 0 h 326172"/>
              <a:gd name="connsiteX1" fmla="*/ 76200 w 280988"/>
              <a:gd name="connsiteY1" fmla="*/ 146050 h 326172"/>
              <a:gd name="connsiteX2" fmla="*/ 160338 w 280988"/>
              <a:gd name="connsiteY2" fmla="*/ 241300 h 326172"/>
              <a:gd name="connsiteX3" fmla="*/ 179388 w 280988"/>
              <a:gd name="connsiteY3" fmla="*/ 279400 h 326172"/>
              <a:gd name="connsiteX4" fmla="*/ 258763 w 280988"/>
              <a:gd name="connsiteY4" fmla="*/ 323850 h 326172"/>
              <a:gd name="connsiteX5" fmla="*/ 280988 w 280988"/>
              <a:gd name="connsiteY5" fmla="*/ 315912 h 326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988" h="326172">
                <a:moveTo>
                  <a:pt x="0" y="0"/>
                </a:moveTo>
                <a:cubicBezTo>
                  <a:pt x="24738" y="52916"/>
                  <a:pt x="49477" y="105833"/>
                  <a:pt x="76200" y="146050"/>
                </a:cubicBezTo>
                <a:cubicBezTo>
                  <a:pt x="102923" y="186267"/>
                  <a:pt x="143140" y="219075"/>
                  <a:pt x="160338" y="241300"/>
                </a:cubicBezTo>
                <a:cubicBezTo>
                  <a:pt x="177536" y="263525"/>
                  <a:pt x="162984" y="265642"/>
                  <a:pt x="179388" y="279400"/>
                </a:cubicBezTo>
                <a:cubicBezTo>
                  <a:pt x="195792" y="293158"/>
                  <a:pt x="241830" y="317765"/>
                  <a:pt x="258763" y="323850"/>
                </a:cubicBezTo>
                <a:cubicBezTo>
                  <a:pt x="275696" y="329935"/>
                  <a:pt x="278342" y="322923"/>
                  <a:pt x="280988" y="3159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7D4B98E-8A37-41A0-8BCB-8969D6DCCDB9}"/>
              </a:ext>
            </a:extLst>
          </p:cNvPr>
          <p:cNvSpPr/>
          <p:nvPr/>
        </p:nvSpPr>
        <p:spPr>
          <a:xfrm>
            <a:off x="6030913" y="993775"/>
            <a:ext cx="259225" cy="181052"/>
          </a:xfrm>
          <a:custGeom>
            <a:avLst/>
            <a:gdLst>
              <a:gd name="connsiteX0" fmla="*/ 0 w 259225"/>
              <a:gd name="connsiteY0" fmla="*/ 136525 h 181052"/>
              <a:gd name="connsiteX1" fmla="*/ 41275 w 259225"/>
              <a:gd name="connsiteY1" fmla="*/ 180975 h 181052"/>
              <a:gd name="connsiteX2" fmla="*/ 93662 w 259225"/>
              <a:gd name="connsiteY2" fmla="*/ 127000 h 181052"/>
              <a:gd name="connsiteX3" fmla="*/ 212725 w 259225"/>
              <a:gd name="connsiteY3" fmla="*/ 80963 h 181052"/>
              <a:gd name="connsiteX4" fmla="*/ 255587 w 259225"/>
              <a:gd name="connsiteY4" fmla="*/ 30163 h 181052"/>
              <a:gd name="connsiteX5" fmla="*/ 254000 w 259225"/>
              <a:gd name="connsiteY5" fmla="*/ 0 h 18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225" h="181052">
                <a:moveTo>
                  <a:pt x="0" y="136525"/>
                </a:moveTo>
                <a:cubicBezTo>
                  <a:pt x="12832" y="159544"/>
                  <a:pt x="25665" y="182563"/>
                  <a:pt x="41275" y="180975"/>
                </a:cubicBezTo>
                <a:cubicBezTo>
                  <a:pt x="56885" y="179387"/>
                  <a:pt x="65087" y="143669"/>
                  <a:pt x="93662" y="127000"/>
                </a:cubicBezTo>
                <a:cubicBezTo>
                  <a:pt x="122237" y="110331"/>
                  <a:pt x="185738" y="97102"/>
                  <a:pt x="212725" y="80963"/>
                </a:cubicBezTo>
                <a:cubicBezTo>
                  <a:pt x="239712" y="64824"/>
                  <a:pt x="248708" y="43657"/>
                  <a:pt x="255587" y="30163"/>
                </a:cubicBezTo>
                <a:cubicBezTo>
                  <a:pt x="262466" y="16669"/>
                  <a:pt x="258233" y="8334"/>
                  <a:pt x="2540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6BC539AE-E1DF-4F1E-8C93-F0518C57738C}"/>
              </a:ext>
            </a:extLst>
          </p:cNvPr>
          <p:cNvSpPr/>
          <p:nvPr/>
        </p:nvSpPr>
        <p:spPr>
          <a:xfrm>
            <a:off x="6134100" y="1130300"/>
            <a:ext cx="80828" cy="47625"/>
          </a:xfrm>
          <a:custGeom>
            <a:avLst/>
            <a:gdLst>
              <a:gd name="connsiteX0" fmla="*/ 0 w 80828"/>
              <a:gd name="connsiteY0" fmla="*/ 47625 h 47625"/>
              <a:gd name="connsiteX1" fmla="*/ 74613 w 80828"/>
              <a:gd name="connsiteY1" fmla="*/ 17463 h 47625"/>
              <a:gd name="connsiteX2" fmla="*/ 71438 w 80828"/>
              <a:gd name="connsiteY2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828" h="47625">
                <a:moveTo>
                  <a:pt x="0" y="47625"/>
                </a:moveTo>
                <a:cubicBezTo>
                  <a:pt x="31353" y="36512"/>
                  <a:pt x="62707" y="25400"/>
                  <a:pt x="74613" y="17463"/>
                </a:cubicBezTo>
                <a:cubicBezTo>
                  <a:pt x="86519" y="9526"/>
                  <a:pt x="78978" y="4763"/>
                  <a:pt x="71438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4DA9A61B-E631-43A1-AE6A-DC34F92B097A}"/>
              </a:ext>
            </a:extLst>
          </p:cNvPr>
          <p:cNvSpPr/>
          <p:nvPr/>
        </p:nvSpPr>
        <p:spPr>
          <a:xfrm>
            <a:off x="6088063" y="850900"/>
            <a:ext cx="23856" cy="103188"/>
          </a:xfrm>
          <a:custGeom>
            <a:avLst/>
            <a:gdLst>
              <a:gd name="connsiteX0" fmla="*/ 4762 w 23856"/>
              <a:gd name="connsiteY0" fmla="*/ 0 h 103188"/>
              <a:gd name="connsiteX1" fmla="*/ 23812 w 23856"/>
              <a:gd name="connsiteY1" fmla="*/ 66675 h 103188"/>
              <a:gd name="connsiteX2" fmla="*/ 0 w 23856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56" h="103188">
                <a:moveTo>
                  <a:pt x="4762" y="0"/>
                </a:moveTo>
                <a:cubicBezTo>
                  <a:pt x="14684" y="24738"/>
                  <a:pt x="24606" y="49477"/>
                  <a:pt x="23812" y="66675"/>
                </a:cubicBezTo>
                <a:cubicBezTo>
                  <a:pt x="23018" y="83873"/>
                  <a:pt x="5292" y="96838"/>
                  <a:pt x="0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3DDCEED-D7E8-4645-9926-D5F76FCC6FFC}"/>
              </a:ext>
            </a:extLst>
          </p:cNvPr>
          <p:cNvSpPr/>
          <p:nvPr/>
        </p:nvSpPr>
        <p:spPr>
          <a:xfrm>
            <a:off x="6084888" y="996950"/>
            <a:ext cx="38100" cy="44450"/>
          </a:xfrm>
          <a:custGeom>
            <a:avLst/>
            <a:gdLst>
              <a:gd name="connsiteX0" fmla="*/ 0 w 38100"/>
              <a:gd name="connsiteY0" fmla="*/ 0 h 44450"/>
              <a:gd name="connsiteX1" fmla="*/ 38100 w 38100"/>
              <a:gd name="connsiteY1" fmla="*/ 4445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44450">
                <a:moveTo>
                  <a:pt x="0" y="0"/>
                </a:moveTo>
                <a:lnTo>
                  <a:pt x="38100" y="444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3E3BF7EC-CAE8-47A3-AFD7-0582503AFEA4}"/>
              </a:ext>
            </a:extLst>
          </p:cNvPr>
          <p:cNvSpPr/>
          <p:nvPr/>
        </p:nvSpPr>
        <p:spPr>
          <a:xfrm>
            <a:off x="6378575" y="660381"/>
            <a:ext cx="95530" cy="265132"/>
          </a:xfrm>
          <a:custGeom>
            <a:avLst/>
            <a:gdLst>
              <a:gd name="connsiteX0" fmla="*/ 17463 w 95530"/>
              <a:gd name="connsiteY0" fmla="*/ 57169 h 265132"/>
              <a:gd name="connsiteX1" fmla="*/ 55563 w 95530"/>
              <a:gd name="connsiteY1" fmla="*/ 19 h 265132"/>
              <a:gd name="connsiteX2" fmla="*/ 95250 w 95530"/>
              <a:gd name="connsiteY2" fmla="*/ 52407 h 265132"/>
              <a:gd name="connsiteX3" fmla="*/ 71438 w 95530"/>
              <a:gd name="connsiteY3" fmla="*/ 174644 h 265132"/>
              <a:gd name="connsiteX4" fmla="*/ 36513 w 95530"/>
              <a:gd name="connsiteY4" fmla="*/ 244494 h 265132"/>
              <a:gd name="connsiteX5" fmla="*/ 0 w 95530"/>
              <a:gd name="connsiteY5" fmla="*/ 265132 h 2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30" h="265132">
                <a:moveTo>
                  <a:pt x="17463" y="57169"/>
                </a:moveTo>
                <a:cubicBezTo>
                  <a:pt x="30031" y="28991"/>
                  <a:pt x="42599" y="813"/>
                  <a:pt x="55563" y="19"/>
                </a:cubicBezTo>
                <a:cubicBezTo>
                  <a:pt x="68527" y="-775"/>
                  <a:pt x="92604" y="23303"/>
                  <a:pt x="95250" y="52407"/>
                </a:cubicBezTo>
                <a:cubicBezTo>
                  <a:pt x="97896" y="81511"/>
                  <a:pt x="81228" y="142630"/>
                  <a:pt x="71438" y="174644"/>
                </a:cubicBezTo>
                <a:cubicBezTo>
                  <a:pt x="61649" y="206659"/>
                  <a:pt x="48419" y="229413"/>
                  <a:pt x="36513" y="244494"/>
                </a:cubicBezTo>
                <a:cubicBezTo>
                  <a:pt x="24607" y="259575"/>
                  <a:pt x="12303" y="262353"/>
                  <a:pt x="0" y="26513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C494893-58F3-426C-93CC-5EF2BA72EB51}"/>
              </a:ext>
            </a:extLst>
          </p:cNvPr>
          <p:cNvSpPr/>
          <p:nvPr/>
        </p:nvSpPr>
        <p:spPr>
          <a:xfrm>
            <a:off x="6405033" y="713317"/>
            <a:ext cx="31750" cy="118533"/>
          </a:xfrm>
          <a:custGeom>
            <a:avLst/>
            <a:gdLst>
              <a:gd name="connsiteX0" fmla="*/ 31750 w 31750"/>
              <a:gd name="connsiteY0" fmla="*/ 0 h 118533"/>
              <a:gd name="connsiteX1" fmla="*/ 21167 w 31750"/>
              <a:gd name="connsiteY1" fmla="*/ 78316 h 118533"/>
              <a:gd name="connsiteX2" fmla="*/ 0 w 31750"/>
              <a:gd name="connsiteY2" fmla="*/ 118533 h 11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50" h="118533">
                <a:moveTo>
                  <a:pt x="31750" y="0"/>
                </a:moveTo>
                <a:cubicBezTo>
                  <a:pt x="29104" y="29280"/>
                  <a:pt x="26459" y="58561"/>
                  <a:pt x="21167" y="78316"/>
                </a:cubicBezTo>
                <a:cubicBezTo>
                  <a:pt x="15875" y="98071"/>
                  <a:pt x="7937" y="108302"/>
                  <a:pt x="0" y="11853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ECC6C8-4F6D-4DAF-A3A5-2C69A9341DFA}"/>
              </a:ext>
            </a:extLst>
          </p:cNvPr>
          <p:cNvSpPr/>
          <p:nvPr/>
        </p:nvSpPr>
        <p:spPr>
          <a:xfrm>
            <a:off x="5808257" y="765175"/>
            <a:ext cx="122643" cy="185738"/>
          </a:xfrm>
          <a:custGeom>
            <a:avLst/>
            <a:gdLst>
              <a:gd name="connsiteX0" fmla="*/ 19456 w 122643"/>
              <a:gd name="connsiteY0" fmla="*/ 0 h 185738"/>
              <a:gd name="connsiteX1" fmla="*/ 1993 w 122643"/>
              <a:gd name="connsiteY1" fmla="*/ 52388 h 185738"/>
              <a:gd name="connsiteX2" fmla="*/ 60731 w 122643"/>
              <a:gd name="connsiteY2" fmla="*/ 144463 h 185738"/>
              <a:gd name="connsiteX3" fmla="*/ 122643 w 122643"/>
              <a:gd name="connsiteY3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43" h="185738">
                <a:moveTo>
                  <a:pt x="19456" y="0"/>
                </a:moveTo>
                <a:cubicBezTo>
                  <a:pt x="7285" y="14155"/>
                  <a:pt x="-4886" y="28311"/>
                  <a:pt x="1993" y="52388"/>
                </a:cubicBezTo>
                <a:cubicBezTo>
                  <a:pt x="8872" y="76465"/>
                  <a:pt x="40623" y="122238"/>
                  <a:pt x="60731" y="144463"/>
                </a:cubicBezTo>
                <a:cubicBezTo>
                  <a:pt x="80839" y="166688"/>
                  <a:pt x="101741" y="176213"/>
                  <a:pt x="122643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FF5CC534-F98A-4CF3-B9D1-5F862AB595D1}"/>
              </a:ext>
            </a:extLst>
          </p:cNvPr>
          <p:cNvSpPr/>
          <p:nvPr/>
        </p:nvSpPr>
        <p:spPr>
          <a:xfrm>
            <a:off x="5837767" y="808567"/>
            <a:ext cx="63500" cy="76200"/>
          </a:xfrm>
          <a:custGeom>
            <a:avLst/>
            <a:gdLst>
              <a:gd name="connsiteX0" fmla="*/ 0 w 63500"/>
              <a:gd name="connsiteY0" fmla="*/ 0 h 76200"/>
              <a:gd name="connsiteX1" fmla="*/ 21166 w 63500"/>
              <a:gd name="connsiteY1" fmla="*/ 46566 h 76200"/>
              <a:gd name="connsiteX2" fmla="*/ 63500 w 635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76200">
                <a:moveTo>
                  <a:pt x="0" y="0"/>
                </a:moveTo>
                <a:cubicBezTo>
                  <a:pt x="5291" y="16933"/>
                  <a:pt x="10583" y="33866"/>
                  <a:pt x="21166" y="46566"/>
                </a:cubicBezTo>
                <a:cubicBezTo>
                  <a:pt x="31749" y="59266"/>
                  <a:pt x="47624" y="67733"/>
                  <a:pt x="635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85800E35-FF38-4D69-BB5B-1ED6A0B714D4}"/>
              </a:ext>
            </a:extLst>
          </p:cNvPr>
          <p:cNvSpPr/>
          <p:nvPr/>
        </p:nvSpPr>
        <p:spPr>
          <a:xfrm rot="20965548">
            <a:off x="6216458" y="7564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8BDEB2F3-CBF2-43D6-88BF-783643188328}"/>
              </a:ext>
            </a:extLst>
          </p:cNvPr>
          <p:cNvSpPr/>
          <p:nvPr/>
        </p:nvSpPr>
        <p:spPr>
          <a:xfrm rot="20965548">
            <a:off x="6002644" y="796643"/>
            <a:ext cx="45719" cy="58738"/>
          </a:xfrm>
          <a:prstGeom prst="ellipse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右目の周り">
            <a:extLst>
              <a:ext uri="{FF2B5EF4-FFF2-40B4-BE49-F238E27FC236}">
                <a16:creationId xmlns:a16="http://schemas.microsoft.com/office/drawing/2014/main" id="{A6ADB666-B1AD-4162-B741-6F7AF50C21E4}"/>
              </a:ext>
            </a:extLst>
          </p:cNvPr>
          <p:cNvSpPr/>
          <p:nvPr/>
        </p:nvSpPr>
        <p:spPr>
          <a:xfrm>
            <a:off x="5945182" y="779463"/>
            <a:ext cx="119068" cy="123679"/>
          </a:xfrm>
          <a:custGeom>
            <a:avLst/>
            <a:gdLst>
              <a:gd name="connsiteX0" fmla="*/ 49218 w 119068"/>
              <a:gd name="connsiteY0" fmla="*/ 0 h 123679"/>
              <a:gd name="connsiteX1" fmla="*/ 6 w 119068"/>
              <a:gd name="connsiteY1" fmla="*/ 49212 h 123679"/>
              <a:gd name="connsiteX2" fmla="*/ 46043 w 119068"/>
              <a:gd name="connsiteY2" fmla="*/ 114300 h 123679"/>
              <a:gd name="connsiteX3" fmla="*/ 84143 w 119068"/>
              <a:gd name="connsiteY3" fmla="*/ 120650 h 123679"/>
              <a:gd name="connsiteX4" fmla="*/ 119068 w 119068"/>
              <a:gd name="connsiteY4" fmla="*/ 88900 h 12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68" h="123679">
                <a:moveTo>
                  <a:pt x="49218" y="0"/>
                </a:moveTo>
                <a:cubicBezTo>
                  <a:pt x="24876" y="15081"/>
                  <a:pt x="535" y="30162"/>
                  <a:pt x="6" y="49212"/>
                </a:cubicBezTo>
                <a:cubicBezTo>
                  <a:pt x="-523" y="68262"/>
                  <a:pt x="32020" y="102394"/>
                  <a:pt x="46043" y="114300"/>
                </a:cubicBezTo>
                <a:cubicBezTo>
                  <a:pt x="60066" y="126206"/>
                  <a:pt x="71972" y="124883"/>
                  <a:pt x="84143" y="120650"/>
                </a:cubicBezTo>
                <a:cubicBezTo>
                  <a:pt x="96314" y="116417"/>
                  <a:pt x="115893" y="94456"/>
                  <a:pt x="119068" y="889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5C524EDE-2141-48BC-84AD-867F364E6D5F}"/>
              </a:ext>
            </a:extLst>
          </p:cNvPr>
          <p:cNvSpPr/>
          <p:nvPr/>
        </p:nvSpPr>
        <p:spPr>
          <a:xfrm>
            <a:off x="6242050" y="704850"/>
            <a:ext cx="65026" cy="130175"/>
          </a:xfrm>
          <a:custGeom>
            <a:avLst/>
            <a:gdLst>
              <a:gd name="connsiteX0" fmla="*/ 0 w 65026"/>
              <a:gd name="connsiteY0" fmla="*/ 0 h 130175"/>
              <a:gd name="connsiteX1" fmla="*/ 61913 w 65026"/>
              <a:gd name="connsiteY1" fmla="*/ 38100 h 130175"/>
              <a:gd name="connsiteX2" fmla="*/ 53975 w 65026"/>
              <a:gd name="connsiteY2" fmla="*/ 112713 h 130175"/>
              <a:gd name="connsiteX3" fmla="*/ 38100 w 65026"/>
              <a:gd name="connsiteY3" fmla="*/ 130175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6" h="130175">
                <a:moveTo>
                  <a:pt x="0" y="0"/>
                </a:moveTo>
                <a:cubicBezTo>
                  <a:pt x="26458" y="9657"/>
                  <a:pt x="52917" y="19315"/>
                  <a:pt x="61913" y="38100"/>
                </a:cubicBezTo>
                <a:cubicBezTo>
                  <a:pt x="70909" y="56885"/>
                  <a:pt x="57944" y="97367"/>
                  <a:pt x="53975" y="112713"/>
                </a:cubicBezTo>
                <a:cubicBezTo>
                  <a:pt x="50006" y="128059"/>
                  <a:pt x="42333" y="127265"/>
                  <a:pt x="38100" y="130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12B321A4-30CD-432F-9D4A-950D3B8ED747}"/>
              </a:ext>
            </a:extLst>
          </p:cNvPr>
          <p:cNvSpPr/>
          <p:nvPr/>
        </p:nvSpPr>
        <p:spPr>
          <a:xfrm>
            <a:off x="6183313" y="798513"/>
            <a:ext cx="76200" cy="69903"/>
          </a:xfrm>
          <a:custGeom>
            <a:avLst/>
            <a:gdLst>
              <a:gd name="connsiteX0" fmla="*/ 0 w 76200"/>
              <a:gd name="connsiteY0" fmla="*/ 0 h 69903"/>
              <a:gd name="connsiteX1" fmla="*/ 23812 w 76200"/>
              <a:gd name="connsiteY1" fmla="*/ 61912 h 69903"/>
              <a:gd name="connsiteX2" fmla="*/ 53975 w 76200"/>
              <a:gd name="connsiteY2" fmla="*/ 68262 h 69903"/>
              <a:gd name="connsiteX3" fmla="*/ 76200 w 76200"/>
              <a:gd name="connsiteY3" fmla="*/ 53975 h 6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00" h="69903">
                <a:moveTo>
                  <a:pt x="0" y="0"/>
                </a:moveTo>
                <a:cubicBezTo>
                  <a:pt x="7408" y="25267"/>
                  <a:pt x="14816" y="50535"/>
                  <a:pt x="23812" y="61912"/>
                </a:cubicBezTo>
                <a:cubicBezTo>
                  <a:pt x="32808" y="73289"/>
                  <a:pt x="45244" y="69585"/>
                  <a:pt x="53975" y="68262"/>
                </a:cubicBezTo>
                <a:cubicBezTo>
                  <a:pt x="62706" y="66939"/>
                  <a:pt x="69453" y="60457"/>
                  <a:pt x="76200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0B13A749-D65B-4F09-BAE8-0414466EBCE5}"/>
              </a:ext>
            </a:extLst>
          </p:cNvPr>
          <p:cNvSpPr/>
          <p:nvPr/>
        </p:nvSpPr>
        <p:spPr>
          <a:xfrm>
            <a:off x="6293461" y="622300"/>
            <a:ext cx="62955" cy="506413"/>
          </a:xfrm>
          <a:custGeom>
            <a:avLst/>
            <a:gdLst>
              <a:gd name="connsiteX0" fmla="*/ 27964 w 62955"/>
              <a:gd name="connsiteY0" fmla="*/ 0 h 506413"/>
              <a:gd name="connsiteX1" fmla="*/ 54952 w 62955"/>
              <a:gd name="connsiteY1" fmla="*/ 100013 h 506413"/>
              <a:gd name="connsiteX2" fmla="*/ 62889 w 62955"/>
              <a:gd name="connsiteY2" fmla="*/ 207963 h 506413"/>
              <a:gd name="connsiteX3" fmla="*/ 51777 w 62955"/>
              <a:gd name="connsiteY3" fmla="*/ 361950 h 506413"/>
              <a:gd name="connsiteX4" fmla="*/ 977 w 62955"/>
              <a:gd name="connsiteY4" fmla="*/ 463550 h 506413"/>
              <a:gd name="connsiteX5" fmla="*/ 23202 w 62955"/>
              <a:gd name="connsiteY5" fmla="*/ 506413 h 50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55" h="506413">
                <a:moveTo>
                  <a:pt x="27964" y="0"/>
                </a:moveTo>
                <a:cubicBezTo>
                  <a:pt x="38547" y="32676"/>
                  <a:pt x="49131" y="65352"/>
                  <a:pt x="54952" y="100013"/>
                </a:cubicBezTo>
                <a:cubicBezTo>
                  <a:pt x="60773" y="134674"/>
                  <a:pt x="63418" y="164307"/>
                  <a:pt x="62889" y="207963"/>
                </a:cubicBezTo>
                <a:cubicBezTo>
                  <a:pt x="62360" y="251619"/>
                  <a:pt x="62096" y="319352"/>
                  <a:pt x="51777" y="361950"/>
                </a:cubicBezTo>
                <a:cubicBezTo>
                  <a:pt x="41458" y="404548"/>
                  <a:pt x="5740" y="439473"/>
                  <a:pt x="977" y="463550"/>
                </a:cubicBezTo>
                <a:cubicBezTo>
                  <a:pt x="-3786" y="487627"/>
                  <a:pt x="9708" y="497020"/>
                  <a:pt x="23202" y="5064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8DF59F5A-0B43-4864-B1AC-1E256DC47024}"/>
              </a:ext>
            </a:extLst>
          </p:cNvPr>
          <p:cNvSpPr/>
          <p:nvPr/>
        </p:nvSpPr>
        <p:spPr>
          <a:xfrm>
            <a:off x="6338888" y="600075"/>
            <a:ext cx="30162" cy="82550"/>
          </a:xfrm>
          <a:custGeom>
            <a:avLst/>
            <a:gdLst>
              <a:gd name="connsiteX0" fmla="*/ 0 w 30162"/>
              <a:gd name="connsiteY0" fmla="*/ 0 h 82550"/>
              <a:gd name="connsiteX1" fmla="*/ 30162 w 30162"/>
              <a:gd name="connsiteY1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162" h="82550">
                <a:moveTo>
                  <a:pt x="0" y="0"/>
                </a:moveTo>
                <a:lnTo>
                  <a:pt x="30162" y="8255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C0DF8BC-4D06-46DD-A936-DEE4E6E39E58}"/>
              </a:ext>
            </a:extLst>
          </p:cNvPr>
          <p:cNvSpPr/>
          <p:nvPr/>
        </p:nvSpPr>
        <p:spPr>
          <a:xfrm>
            <a:off x="6370638" y="639763"/>
            <a:ext cx="46037" cy="41275"/>
          </a:xfrm>
          <a:custGeom>
            <a:avLst/>
            <a:gdLst>
              <a:gd name="connsiteX0" fmla="*/ 0 w 46037"/>
              <a:gd name="connsiteY0" fmla="*/ 41275 h 41275"/>
              <a:gd name="connsiteX1" fmla="*/ 46037 w 46037"/>
              <a:gd name="connsiteY1" fmla="*/ 0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037" h="41275">
                <a:moveTo>
                  <a:pt x="0" y="41275"/>
                </a:moveTo>
                <a:cubicBezTo>
                  <a:pt x="20902" y="24738"/>
                  <a:pt x="41804" y="8202"/>
                  <a:pt x="460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4BFF950-9CBE-48D5-9267-4CBF125D1C11}"/>
              </a:ext>
            </a:extLst>
          </p:cNvPr>
          <p:cNvSpPr/>
          <p:nvPr/>
        </p:nvSpPr>
        <p:spPr>
          <a:xfrm>
            <a:off x="6135688" y="616659"/>
            <a:ext cx="155575" cy="164391"/>
          </a:xfrm>
          <a:custGeom>
            <a:avLst/>
            <a:gdLst>
              <a:gd name="connsiteX0" fmla="*/ 0 w 155575"/>
              <a:gd name="connsiteY0" fmla="*/ 164391 h 164391"/>
              <a:gd name="connsiteX1" fmla="*/ 65087 w 155575"/>
              <a:gd name="connsiteY1" fmla="*/ 97716 h 164391"/>
              <a:gd name="connsiteX2" fmla="*/ 134937 w 155575"/>
              <a:gd name="connsiteY2" fmla="*/ 2466 h 164391"/>
              <a:gd name="connsiteX3" fmla="*/ 155575 w 155575"/>
              <a:gd name="connsiteY3" fmla="*/ 37391 h 16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75" h="164391">
                <a:moveTo>
                  <a:pt x="0" y="164391"/>
                </a:moveTo>
                <a:cubicBezTo>
                  <a:pt x="21299" y="144547"/>
                  <a:pt x="42598" y="124703"/>
                  <a:pt x="65087" y="97716"/>
                </a:cubicBezTo>
                <a:cubicBezTo>
                  <a:pt x="87576" y="70729"/>
                  <a:pt x="119856" y="12520"/>
                  <a:pt x="134937" y="2466"/>
                </a:cubicBezTo>
                <a:cubicBezTo>
                  <a:pt x="150018" y="-7588"/>
                  <a:pt x="152796" y="14901"/>
                  <a:pt x="155575" y="37391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F7864F8-7480-4FD0-B469-7E2996D44343}"/>
              </a:ext>
            </a:extLst>
          </p:cNvPr>
          <p:cNvSpPr/>
          <p:nvPr/>
        </p:nvSpPr>
        <p:spPr>
          <a:xfrm>
            <a:off x="6167438" y="673100"/>
            <a:ext cx="73025" cy="104775"/>
          </a:xfrm>
          <a:custGeom>
            <a:avLst/>
            <a:gdLst>
              <a:gd name="connsiteX0" fmla="*/ 73025 w 73025"/>
              <a:gd name="connsiteY0" fmla="*/ 0 h 104775"/>
              <a:gd name="connsiteX1" fmla="*/ 39687 w 73025"/>
              <a:gd name="connsiteY1" fmla="*/ 76200 h 104775"/>
              <a:gd name="connsiteX2" fmla="*/ 0 w 73025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04775">
                <a:moveTo>
                  <a:pt x="73025" y="0"/>
                </a:moveTo>
                <a:cubicBezTo>
                  <a:pt x="62441" y="29369"/>
                  <a:pt x="51858" y="58738"/>
                  <a:pt x="39687" y="76200"/>
                </a:cubicBezTo>
                <a:cubicBezTo>
                  <a:pt x="27516" y="93662"/>
                  <a:pt x="13758" y="99218"/>
                  <a:pt x="0" y="1047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A7CBCB4C-BAF8-4DBB-B798-D6B4492BFE8F}"/>
              </a:ext>
            </a:extLst>
          </p:cNvPr>
          <p:cNvSpPr/>
          <p:nvPr/>
        </p:nvSpPr>
        <p:spPr>
          <a:xfrm>
            <a:off x="5913438" y="685800"/>
            <a:ext cx="169862" cy="153988"/>
          </a:xfrm>
          <a:custGeom>
            <a:avLst/>
            <a:gdLst>
              <a:gd name="connsiteX0" fmla="*/ 0 w 169862"/>
              <a:gd name="connsiteY0" fmla="*/ 0 h 153988"/>
              <a:gd name="connsiteX1" fmla="*/ 68262 w 169862"/>
              <a:gd name="connsiteY1" fmla="*/ 58738 h 153988"/>
              <a:gd name="connsiteX2" fmla="*/ 125412 w 169862"/>
              <a:gd name="connsiteY2" fmla="*/ 106363 h 153988"/>
              <a:gd name="connsiteX3" fmla="*/ 158750 w 169862"/>
              <a:gd name="connsiteY3" fmla="*/ 136525 h 153988"/>
              <a:gd name="connsiteX4" fmla="*/ 169862 w 169862"/>
              <a:gd name="connsiteY4" fmla="*/ 153988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62" h="153988">
                <a:moveTo>
                  <a:pt x="0" y="0"/>
                </a:moveTo>
                <a:lnTo>
                  <a:pt x="68262" y="58738"/>
                </a:lnTo>
                <a:cubicBezTo>
                  <a:pt x="89164" y="76465"/>
                  <a:pt x="110331" y="93398"/>
                  <a:pt x="125412" y="106363"/>
                </a:cubicBezTo>
                <a:cubicBezTo>
                  <a:pt x="140493" y="119328"/>
                  <a:pt x="151342" y="128588"/>
                  <a:pt x="158750" y="136525"/>
                </a:cubicBezTo>
                <a:cubicBezTo>
                  <a:pt x="166158" y="144463"/>
                  <a:pt x="168010" y="149225"/>
                  <a:pt x="169862" y="153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2C04DE2E-DEBC-4FA6-870D-C6FBB92FFB38}"/>
              </a:ext>
            </a:extLst>
          </p:cNvPr>
          <p:cNvSpPr/>
          <p:nvPr/>
        </p:nvSpPr>
        <p:spPr>
          <a:xfrm>
            <a:off x="5900738" y="714375"/>
            <a:ext cx="82550" cy="68263"/>
          </a:xfrm>
          <a:custGeom>
            <a:avLst/>
            <a:gdLst>
              <a:gd name="connsiteX0" fmla="*/ 0 w 82550"/>
              <a:gd name="connsiteY0" fmla="*/ 0 h 68263"/>
              <a:gd name="connsiteX1" fmla="*/ 82550 w 82550"/>
              <a:gd name="connsiteY1" fmla="*/ 68263 h 6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" h="68263">
                <a:moveTo>
                  <a:pt x="0" y="0"/>
                </a:moveTo>
                <a:lnTo>
                  <a:pt x="82550" y="6826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760ED612-B356-4EB4-9FF5-14E057CF0C89}"/>
              </a:ext>
            </a:extLst>
          </p:cNvPr>
          <p:cNvSpPr/>
          <p:nvPr/>
        </p:nvSpPr>
        <p:spPr>
          <a:xfrm>
            <a:off x="5881688" y="514350"/>
            <a:ext cx="387350" cy="189377"/>
          </a:xfrm>
          <a:custGeom>
            <a:avLst/>
            <a:gdLst>
              <a:gd name="connsiteX0" fmla="*/ 0 w 387350"/>
              <a:gd name="connsiteY0" fmla="*/ 39688 h 189377"/>
              <a:gd name="connsiteX1" fmla="*/ 152400 w 387350"/>
              <a:gd name="connsiteY1" fmla="*/ 163513 h 189377"/>
              <a:gd name="connsiteX2" fmla="*/ 222250 w 387350"/>
              <a:gd name="connsiteY2" fmla="*/ 184150 h 189377"/>
              <a:gd name="connsiteX3" fmla="*/ 311150 w 387350"/>
              <a:gd name="connsiteY3" fmla="*/ 93663 h 189377"/>
              <a:gd name="connsiteX4" fmla="*/ 387350 w 387350"/>
              <a:gd name="connsiteY4" fmla="*/ 0 h 189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350" h="189377">
                <a:moveTo>
                  <a:pt x="0" y="39688"/>
                </a:moveTo>
                <a:cubicBezTo>
                  <a:pt x="57679" y="89562"/>
                  <a:pt x="115358" y="139436"/>
                  <a:pt x="152400" y="163513"/>
                </a:cubicBezTo>
                <a:cubicBezTo>
                  <a:pt x="189442" y="187590"/>
                  <a:pt x="195792" y="195792"/>
                  <a:pt x="222250" y="184150"/>
                </a:cubicBezTo>
                <a:cubicBezTo>
                  <a:pt x="248708" y="172508"/>
                  <a:pt x="283633" y="124355"/>
                  <a:pt x="311150" y="93663"/>
                </a:cubicBezTo>
                <a:cubicBezTo>
                  <a:pt x="338667" y="62971"/>
                  <a:pt x="363008" y="31485"/>
                  <a:pt x="3873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38D92CA-FF4B-48C8-BF9D-6395CA95C363}"/>
              </a:ext>
            </a:extLst>
          </p:cNvPr>
          <p:cNvSpPr/>
          <p:nvPr/>
        </p:nvSpPr>
        <p:spPr>
          <a:xfrm>
            <a:off x="6276975" y="509588"/>
            <a:ext cx="67350" cy="96837"/>
          </a:xfrm>
          <a:custGeom>
            <a:avLst/>
            <a:gdLst>
              <a:gd name="connsiteX0" fmla="*/ 0 w 67350"/>
              <a:gd name="connsiteY0" fmla="*/ 0 h 96837"/>
              <a:gd name="connsiteX1" fmla="*/ 66675 w 67350"/>
              <a:gd name="connsiteY1" fmla="*/ 73025 h 96837"/>
              <a:gd name="connsiteX2" fmla="*/ 34925 w 67350"/>
              <a:gd name="connsiteY2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350" h="96837">
                <a:moveTo>
                  <a:pt x="0" y="0"/>
                </a:moveTo>
                <a:cubicBezTo>
                  <a:pt x="30427" y="28443"/>
                  <a:pt x="60854" y="56886"/>
                  <a:pt x="66675" y="73025"/>
                </a:cubicBezTo>
                <a:cubicBezTo>
                  <a:pt x="72496" y="89164"/>
                  <a:pt x="38894" y="91281"/>
                  <a:pt x="34925" y="968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820FF028-D97C-4AC2-A5C4-9A9659FF3089}"/>
              </a:ext>
            </a:extLst>
          </p:cNvPr>
          <p:cNvSpPr/>
          <p:nvPr/>
        </p:nvSpPr>
        <p:spPr>
          <a:xfrm>
            <a:off x="5859463" y="573088"/>
            <a:ext cx="14368" cy="185737"/>
          </a:xfrm>
          <a:custGeom>
            <a:avLst/>
            <a:gdLst>
              <a:gd name="connsiteX0" fmla="*/ 0 w 14368"/>
              <a:gd name="connsiteY0" fmla="*/ 0 h 185737"/>
              <a:gd name="connsiteX1" fmla="*/ 14287 w 14368"/>
              <a:gd name="connsiteY1" fmla="*/ 80962 h 185737"/>
              <a:gd name="connsiteX2" fmla="*/ 4762 w 14368"/>
              <a:gd name="connsiteY2" fmla="*/ 185737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68" h="185737">
                <a:moveTo>
                  <a:pt x="0" y="0"/>
                </a:moveTo>
                <a:cubicBezTo>
                  <a:pt x="6746" y="25003"/>
                  <a:pt x="13493" y="50006"/>
                  <a:pt x="14287" y="80962"/>
                </a:cubicBezTo>
                <a:cubicBezTo>
                  <a:pt x="15081" y="111918"/>
                  <a:pt x="9921" y="148827"/>
                  <a:pt x="4762" y="1857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FA45637B-0D61-4444-A00B-C008AC67C502}"/>
              </a:ext>
            </a:extLst>
          </p:cNvPr>
          <p:cNvSpPr/>
          <p:nvPr/>
        </p:nvSpPr>
        <p:spPr>
          <a:xfrm>
            <a:off x="5840401" y="568325"/>
            <a:ext cx="9537" cy="155575"/>
          </a:xfrm>
          <a:custGeom>
            <a:avLst/>
            <a:gdLst>
              <a:gd name="connsiteX0" fmla="*/ 7949 w 9537"/>
              <a:gd name="connsiteY0" fmla="*/ 155575 h 155575"/>
              <a:gd name="connsiteX1" fmla="*/ 12 w 9537"/>
              <a:gd name="connsiteY1" fmla="*/ 36513 h 155575"/>
              <a:gd name="connsiteX2" fmla="*/ 9537 w 9537"/>
              <a:gd name="connsiteY2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7" h="155575">
                <a:moveTo>
                  <a:pt x="7949" y="155575"/>
                </a:moveTo>
                <a:cubicBezTo>
                  <a:pt x="3848" y="109008"/>
                  <a:pt x="-253" y="62442"/>
                  <a:pt x="12" y="36513"/>
                </a:cubicBezTo>
                <a:cubicBezTo>
                  <a:pt x="277" y="10584"/>
                  <a:pt x="6098" y="7937"/>
                  <a:pt x="95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E324F4F2-4661-46D1-A3D6-1136D5196B7C}"/>
              </a:ext>
            </a:extLst>
          </p:cNvPr>
          <p:cNvSpPr/>
          <p:nvPr/>
        </p:nvSpPr>
        <p:spPr>
          <a:xfrm>
            <a:off x="5903913" y="476250"/>
            <a:ext cx="361950" cy="188187"/>
          </a:xfrm>
          <a:custGeom>
            <a:avLst/>
            <a:gdLst>
              <a:gd name="connsiteX0" fmla="*/ 0 w 361950"/>
              <a:gd name="connsiteY0" fmla="*/ 69850 h 188187"/>
              <a:gd name="connsiteX1" fmla="*/ 58737 w 361950"/>
              <a:gd name="connsiteY1" fmla="*/ 120650 h 188187"/>
              <a:gd name="connsiteX2" fmla="*/ 144462 w 361950"/>
              <a:gd name="connsiteY2" fmla="*/ 177800 h 188187"/>
              <a:gd name="connsiteX3" fmla="*/ 188912 w 361950"/>
              <a:gd name="connsiteY3" fmla="*/ 184150 h 188187"/>
              <a:gd name="connsiteX4" fmla="*/ 252412 w 361950"/>
              <a:gd name="connsiteY4" fmla="*/ 133350 h 188187"/>
              <a:gd name="connsiteX5" fmla="*/ 296862 w 361950"/>
              <a:gd name="connsiteY5" fmla="*/ 60325 h 188187"/>
              <a:gd name="connsiteX6" fmla="*/ 361950 w 361950"/>
              <a:gd name="connsiteY6" fmla="*/ 0 h 1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188187">
                <a:moveTo>
                  <a:pt x="0" y="69850"/>
                </a:moveTo>
                <a:cubicBezTo>
                  <a:pt x="17330" y="86254"/>
                  <a:pt x="34660" y="102658"/>
                  <a:pt x="58737" y="120650"/>
                </a:cubicBezTo>
                <a:cubicBezTo>
                  <a:pt x="82814" y="138642"/>
                  <a:pt x="122766" y="167217"/>
                  <a:pt x="144462" y="177800"/>
                </a:cubicBezTo>
                <a:cubicBezTo>
                  <a:pt x="166158" y="188383"/>
                  <a:pt x="170920" y="191558"/>
                  <a:pt x="188912" y="184150"/>
                </a:cubicBezTo>
                <a:cubicBezTo>
                  <a:pt x="206904" y="176742"/>
                  <a:pt x="234420" y="153988"/>
                  <a:pt x="252412" y="133350"/>
                </a:cubicBezTo>
                <a:cubicBezTo>
                  <a:pt x="270404" y="112713"/>
                  <a:pt x="278606" y="82550"/>
                  <a:pt x="296862" y="60325"/>
                </a:cubicBezTo>
                <a:cubicBezTo>
                  <a:pt x="315118" y="38100"/>
                  <a:pt x="338534" y="19050"/>
                  <a:pt x="36195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475DCB46-B51B-4BF2-913F-5017DD2009C4}"/>
              </a:ext>
            </a:extLst>
          </p:cNvPr>
          <p:cNvSpPr/>
          <p:nvPr/>
        </p:nvSpPr>
        <p:spPr>
          <a:xfrm>
            <a:off x="6264275" y="479425"/>
            <a:ext cx="104775" cy="103188"/>
          </a:xfrm>
          <a:custGeom>
            <a:avLst/>
            <a:gdLst>
              <a:gd name="connsiteX0" fmla="*/ 0 w 104775"/>
              <a:gd name="connsiteY0" fmla="*/ 0 h 103188"/>
              <a:gd name="connsiteX1" fmla="*/ 60325 w 104775"/>
              <a:gd name="connsiteY1" fmla="*/ 34925 h 103188"/>
              <a:gd name="connsiteX2" fmla="*/ 104775 w 104775"/>
              <a:gd name="connsiteY2" fmla="*/ 103188 h 10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103188">
                <a:moveTo>
                  <a:pt x="0" y="0"/>
                </a:moveTo>
                <a:cubicBezTo>
                  <a:pt x="21431" y="8863"/>
                  <a:pt x="42863" y="17727"/>
                  <a:pt x="60325" y="34925"/>
                </a:cubicBezTo>
                <a:cubicBezTo>
                  <a:pt x="77788" y="52123"/>
                  <a:pt x="91281" y="77655"/>
                  <a:pt x="104775" y="103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668D06BE-F4DE-4DFE-BC1B-0A560040224E}"/>
              </a:ext>
            </a:extLst>
          </p:cNvPr>
          <p:cNvSpPr/>
          <p:nvPr/>
        </p:nvSpPr>
        <p:spPr>
          <a:xfrm>
            <a:off x="5757902" y="276225"/>
            <a:ext cx="106323" cy="493713"/>
          </a:xfrm>
          <a:custGeom>
            <a:avLst/>
            <a:gdLst>
              <a:gd name="connsiteX0" fmla="*/ 82511 w 106323"/>
              <a:gd name="connsiteY0" fmla="*/ 0 h 493713"/>
              <a:gd name="connsiteX1" fmla="*/ 42823 w 106323"/>
              <a:gd name="connsiteY1" fmla="*/ 55563 h 493713"/>
              <a:gd name="connsiteX2" fmla="*/ 3136 w 106323"/>
              <a:gd name="connsiteY2" fmla="*/ 166688 h 493713"/>
              <a:gd name="connsiteX3" fmla="*/ 6311 w 106323"/>
              <a:gd name="connsiteY3" fmla="*/ 276225 h 493713"/>
              <a:gd name="connsiteX4" fmla="*/ 36473 w 106323"/>
              <a:gd name="connsiteY4" fmla="*/ 360363 h 493713"/>
              <a:gd name="connsiteX5" fmla="*/ 44411 w 106323"/>
              <a:gd name="connsiteY5" fmla="*/ 400050 h 493713"/>
              <a:gd name="connsiteX6" fmla="*/ 106323 w 106323"/>
              <a:gd name="connsiteY6" fmla="*/ 493713 h 49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323" h="493713">
                <a:moveTo>
                  <a:pt x="82511" y="0"/>
                </a:moveTo>
                <a:cubicBezTo>
                  <a:pt x="69281" y="13891"/>
                  <a:pt x="56052" y="27782"/>
                  <a:pt x="42823" y="55563"/>
                </a:cubicBezTo>
                <a:cubicBezTo>
                  <a:pt x="29594" y="83344"/>
                  <a:pt x="9221" y="129911"/>
                  <a:pt x="3136" y="166688"/>
                </a:cubicBezTo>
                <a:cubicBezTo>
                  <a:pt x="-2949" y="203465"/>
                  <a:pt x="755" y="243946"/>
                  <a:pt x="6311" y="276225"/>
                </a:cubicBezTo>
                <a:cubicBezTo>
                  <a:pt x="11867" y="308504"/>
                  <a:pt x="30123" y="339726"/>
                  <a:pt x="36473" y="360363"/>
                </a:cubicBezTo>
                <a:cubicBezTo>
                  <a:pt x="42823" y="381000"/>
                  <a:pt x="32769" y="377825"/>
                  <a:pt x="44411" y="400050"/>
                </a:cubicBezTo>
                <a:cubicBezTo>
                  <a:pt x="56053" y="422275"/>
                  <a:pt x="81188" y="457994"/>
                  <a:pt x="106323" y="4937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555A891D-2D10-42D7-813E-4F3E888FDEBE}"/>
              </a:ext>
            </a:extLst>
          </p:cNvPr>
          <p:cNvSpPr/>
          <p:nvPr/>
        </p:nvSpPr>
        <p:spPr>
          <a:xfrm>
            <a:off x="5837238" y="157163"/>
            <a:ext cx="257175" cy="120650"/>
          </a:xfrm>
          <a:custGeom>
            <a:avLst/>
            <a:gdLst>
              <a:gd name="connsiteX0" fmla="*/ 0 w 257175"/>
              <a:gd name="connsiteY0" fmla="*/ 120650 h 120650"/>
              <a:gd name="connsiteX1" fmla="*/ 68262 w 257175"/>
              <a:gd name="connsiteY1" fmla="*/ 61912 h 120650"/>
              <a:gd name="connsiteX2" fmla="*/ 119062 w 257175"/>
              <a:gd name="connsiteY2" fmla="*/ 31750 h 120650"/>
              <a:gd name="connsiteX3" fmla="*/ 257175 w 257175"/>
              <a:gd name="connsiteY3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175" h="120650">
                <a:moveTo>
                  <a:pt x="0" y="120650"/>
                </a:moveTo>
                <a:cubicBezTo>
                  <a:pt x="24209" y="98689"/>
                  <a:pt x="48418" y="76729"/>
                  <a:pt x="68262" y="61912"/>
                </a:cubicBezTo>
                <a:cubicBezTo>
                  <a:pt x="88106" y="47095"/>
                  <a:pt x="87577" y="42069"/>
                  <a:pt x="119062" y="31750"/>
                </a:cubicBezTo>
                <a:cubicBezTo>
                  <a:pt x="150547" y="21431"/>
                  <a:pt x="203861" y="10715"/>
                  <a:pt x="257175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F7CEE9A8-B933-4B2A-AE8E-6DE04D035B05}"/>
              </a:ext>
            </a:extLst>
          </p:cNvPr>
          <p:cNvSpPr/>
          <p:nvPr/>
        </p:nvSpPr>
        <p:spPr>
          <a:xfrm>
            <a:off x="6092825" y="155575"/>
            <a:ext cx="346329" cy="500063"/>
          </a:xfrm>
          <a:custGeom>
            <a:avLst/>
            <a:gdLst>
              <a:gd name="connsiteX0" fmla="*/ 0 w 346329"/>
              <a:gd name="connsiteY0" fmla="*/ 0 h 500063"/>
              <a:gd name="connsiteX1" fmla="*/ 134938 w 346329"/>
              <a:gd name="connsiteY1" fmla="*/ 22225 h 500063"/>
              <a:gd name="connsiteX2" fmla="*/ 265113 w 346329"/>
              <a:gd name="connsiteY2" fmla="*/ 114300 h 500063"/>
              <a:gd name="connsiteX3" fmla="*/ 307975 w 346329"/>
              <a:gd name="connsiteY3" fmla="*/ 207963 h 500063"/>
              <a:gd name="connsiteX4" fmla="*/ 339725 w 346329"/>
              <a:gd name="connsiteY4" fmla="*/ 325438 h 500063"/>
              <a:gd name="connsiteX5" fmla="*/ 346075 w 346329"/>
              <a:gd name="connsiteY5" fmla="*/ 406400 h 500063"/>
              <a:gd name="connsiteX6" fmla="*/ 334963 w 346329"/>
              <a:gd name="connsiteY6" fmla="*/ 5000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329" h="500063">
                <a:moveTo>
                  <a:pt x="0" y="0"/>
                </a:moveTo>
                <a:cubicBezTo>
                  <a:pt x="45376" y="1587"/>
                  <a:pt x="90753" y="3175"/>
                  <a:pt x="134938" y="22225"/>
                </a:cubicBezTo>
                <a:cubicBezTo>
                  <a:pt x="179123" y="41275"/>
                  <a:pt x="236274" y="83344"/>
                  <a:pt x="265113" y="114300"/>
                </a:cubicBezTo>
                <a:cubicBezTo>
                  <a:pt x="293952" y="145256"/>
                  <a:pt x="295540" y="172773"/>
                  <a:pt x="307975" y="207963"/>
                </a:cubicBezTo>
                <a:cubicBezTo>
                  <a:pt x="320410" y="243153"/>
                  <a:pt x="333375" y="292365"/>
                  <a:pt x="339725" y="325438"/>
                </a:cubicBezTo>
                <a:cubicBezTo>
                  <a:pt x="346075" y="358511"/>
                  <a:pt x="346869" y="377296"/>
                  <a:pt x="346075" y="406400"/>
                </a:cubicBezTo>
                <a:cubicBezTo>
                  <a:pt x="345281" y="435504"/>
                  <a:pt x="338402" y="483130"/>
                  <a:pt x="334963" y="5000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01" name="グループ化 200">
            <a:extLst>
              <a:ext uri="{FF2B5EF4-FFF2-40B4-BE49-F238E27FC236}">
                <a16:creationId xmlns:a16="http://schemas.microsoft.com/office/drawing/2014/main" id="{431EB70E-94BE-4322-AB04-467CDDDF74D0}"/>
              </a:ext>
            </a:extLst>
          </p:cNvPr>
          <p:cNvGrpSpPr/>
          <p:nvPr/>
        </p:nvGrpSpPr>
        <p:grpSpPr>
          <a:xfrm rot="5400000">
            <a:off x="6424909" y="3409983"/>
            <a:ext cx="4760439" cy="1950499"/>
            <a:chOff x="2239433" y="1515000"/>
            <a:chExt cx="7726254" cy="3165685"/>
          </a:xfrm>
        </p:grpSpPr>
        <p:pic>
          <p:nvPicPr>
            <p:cNvPr id="207" name="Picture 4" descr="銃痕 – SILHOUETTE DESIGN">
              <a:extLst>
                <a:ext uri="{FF2B5EF4-FFF2-40B4-BE49-F238E27FC236}">
                  <a16:creationId xmlns:a16="http://schemas.microsoft.com/office/drawing/2014/main" id="{37C30F6F-FE43-41DA-9BC0-7E3858400FB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519" r="63185" b="47432"/>
            <a:stretch/>
          </p:blipFill>
          <p:spPr bwMode="auto">
            <a:xfrm>
              <a:off x="4244210" y="1515000"/>
              <a:ext cx="2857500" cy="2564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09" name="グループ化 208">
              <a:extLst>
                <a:ext uri="{FF2B5EF4-FFF2-40B4-BE49-F238E27FC236}">
                  <a16:creationId xmlns:a16="http://schemas.microsoft.com/office/drawing/2014/main" id="{421DA43B-1D45-434A-9835-4D2852E9C3DC}"/>
                </a:ext>
              </a:extLst>
            </p:cNvPr>
            <p:cNvGrpSpPr/>
            <p:nvPr/>
          </p:nvGrpSpPr>
          <p:grpSpPr>
            <a:xfrm>
              <a:off x="2239433" y="2446161"/>
              <a:ext cx="7726254" cy="2234524"/>
              <a:chOff x="2239433" y="1941665"/>
              <a:chExt cx="7726254" cy="2234524"/>
            </a:xfrm>
            <a:noFill/>
            <a:effectLst/>
          </p:grpSpPr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979BC75C-53AA-4560-B0B8-C1D0A9B4A06F}"/>
                  </a:ext>
                </a:extLst>
              </p:cNvPr>
              <p:cNvSpPr/>
              <p:nvPr/>
            </p:nvSpPr>
            <p:spPr>
              <a:xfrm>
                <a:off x="2720975" y="1949450"/>
                <a:ext cx="63380" cy="228600"/>
              </a:xfrm>
              <a:custGeom>
                <a:avLst/>
                <a:gdLst>
                  <a:gd name="connsiteX0" fmla="*/ 0 w 63380"/>
                  <a:gd name="connsiteY0" fmla="*/ 0 h 228600"/>
                  <a:gd name="connsiteX1" fmla="*/ 3175 w 63380"/>
                  <a:gd name="connsiteY1" fmla="*/ 53975 h 228600"/>
                  <a:gd name="connsiteX2" fmla="*/ 3175 w 63380"/>
                  <a:gd name="connsiteY2" fmla="*/ 142875 h 228600"/>
                  <a:gd name="connsiteX3" fmla="*/ 28575 w 63380"/>
                  <a:gd name="connsiteY3" fmla="*/ 146050 h 228600"/>
                  <a:gd name="connsiteX4" fmla="*/ 60325 w 63380"/>
                  <a:gd name="connsiteY4" fmla="*/ 177800 h 228600"/>
                  <a:gd name="connsiteX5" fmla="*/ 60325 w 63380"/>
                  <a:gd name="connsiteY5" fmla="*/ 2286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80" h="228600">
                    <a:moveTo>
                      <a:pt x="0" y="0"/>
                    </a:moveTo>
                    <a:cubicBezTo>
                      <a:pt x="1323" y="15081"/>
                      <a:pt x="2646" y="30163"/>
                      <a:pt x="3175" y="53975"/>
                    </a:cubicBezTo>
                    <a:cubicBezTo>
                      <a:pt x="3704" y="77787"/>
                      <a:pt x="-1058" y="127529"/>
                      <a:pt x="3175" y="142875"/>
                    </a:cubicBezTo>
                    <a:cubicBezTo>
                      <a:pt x="7408" y="158221"/>
                      <a:pt x="19050" y="140229"/>
                      <a:pt x="28575" y="146050"/>
                    </a:cubicBezTo>
                    <a:cubicBezTo>
                      <a:pt x="38100" y="151871"/>
                      <a:pt x="55033" y="164042"/>
                      <a:pt x="60325" y="177800"/>
                    </a:cubicBezTo>
                    <a:cubicBezTo>
                      <a:pt x="65617" y="191558"/>
                      <a:pt x="62971" y="210079"/>
                      <a:pt x="60325" y="2286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1" name="直線コネクタ 210">
                <a:extLst>
                  <a:ext uri="{FF2B5EF4-FFF2-40B4-BE49-F238E27FC236}">
                    <a16:creationId xmlns:a16="http://schemas.microsoft.com/office/drawing/2014/main" id="{26038E96-A358-4DCF-A8EC-C8E7EE3058A0}"/>
                  </a:ext>
                </a:extLst>
              </p:cNvPr>
              <p:cNvCxnSpPr/>
              <p:nvPr/>
            </p:nvCxnSpPr>
            <p:spPr>
              <a:xfrm>
                <a:off x="2784355" y="2178050"/>
                <a:ext cx="0" cy="1297517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6609E8AB-A283-40B9-A6C4-ED72ADC279C1}"/>
                  </a:ext>
                </a:extLst>
              </p:cNvPr>
              <p:cNvSpPr/>
              <p:nvPr/>
            </p:nvSpPr>
            <p:spPr>
              <a:xfrm>
                <a:off x="2239433" y="3475567"/>
                <a:ext cx="549539" cy="666750"/>
              </a:xfrm>
              <a:custGeom>
                <a:avLst/>
                <a:gdLst>
                  <a:gd name="connsiteX0" fmla="*/ 543983 w 549539"/>
                  <a:gd name="connsiteY0" fmla="*/ 0 h 666750"/>
                  <a:gd name="connsiteX1" fmla="*/ 546100 w 549539"/>
                  <a:gd name="connsiteY1" fmla="*/ 110066 h 666750"/>
                  <a:gd name="connsiteX2" fmla="*/ 503767 w 549539"/>
                  <a:gd name="connsiteY2" fmla="*/ 277283 h 666750"/>
                  <a:gd name="connsiteX3" fmla="*/ 429683 w 549539"/>
                  <a:gd name="connsiteY3" fmla="*/ 476250 h 666750"/>
                  <a:gd name="connsiteX4" fmla="*/ 289983 w 549539"/>
                  <a:gd name="connsiteY4" fmla="*/ 639233 h 666750"/>
                  <a:gd name="connsiteX5" fmla="*/ 0 w 549539"/>
                  <a:gd name="connsiteY5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539" h="666750">
                    <a:moveTo>
                      <a:pt x="543983" y="0"/>
                    </a:moveTo>
                    <a:cubicBezTo>
                      <a:pt x="548393" y="31926"/>
                      <a:pt x="552803" y="63852"/>
                      <a:pt x="546100" y="110066"/>
                    </a:cubicBezTo>
                    <a:cubicBezTo>
                      <a:pt x="539397" y="156280"/>
                      <a:pt x="523170" y="216252"/>
                      <a:pt x="503767" y="277283"/>
                    </a:cubicBezTo>
                    <a:cubicBezTo>
                      <a:pt x="484364" y="338314"/>
                      <a:pt x="465314" y="415925"/>
                      <a:pt x="429683" y="476250"/>
                    </a:cubicBezTo>
                    <a:cubicBezTo>
                      <a:pt x="394052" y="536575"/>
                      <a:pt x="361597" y="607483"/>
                      <a:pt x="289983" y="639233"/>
                    </a:cubicBezTo>
                    <a:cubicBezTo>
                      <a:pt x="218369" y="670983"/>
                      <a:pt x="47625" y="664281"/>
                      <a:pt x="0" y="66675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3" name="直線コネクタ 212">
                <a:extLst>
                  <a:ext uri="{FF2B5EF4-FFF2-40B4-BE49-F238E27FC236}">
                    <a16:creationId xmlns:a16="http://schemas.microsoft.com/office/drawing/2014/main" id="{273D405E-A25C-452B-B3D5-9C2E5BEF3600}"/>
                  </a:ext>
                </a:extLst>
              </p:cNvPr>
              <p:cNvCxnSpPr/>
              <p:nvPr/>
            </p:nvCxnSpPr>
            <p:spPr>
              <a:xfrm>
                <a:off x="2720975" y="1949450"/>
                <a:ext cx="420158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直線コネクタ 213">
                <a:extLst>
                  <a:ext uri="{FF2B5EF4-FFF2-40B4-BE49-F238E27FC236}">
                    <a16:creationId xmlns:a16="http://schemas.microsoft.com/office/drawing/2014/main" id="{74162B40-E06D-4DA4-BBC0-B7D19E54C654}"/>
                  </a:ext>
                </a:extLst>
              </p:cNvPr>
              <p:cNvCxnSpPr/>
              <p:nvPr/>
            </p:nvCxnSpPr>
            <p:spPr>
              <a:xfrm>
                <a:off x="3139017" y="1949450"/>
                <a:ext cx="0" cy="14605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5D585B7F-2D62-488E-9F7D-E96836FEF6C7}"/>
                  </a:ext>
                </a:extLst>
              </p:cNvPr>
              <p:cNvSpPr/>
              <p:nvPr/>
            </p:nvSpPr>
            <p:spPr>
              <a:xfrm>
                <a:off x="3071388" y="2116667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6" name="直線コネクタ 215">
                <a:extLst>
                  <a:ext uri="{FF2B5EF4-FFF2-40B4-BE49-F238E27FC236}">
                    <a16:creationId xmlns:a16="http://schemas.microsoft.com/office/drawing/2014/main" id="{8D61961B-7CE6-45B8-9341-5F8AD7F3FF12}"/>
                  </a:ext>
                </a:extLst>
              </p:cNvPr>
              <p:cNvCxnSpPr/>
              <p:nvPr/>
            </p:nvCxnSpPr>
            <p:spPr>
              <a:xfrm>
                <a:off x="3071388" y="2167467"/>
                <a:ext cx="0" cy="1297517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C6A3C65A-0C7A-458D-8364-094B793F1B0A}"/>
                  </a:ext>
                </a:extLst>
              </p:cNvPr>
              <p:cNvSpPr/>
              <p:nvPr/>
            </p:nvSpPr>
            <p:spPr>
              <a:xfrm>
                <a:off x="2256367" y="3469217"/>
                <a:ext cx="815372" cy="706972"/>
              </a:xfrm>
              <a:custGeom>
                <a:avLst/>
                <a:gdLst>
                  <a:gd name="connsiteX0" fmla="*/ 812800 w 815372"/>
                  <a:gd name="connsiteY0" fmla="*/ 0 h 706972"/>
                  <a:gd name="connsiteX1" fmla="*/ 800100 w 815372"/>
                  <a:gd name="connsiteY1" fmla="*/ 173566 h 706972"/>
                  <a:gd name="connsiteX2" fmla="*/ 696383 w 815372"/>
                  <a:gd name="connsiteY2" fmla="*/ 419100 h 706972"/>
                  <a:gd name="connsiteX3" fmla="*/ 550333 w 815372"/>
                  <a:gd name="connsiteY3" fmla="*/ 596900 h 706972"/>
                  <a:gd name="connsiteX4" fmla="*/ 412750 w 815372"/>
                  <a:gd name="connsiteY4" fmla="*/ 675216 h 706972"/>
                  <a:gd name="connsiteX5" fmla="*/ 245533 w 815372"/>
                  <a:gd name="connsiteY5" fmla="*/ 706966 h 706972"/>
                  <a:gd name="connsiteX6" fmla="*/ 0 w 815372"/>
                  <a:gd name="connsiteY6" fmla="*/ 673100 h 70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372" h="706972">
                    <a:moveTo>
                      <a:pt x="812800" y="0"/>
                    </a:moveTo>
                    <a:cubicBezTo>
                      <a:pt x="816151" y="51858"/>
                      <a:pt x="819503" y="103716"/>
                      <a:pt x="800100" y="173566"/>
                    </a:cubicBezTo>
                    <a:cubicBezTo>
                      <a:pt x="780697" y="243416"/>
                      <a:pt x="738011" y="348544"/>
                      <a:pt x="696383" y="419100"/>
                    </a:cubicBezTo>
                    <a:cubicBezTo>
                      <a:pt x="654755" y="489656"/>
                      <a:pt x="597605" y="554214"/>
                      <a:pt x="550333" y="596900"/>
                    </a:cubicBezTo>
                    <a:cubicBezTo>
                      <a:pt x="503061" y="639586"/>
                      <a:pt x="463550" y="656872"/>
                      <a:pt x="412750" y="675216"/>
                    </a:cubicBezTo>
                    <a:cubicBezTo>
                      <a:pt x="361950" y="693560"/>
                      <a:pt x="314325" y="707319"/>
                      <a:pt x="245533" y="706966"/>
                    </a:cubicBezTo>
                    <a:cubicBezTo>
                      <a:pt x="176741" y="706613"/>
                      <a:pt x="38805" y="686858"/>
                      <a:pt x="0" y="6731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21" name="直線コネクタ 220">
                <a:extLst>
                  <a:ext uri="{FF2B5EF4-FFF2-40B4-BE49-F238E27FC236}">
                    <a16:creationId xmlns:a16="http://schemas.microsoft.com/office/drawing/2014/main" id="{19F61441-4304-49E8-AD01-9E8FED10D691}"/>
                  </a:ext>
                </a:extLst>
              </p:cNvPr>
              <p:cNvCxnSpPr/>
              <p:nvPr/>
            </p:nvCxnSpPr>
            <p:spPr>
              <a:xfrm>
                <a:off x="3185583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直線コネクタ 221">
                <a:extLst>
                  <a:ext uri="{FF2B5EF4-FFF2-40B4-BE49-F238E27FC236}">
                    <a16:creationId xmlns:a16="http://schemas.microsoft.com/office/drawing/2014/main" id="{2B9481B0-A4FB-4451-AAB2-D26E344D8477}"/>
                  </a:ext>
                </a:extLst>
              </p:cNvPr>
              <p:cNvCxnSpPr/>
              <p:nvPr/>
            </p:nvCxnSpPr>
            <p:spPr>
              <a:xfrm>
                <a:off x="3187700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直線コネクタ 222">
                <a:extLst>
                  <a:ext uri="{FF2B5EF4-FFF2-40B4-BE49-F238E27FC236}">
                    <a16:creationId xmlns:a16="http://schemas.microsoft.com/office/drawing/2014/main" id="{CE11B34D-CCD8-4BDF-B75A-2D6439179AEE}"/>
                  </a:ext>
                </a:extLst>
              </p:cNvPr>
              <p:cNvCxnSpPr/>
              <p:nvPr/>
            </p:nvCxnSpPr>
            <p:spPr>
              <a:xfrm>
                <a:off x="3602567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66478CB7-A8C5-4787-ABC6-ECF6A348AC9B}"/>
                  </a:ext>
                </a:extLst>
              </p:cNvPr>
              <p:cNvSpPr/>
              <p:nvPr/>
            </p:nvSpPr>
            <p:spPr>
              <a:xfrm>
                <a:off x="3532822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588BA634-DFB3-489B-9D8C-5EF3F3AA3608}"/>
                  </a:ext>
                </a:extLst>
              </p:cNvPr>
              <p:cNvSpPr/>
              <p:nvPr/>
            </p:nvSpPr>
            <p:spPr>
              <a:xfrm flipH="1">
                <a:off x="3191934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26" name="直線コネクタ 225">
                <a:extLst>
                  <a:ext uri="{FF2B5EF4-FFF2-40B4-BE49-F238E27FC236}">
                    <a16:creationId xmlns:a16="http://schemas.microsoft.com/office/drawing/2014/main" id="{21A114D8-4C63-42B2-AB1D-699B73564061}"/>
                  </a:ext>
                </a:extLst>
              </p:cNvPr>
              <p:cNvCxnSpPr>
                <a:stCxn id="225" idx="2"/>
              </p:cNvCxnSpPr>
              <p:nvPr/>
            </p:nvCxnSpPr>
            <p:spPr>
              <a:xfrm>
                <a:off x="3257550" y="2321983"/>
                <a:ext cx="4129" cy="123190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直線コネクタ 226">
                <a:extLst>
                  <a:ext uri="{FF2B5EF4-FFF2-40B4-BE49-F238E27FC236}">
                    <a16:creationId xmlns:a16="http://schemas.microsoft.com/office/drawing/2014/main" id="{B3B38419-924A-4D09-837F-82B70377DA11}"/>
                  </a:ext>
                </a:extLst>
              </p:cNvPr>
              <p:cNvCxnSpPr>
                <a:stCxn id="224" idx="2"/>
              </p:cNvCxnSpPr>
              <p:nvPr/>
            </p:nvCxnSpPr>
            <p:spPr>
              <a:xfrm flipH="1">
                <a:off x="3532821" y="2321983"/>
                <a:ext cx="4130" cy="988484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65B083C8-EA54-4AE0-8013-E4172CC0175F}"/>
                  </a:ext>
                </a:extLst>
              </p:cNvPr>
              <p:cNvSpPr/>
              <p:nvPr/>
            </p:nvSpPr>
            <p:spPr>
              <a:xfrm>
                <a:off x="3143250" y="3556000"/>
                <a:ext cx="117475" cy="350838"/>
              </a:xfrm>
              <a:custGeom>
                <a:avLst/>
                <a:gdLst>
                  <a:gd name="connsiteX0" fmla="*/ 117475 w 117475"/>
                  <a:gd name="connsiteY0" fmla="*/ 0 h 350838"/>
                  <a:gd name="connsiteX1" fmla="*/ 96838 w 117475"/>
                  <a:gd name="connsiteY1" fmla="*/ 82550 h 350838"/>
                  <a:gd name="connsiteX2" fmla="*/ 79375 w 117475"/>
                  <a:gd name="connsiteY2" fmla="*/ 171450 h 350838"/>
                  <a:gd name="connsiteX3" fmla="*/ 0 w 117475"/>
                  <a:gd name="connsiteY3" fmla="*/ 350838 h 350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75" h="350838">
                    <a:moveTo>
                      <a:pt x="117475" y="0"/>
                    </a:moveTo>
                    <a:cubicBezTo>
                      <a:pt x="110331" y="26987"/>
                      <a:pt x="103188" y="53975"/>
                      <a:pt x="96838" y="82550"/>
                    </a:cubicBezTo>
                    <a:cubicBezTo>
                      <a:pt x="90488" y="111125"/>
                      <a:pt x="95515" y="126735"/>
                      <a:pt x="79375" y="171450"/>
                    </a:cubicBezTo>
                    <a:cubicBezTo>
                      <a:pt x="63235" y="216165"/>
                      <a:pt x="12964" y="322792"/>
                      <a:pt x="0" y="350838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BE12040C-BD1E-40EE-9954-69EF5F88168E}"/>
                  </a:ext>
                </a:extLst>
              </p:cNvPr>
              <p:cNvSpPr/>
              <p:nvPr/>
            </p:nvSpPr>
            <p:spPr>
              <a:xfrm>
                <a:off x="3536950" y="2659063"/>
                <a:ext cx="519113" cy="661005"/>
              </a:xfrm>
              <a:custGeom>
                <a:avLst/>
                <a:gdLst>
                  <a:gd name="connsiteX0" fmla="*/ 519113 w 519113"/>
                  <a:gd name="connsiteY0" fmla="*/ 0 h 661005"/>
                  <a:gd name="connsiteX1" fmla="*/ 465138 w 519113"/>
                  <a:gd name="connsiteY1" fmla="*/ 155575 h 661005"/>
                  <a:gd name="connsiteX2" fmla="*/ 371475 w 519113"/>
                  <a:gd name="connsiteY2" fmla="*/ 379412 h 661005"/>
                  <a:gd name="connsiteX3" fmla="*/ 150813 w 519113"/>
                  <a:gd name="connsiteY3" fmla="*/ 631825 h 661005"/>
                  <a:gd name="connsiteX4" fmla="*/ 0 w 519113"/>
                  <a:gd name="connsiteY4" fmla="*/ 657225 h 6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113" h="661005">
                    <a:moveTo>
                      <a:pt x="519113" y="0"/>
                    </a:moveTo>
                    <a:cubicBezTo>
                      <a:pt x="504428" y="46170"/>
                      <a:pt x="489744" y="92340"/>
                      <a:pt x="465138" y="155575"/>
                    </a:cubicBezTo>
                    <a:cubicBezTo>
                      <a:pt x="440532" y="218810"/>
                      <a:pt x="423862" y="300037"/>
                      <a:pt x="371475" y="379412"/>
                    </a:cubicBezTo>
                    <a:cubicBezTo>
                      <a:pt x="319088" y="458787"/>
                      <a:pt x="212725" y="585523"/>
                      <a:pt x="150813" y="631825"/>
                    </a:cubicBezTo>
                    <a:cubicBezTo>
                      <a:pt x="88901" y="678127"/>
                      <a:pt x="21696" y="654844"/>
                      <a:pt x="0" y="657225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0F76C84C-6D7E-4597-9CF2-98B4EA7BF8B2}"/>
                  </a:ext>
                </a:extLst>
              </p:cNvPr>
              <p:cNvSpPr/>
              <p:nvPr/>
            </p:nvSpPr>
            <p:spPr>
              <a:xfrm>
                <a:off x="3810000" y="2659063"/>
                <a:ext cx="256240" cy="800100"/>
              </a:xfrm>
              <a:custGeom>
                <a:avLst/>
                <a:gdLst>
                  <a:gd name="connsiteX0" fmla="*/ 255588 w 256240"/>
                  <a:gd name="connsiteY0" fmla="*/ 0 h 800100"/>
                  <a:gd name="connsiteX1" fmla="*/ 247650 w 256240"/>
                  <a:gd name="connsiteY1" fmla="*/ 182562 h 800100"/>
                  <a:gd name="connsiteX2" fmla="*/ 195263 w 256240"/>
                  <a:gd name="connsiteY2" fmla="*/ 419100 h 800100"/>
                  <a:gd name="connsiteX3" fmla="*/ 101600 w 256240"/>
                  <a:gd name="connsiteY3" fmla="*/ 633412 h 800100"/>
                  <a:gd name="connsiteX4" fmla="*/ 0 w 256240"/>
                  <a:gd name="connsiteY4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240" h="800100">
                    <a:moveTo>
                      <a:pt x="255588" y="0"/>
                    </a:moveTo>
                    <a:cubicBezTo>
                      <a:pt x="256646" y="56356"/>
                      <a:pt x="257704" y="112712"/>
                      <a:pt x="247650" y="182562"/>
                    </a:cubicBezTo>
                    <a:cubicBezTo>
                      <a:pt x="237596" y="252412"/>
                      <a:pt x="219605" y="343958"/>
                      <a:pt x="195263" y="419100"/>
                    </a:cubicBezTo>
                    <a:cubicBezTo>
                      <a:pt x="170921" y="494242"/>
                      <a:pt x="134144" y="569912"/>
                      <a:pt x="101600" y="633412"/>
                    </a:cubicBezTo>
                    <a:cubicBezTo>
                      <a:pt x="69056" y="696912"/>
                      <a:pt x="15875" y="774965"/>
                      <a:pt x="0" y="8001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0582A183-E7C7-4F6F-A8A1-B561583E74F2}"/>
                  </a:ext>
                </a:extLst>
              </p:cNvPr>
              <p:cNvSpPr/>
              <p:nvPr/>
            </p:nvSpPr>
            <p:spPr>
              <a:xfrm>
                <a:off x="3146426" y="3457575"/>
                <a:ext cx="657225" cy="455612"/>
              </a:xfrm>
              <a:custGeom>
                <a:avLst/>
                <a:gdLst>
                  <a:gd name="connsiteX0" fmla="*/ 657225 w 657225"/>
                  <a:gd name="connsiteY0" fmla="*/ 0 h 455612"/>
                  <a:gd name="connsiteX1" fmla="*/ 519112 w 657225"/>
                  <a:gd name="connsiteY1" fmla="*/ 153987 h 455612"/>
                  <a:gd name="connsiteX2" fmla="*/ 315912 w 657225"/>
                  <a:gd name="connsiteY2" fmla="*/ 306387 h 455612"/>
                  <a:gd name="connsiteX3" fmla="*/ 0 w 657225"/>
                  <a:gd name="connsiteY3" fmla="*/ 455612 h 4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55612">
                    <a:moveTo>
                      <a:pt x="657225" y="0"/>
                    </a:moveTo>
                    <a:cubicBezTo>
                      <a:pt x="616611" y="51461"/>
                      <a:pt x="575997" y="102923"/>
                      <a:pt x="519112" y="153987"/>
                    </a:cubicBezTo>
                    <a:cubicBezTo>
                      <a:pt x="462227" y="205051"/>
                      <a:pt x="402431" y="256116"/>
                      <a:pt x="315912" y="306387"/>
                    </a:cubicBezTo>
                    <a:cubicBezTo>
                      <a:pt x="229393" y="356658"/>
                      <a:pt x="55033" y="433122"/>
                      <a:pt x="0" y="455612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32" name="直線コネクタ 231">
                <a:extLst>
                  <a:ext uri="{FF2B5EF4-FFF2-40B4-BE49-F238E27FC236}">
                    <a16:creationId xmlns:a16="http://schemas.microsoft.com/office/drawing/2014/main" id="{75A25595-D573-4D6D-86A5-6883BEA2330E}"/>
                  </a:ext>
                </a:extLst>
              </p:cNvPr>
              <p:cNvCxnSpPr/>
              <p:nvPr/>
            </p:nvCxnSpPr>
            <p:spPr>
              <a:xfrm>
                <a:off x="426508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直線コネクタ 232">
                <a:extLst>
                  <a:ext uri="{FF2B5EF4-FFF2-40B4-BE49-F238E27FC236}">
                    <a16:creationId xmlns:a16="http://schemas.microsoft.com/office/drawing/2014/main" id="{311F079E-A970-4C2D-A38F-7467657D867B}"/>
                  </a:ext>
                </a:extLst>
              </p:cNvPr>
              <p:cNvCxnSpPr/>
              <p:nvPr/>
            </p:nvCxnSpPr>
            <p:spPr>
              <a:xfrm>
                <a:off x="426719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直線コネクタ 233">
                <a:extLst>
                  <a:ext uri="{FF2B5EF4-FFF2-40B4-BE49-F238E27FC236}">
                    <a16:creationId xmlns:a16="http://schemas.microsoft.com/office/drawing/2014/main" id="{A24C4529-DDDC-4F02-9C16-632E25604012}"/>
                  </a:ext>
                </a:extLst>
              </p:cNvPr>
              <p:cNvCxnSpPr/>
              <p:nvPr/>
            </p:nvCxnSpPr>
            <p:spPr>
              <a:xfrm>
                <a:off x="468206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0926AF37-8A56-4EF5-BF89-67EE5F08B082}"/>
                  </a:ext>
                </a:extLst>
              </p:cNvPr>
              <p:cNvSpPr/>
              <p:nvPr/>
            </p:nvSpPr>
            <p:spPr>
              <a:xfrm>
                <a:off x="461232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F0586748-1302-49F3-848D-D47585D4CF15}"/>
                  </a:ext>
                </a:extLst>
              </p:cNvPr>
              <p:cNvSpPr/>
              <p:nvPr/>
            </p:nvSpPr>
            <p:spPr>
              <a:xfrm flipH="1">
                <a:off x="427143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37" name="直線コネクタ 236">
                <a:extLst>
                  <a:ext uri="{FF2B5EF4-FFF2-40B4-BE49-F238E27FC236}">
                    <a16:creationId xmlns:a16="http://schemas.microsoft.com/office/drawing/2014/main" id="{90CCE9BD-348E-40D0-B9FC-44765B7591A9}"/>
                  </a:ext>
                </a:extLst>
              </p:cNvPr>
              <p:cNvCxnSpPr>
                <a:stCxn id="236" idx="2"/>
              </p:cNvCxnSpPr>
              <p:nvPr/>
            </p:nvCxnSpPr>
            <p:spPr>
              <a:xfrm>
                <a:off x="4337049" y="2321983"/>
                <a:ext cx="4129" cy="954617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直線コネクタ 237">
                <a:extLst>
                  <a:ext uri="{FF2B5EF4-FFF2-40B4-BE49-F238E27FC236}">
                    <a16:creationId xmlns:a16="http://schemas.microsoft.com/office/drawing/2014/main" id="{2C88C035-21EA-415B-9971-8FB3EB90A5C3}"/>
                  </a:ext>
                </a:extLst>
              </p:cNvPr>
              <p:cNvCxnSpPr>
                <a:stCxn id="235" idx="2"/>
              </p:cNvCxnSpPr>
              <p:nvPr/>
            </p:nvCxnSpPr>
            <p:spPr>
              <a:xfrm flipH="1">
                <a:off x="4612320" y="2321983"/>
                <a:ext cx="4130" cy="988484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576EABFD-08C3-46FE-961A-265EC67C4966}"/>
                  </a:ext>
                </a:extLst>
              </p:cNvPr>
              <p:cNvSpPr/>
              <p:nvPr/>
            </p:nvSpPr>
            <p:spPr>
              <a:xfrm>
                <a:off x="3795713" y="3273425"/>
                <a:ext cx="546100" cy="663414"/>
              </a:xfrm>
              <a:custGeom>
                <a:avLst/>
                <a:gdLst>
                  <a:gd name="connsiteX0" fmla="*/ 546100 w 546100"/>
                  <a:gd name="connsiteY0" fmla="*/ 0 h 663414"/>
                  <a:gd name="connsiteX1" fmla="*/ 528637 w 546100"/>
                  <a:gd name="connsiteY1" fmla="*/ 101600 h 663414"/>
                  <a:gd name="connsiteX2" fmla="*/ 503237 w 546100"/>
                  <a:gd name="connsiteY2" fmla="*/ 234950 h 663414"/>
                  <a:gd name="connsiteX3" fmla="*/ 420687 w 546100"/>
                  <a:gd name="connsiteY3" fmla="*/ 441325 h 663414"/>
                  <a:gd name="connsiteX4" fmla="*/ 382587 w 546100"/>
                  <a:gd name="connsiteY4" fmla="*/ 509588 h 663414"/>
                  <a:gd name="connsiteX5" fmla="*/ 292100 w 546100"/>
                  <a:gd name="connsiteY5" fmla="*/ 598488 h 663414"/>
                  <a:gd name="connsiteX6" fmla="*/ 161925 w 546100"/>
                  <a:gd name="connsiteY6" fmla="*/ 661988 h 663414"/>
                  <a:gd name="connsiteX7" fmla="*/ 0 w 546100"/>
                  <a:gd name="connsiteY7" fmla="*/ 641350 h 66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100" h="663414">
                    <a:moveTo>
                      <a:pt x="546100" y="0"/>
                    </a:moveTo>
                    <a:cubicBezTo>
                      <a:pt x="540940" y="31221"/>
                      <a:pt x="535781" y="62442"/>
                      <a:pt x="528637" y="101600"/>
                    </a:cubicBezTo>
                    <a:cubicBezTo>
                      <a:pt x="521493" y="140758"/>
                      <a:pt x="521229" y="178329"/>
                      <a:pt x="503237" y="234950"/>
                    </a:cubicBezTo>
                    <a:cubicBezTo>
                      <a:pt x="485245" y="291571"/>
                      <a:pt x="440795" y="395552"/>
                      <a:pt x="420687" y="441325"/>
                    </a:cubicBezTo>
                    <a:cubicBezTo>
                      <a:pt x="400579" y="487098"/>
                      <a:pt x="404018" y="483394"/>
                      <a:pt x="382587" y="509588"/>
                    </a:cubicBezTo>
                    <a:cubicBezTo>
                      <a:pt x="361156" y="535782"/>
                      <a:pt x="328877" y="573088"/>
                      <a:pt x="292100" y="598488"/>
                    </a:cubicBezTo>
                    <a:cubicBezTo>
                      <a:pt x="255323" y="623888"/>
                      <a:pt x="210608" y="654844"/>
                      <a:pt x="161925" y="661988"/>
                    </a:cubicBezTo>
                    <a:cubicBezTo>
                      <a:pt x="113242" y="669132"/>
                      <a:pt x="27517" y="647435"/>
                      <a:pt x="0" y="64135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6138F31F-CFD1-4BDF-8956-37ED51750786}"/>
                  </a:ext>
                </a:extLst>
              </p:cNvPr>
              <p:cNvSpPr/>
              <p:nvPr/>
            </p:nvSpPr>
            <p:spPr>
              <a:xfrm>
                <a:off x="3937000" y="3313113"/>
                <a:ext cx="681038" cy="631102"/>
              </a:xfrm>
              <a:custGeom>
                <a:avLst/>
                <a:gdLst>
                  <a:gd name="connsiteX0" fmla="*/ 681038 w 681038"/>
                  <a:gd name="connsiteY0" fmla="*/ 0 h 631102"/>
                  <a:gd name="connsiteX1" fmla="*/ 646113 w 681038"/>
                  <a:gd name="connsiteY1" fmla="*/ 139700 h 631102"/>
                  <a:gd name="connsiteX2" fmla="*/ 579438 w 681038"/>
                  <a:gd name="connsiteY2" fmla="*/ 325437 h 631102"/>
                  <a:gd name="connsiteX3" fmla="*/ 477838 w 681038"/>
                  <a:gd name="connsiteY3" fmla="*/ 465137 h 631102"/>
                  <a:gd name="connsiteX4" fmla="*/ 355600 w 681038"/>
                  <a:gd name="connsiteY4" fmla="*/ 571500 h 631102"/>
                  <a:gd name="connsiteX5" fmla="*/ 234950 w 681038"/>
                  <a:gd name="connsiteY5" fmla="*/ 619125 h 631102"/>
                  <a:gd name="connsiteX6" fmla="*/ 71438 w 681038"/>
                  <a:gd name="connsiteY6" fmla="*/ 628650 h 631102"/>
                  <a:gd name="connsiteX7" fmla="*/ 0 w 681038"/>
                  <a:gd name="connsiteY7" fmla="*/ 627062 h 6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038" h="631102">
                    <a:moveTo>
                      <a:pt x="681038" y="0"/>
                    </a:moveTo>
                    <a:cubicBezTo>
                      <a:pt x="672042" y="42730"/>
                      <a:pt x="663046" y="85461"/>
                      <a:pt x="646113" y="139700"/>
                    </a:cubicBezTo>
                    <a:cubicBezTo>
                      <a:pt x="629180" y="193939"/>
                      <a:pt x="607484" y="271198"/>
                      <a:pt x="579438" y="325437"/>
                    </a:cubicBezTo>
                    <a:cubicBezTo>
                      <a:pt x="551392" y="379676"/>
                      <a:pt x="515144" y="424127"/>
                      <a:pt x="477838" y="465137"/>
                    </a:cubicBezTo>
                    <a:cubicBezTo>
                      <a:pt x="440532" y="506148"/>
                      <a:pt x="396081" y="545835"/>
                      <a:pt x="355600" y="571500"/>
                    </a:cubicBezTo>
                    <a:cubicBezTo>
                      <a:pt x="315119" y="597165"/>
                      <a:pt x="282310" y="609600"/>
                      <a:pt x="234950" y="619125"/>
                    </a:cubicBezTo>
                    <a:cubicBezTo>
                      <a:pt x="187590" y="628650"/>
                      <a:pt x="110596" y="627327"/>
                      <a:pt x="71438" y="628650"/>
                    </a:cubicBezTo>
                    <a:cubicBezTo>
                      <a:pt x="32280" y="629973"/>
                      <a:pt x="27781" y="634206"/>
                      <a:pt x="0" y="627062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41" name="グループ化 240">
                <a:extLst>
                  <a:ext uri="{FF2B5EF4-FFF2-40B4-BE49-F238E27FC236}">
                    <a16:creationId xmlns:a16="http://schemas.microsoft.com/office/drawing/2014/main" id="{5E9966C7-A6FB-4B5D-8460-A33B36A4F5BC}"/>
                  </a:ext>
                </a:extLst>
              </p:cNvPr>
              <p:cNvGrpSpPr/>
              <p:nvPr/>
            </p:nvGrpSpPr>
            <p:grpSpPr>
              <a:xfrm>
                <a:off x="4741332" y="2116667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72" name="直線コネクタ 371">
                  <a:extLst>
                    <a:ext uri="{FF2B5EF4-FFF2-40B4-BE49-F238E27FC236}">
                      <a16:creationId xmlns:a16="http://schemas.microsoft.com/office/drawing/2014/main" id="{4D75F9D0-9CA1-45FC-AC27-B9D328A3D0FD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直線コネクタ 372">
                  <a:extLst>
                    <a:ext uri="{FF2B5EF4-FFF2-40B4-BE49-F238E27FC236}">
                      <a16:creationId xmlns:a16="http://schemas.microsoft.com/office/drawing/2014/main" id="{AF9EC6BC-F355-4DE0-942B-399AA1D21927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直線コネクタ 373">
                  <a:extLst>
                    <a:ext uri="{FF2B5EF4-FFF2-40B4-BE49-F238E27FC236}">
                      <a16:creationId xmlns:a16="http://schemas.microsoft.com/office/drawing/2014/main" id="{87218AF0-72A6-4B9C-8A98-D4DC770B7018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5C5928CC-2496-4CA4-B943-E343320DE55B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26E94DC5-49BF-43A2-827E-73CFD2928168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42" name="直線コネクタ 241">
                <a:extLst>
                  <a:ext uri="{FF2B5EF4-FFF2-40B4-BE49-F238E27FC236}">
                    <a16:creationId xmlns:a16="http://schemas.microsoft.com/office/drawing/2014/main" id="{1B2EB3DF-0CDD-439F-B926-C8D71CF487C9}"/>
                  </a:ext>
                </a:extLst>
              </p:cNvPr>
              <p:cNvCxnSpPr>
                <a:stCxn id="376" idx="2"/>
              </p:cNvCxnSpPr>
              <p:nvPr/>
            </p:nvCxnSpPr>
            <p:spPr>
              <a:xfrm>
                <a:off x="4813299" y="2321983"/>
                <a:ext cx="3176" cy="1013355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直線コネクタ 242">
                <a:extLst>
                  <a:ext uri="{FF2B5EF4-FFF2-40B4-BE49-F238E27FC236}">
                    <a16:creationId xmlns:a16="http://schemas.microsoft.com/office/drawing/2014/main" id="{FB2B72B7-0C3D-421E-8169-4CA1043951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2321983"/>
                <a:ext cx="0" cy="105305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直線コネクタ 243">
                <a:extLst>
                  <a:ext uri="{FF2B5EF4-FFF2-40B4-BE49-F238E27FC236}">
                    <a16:creationId xmlns:a16="http://schemas.microsoft.com/office/drawing/2014/main" id="{25614051-2AF5-47B8-8715-4A4ECD270B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2659063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直線コネクタ 244">
                <a:extLst>
                  <a:ext uri="{FF2B5EF4-FFF2-40B4-BE49-F238E27FC236}">
                    <a16:creationId xmlns:a16="http://schemas.microsoft.com/office/drawing/2014/main" id="{A3FAEADD-F85D-4066-A65D-617285A2D1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3668" y="2659063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直線コネクタ 245">
                <a:extLst>
                  <a:ext uri="{FF2B5EF4-FFF2-40B4-BE49-F238E27FC236}">
                    <a16:creationId xmlns:a16="http://schemas.microsoft.com/office/drawing/2014/main" id="{7446F852-2671-420E-BF8F-7451415BF7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95593" y="2597679"/>
                <a:ext cx="0" cy="304271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C6E36AE4-16FB-45C4-B774-EE2C99A57685}"/>
                  </a:ext>
                </a:extLst>
              </p:cNvPr>
              <p:cNvSpPr/>
              <p:nvPr/>
            </p:nvSpPr>
            <p:spPr>
              <a:xfrm>
                <a:off x="5091113" y="2414739"/>
                <a:ext cx="304800" cy="177649"/>
              </a:xfrm>
              <a:custGeom>
                <a:avLst/>
                <a:gdLst>
                  <a:gd name="connsiteX0" fmla="*/ 0 w 304800"/>
                  <a:gd name="connsiteY0" fmla="*/ 28424 h 177649"/>
                  <a:gd name="connsiteX1" fmla="*/ 68262 w 304800"/>
                  <a:gd name="connsiteY1" fmla="*/ 1436 h 177649"/>
                  <a:gd name="connsiteX2" fmla="*/ 130175 w 304800"/>
                  <a:gd name="connsiteY2" fmla="*/ 9374 h 177649"/>
                  <a:gd name="connsiteX3" fmla="*/ 230187 w 304800"/>
                  <a:gd name="connsiteY3" fmla="*/ 56999 h 177649"/>
                  <a:gd name="connsiteX4" fmla="*/ 304800 w 304800"/>
                  <a:gd name="connsiteY4" fmla="*/ 177649 h 17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800" h="177649">
                    <a:moveTo>
                      <a:pt x="0" y="28424"/>
                    </a:moveTo>
                    <a:cubicBezTo>
                      <a:pt x="23283" y="16517"/>
                      <a:pt x="46566" y="4611"/>
                      <a:pt x="68262" y="1436"/>
                    </a:cubicBezTo>
                    <a:cubicBezTo>
                      <a:pt x="89958" y="-1739"/>
                      <a:pt x="103188" y="114"/>
                      <a:pt x="130175" y="9374"/>
                    </a:cubicBezTo>
                    <a:cubicBezTo>
                      <a:pt x="157162" y="18634"/>
                      <a:pt x="201083" y="28953"/>
                      <a:pt x="230187" y="56999"/>
                    </a:cubicBezTo>
                    <a:cubicBezTo>
                      <a:pt x="259291" y="85045"/>
                      <a:pt x="282045" y="131347"/>
                      <a:pt x="304800" y="177649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F5A6AF55-31C4-4574-9489-2D849A11F3BA}"/>
                  </a:ext>
                </a:extLst>
              </p:cNvPr>
              <p:cNvSpPr/>
              <p:nvPr/>
            </p:nvSpPr>
            <p:spPr>
              <a:xfrm>
                <a:off x="5087938" y="2605132"/>
                <a:ext cx="146050" cy="52343"/>
              </a:xfrm>
              <a:custGeom>
                <a:avLst/>
                <a:gdLst>
                  <a:gd name="connsiteX0" fmla="*/ 0 w 146050"/>
                  <a:gd name="connsiteY0" fmla="*/ 52343 h 52343"/>
                  <a:gd name="connsiteX1" fmla="*/ 65087 w 146050"/>
                  <a:gd name="connsiteY1" fmla="*/ 3131 h 52343"/>
                  <a:gd name="connsiteX2" fmla="*/ 107950 w 146050"/>
                  <a:gd name="connsiteY2" fmla="*/ 9481 h 52343"/>
                  <a:gd name="connsiteX3" fmla="*/ 146050 w 146050"/>
                  <a:gd name="connsiteY3" fmla="*/ 45993 h 5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52343">
                    <a:moveTo>
                      <a:pt x="0" y="52343"/>
                    </a:moveTo>
                    <a:cubicBezTo>
                      <a:pt x="23547" y="31309"/>
                      <a:pt x="47095" y="10275"/>
                      <a:pt x="65087" y="3131"/>
                    </a:cubicBezTo>
                    <a:cubicBezTo>
                      <a:pt x="83079" y="-4013"/>
                      <a:pt x="94456" y="2337"/>
                      <a:pt x="107950" y="9481"/>
                    </a:cubicBezTo>
                    <a:cubicBezTo>
                      <a:pt x="121444" y="16625"/>
                      <a:pt x="133747" y="31309"/>
                      <a:pt x="146050" y="45993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CD9D4648-78B8-4EFE-9FF0-DB157C4D0FED}"/>
                  </a:ext>
                </a:extLst>
              </p:cNvPr>
              <p:cNvSpPr/>
              <p:nvPr/>
            </p:nvSpPr>
            <p:spPr>
              <a:xfrm flipV="1">
                <a:off x="5085291" y="2858073"/>
                <a:ext cx="146050" cy="52343"/>
              </a:xfrm>
              <a:custGeom>
                <a:avLst/>
                <a:gdLst>
                  <a:gd name="connsiteX0" fmla="*/ 0 w 146050"/>
                  <a:gd name="connsiteY0" fmla="*/ 52343 h 52343"/>
                  <a:gd name="connsiteX1" fmla="*/ 65087 w 146050"/>
                  <a:gd name="connsiteY1" fmla="*/ 3131 h 52343"/>
                  <a:gd name="connsiteX2" fmla="*/ 107950 w 146050"/>
                  <a:gd name="connsiteY2" fmla="*/ 9481 h 52343"/>
                  <a:gd name="connsiteX3" fmla="*/ 146050 w 146050"/>
                  <a:gd name="connsiteY3" fmla="*/ 45993 h 5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52343">
                    <a:moveTo>
                      <a:pt x="0" y="52343"/>
                    </a:moveTo>
                    <a:cubicBezTo>
                      <a:pt x="23547" y="31309"/>
                      <a:pt x="47095" y="10275"/>
                      <a:pt x="65087" y="3131"/>
                    </a:cubicBezTo>
                    <a:cubicBezTo>
                      <a:pt x="83079" y="-4013"/>
                      <a:pt x="94456" y="2337"/>
                      <a:pt x="107950" y="9481"/>
                    </a:cubicBezTo>
                    <a:cubicBezTo>
                      <a:pt x="121444" y="16625"/>
                      <a:pt x="133747" y="31309"/>
                      <a:pt x="146050" y="45993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DD1340F8-E5FE-4244-AB0D-5285FAC50A47}"/>
                  </a:ext>
                </a:extLst>
              </p:cNvPr>
              <p:cNvSpPr/>
              <p:nvPr/>
            </p:nvSpPr>
            <p:spPr>
              <a:xfrm>
                <a:off x="5092700" y="2909888"/>
                <a:ext cx="303213" cy="171038"/>
              </a:xfrm>
              <a:custGeom>
                <a:avLst/>
                <a:gdLst>
                  <a:gd name="connsiteX0" fmla="*/ 303213 w 303213"/>
                  <a:gd name="connsiteY0" fmla="*/ 0 h 171038"/>
                  <a:gd name="connsiteX1" fmla="*/ 285750 w 303213"/>
                  <a:gd name="connsiteY1" fmla="*/ 52387 h 171038"/>
                  <a:gd name="connsiteX2" fmla="*/ 227013 w 303213"/>
                  <a:gd name="connsiteY2" fmla="*/ 119062 h 171038"/>
                  <a:gd name="connsiteX3" fmla="*/ 146050 w 303213"/>
                  <a:gd name="connsiteY3" fmla="*/ 163512 h 171038"/>
                  <a:gd name="connsiteX4" fmla="*/ 71438 w 303213"/>
                  <a:gd name="connsiteY4" fmla="*/ 169862 h 171038"/>
                  <a:gd name="connsiteX5" fmla="*/ 0 w 303213"/>
                  <a:gd name="connsiteY5" fmla="*/ 150812 h 17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213" h="171038">
                    <a:moveTo>
                      <a:pt x="303213" y="0"/>
                    </a:moveTo>
                    <a:cubicBezTo>
                      <a:pt x="300831" y="16271"/>
                      <a:pt x="298450" y="32543"/>
                      <a:pt x="285750" y="52387"/>
                    </a:cubicBezTo>
                    <a:cubicBezTo>
                      <a:pt x="273050" y="72231"/>
                      <a:pt x="250296" y="100541"/>
                      <a:pt x="227013" y="119062"/>
                    </a:cubicBezTo>
                    <a:cubicBezTo>
                      <a:pt x="203730" y="137583"/>
                      <a:pt x="171979" y="155045"/>
                      <a:pt x="146050" y="163512"/>
                    </a:cubicBezTo>
                    <a:cubicBezTo>
                      <a:pt x="120121" y="171979"/>
                      <a:pt x="95780" y="171979"/>
                      <a:pt x="71438" y="169862"/>
                    </a:cubicBezTo>
                    <a:cubicBezTo>
                      <a:pt x="47096" y="167745"/>
                      <a:pt x="14288" y="155575"/>
                      <a:pt x="0" y="150812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51" name="直線コネクタ 250">
                <a:extLst>
                  <a:ext uri="{FF2B5EF4-FFF2-40B4-BE49-F238E27FC236}">
                    <a16:creationId xmlns:a16="http://schemas.microsoft.com/office/drawing/2014/main" id="{C0921878-8F66-452E-89AC-58EDC15E43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7618" y="3060700"/>
                <a:ext cx="0" cy="201612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466A4CD7-366C-4862-9CE9-DA0E16427169}"/>
                  </a:ext>
                </a:extLst>
              </p:cNvPr>
              <p:cNvSpPr/>
              <p:nvPr/>
            </p:nvSpPr>
            <p:spPr>
              <a:xfrm>
                <a:off x="5087938" y="3259138"/>
                <a:ext cx="542925" cy="666750"/>
              </a:xfrm>
              <a:custGeom>
                <a:avLst/>
                <a:gdLst>
                  <a:gd name="connsiteX0" fmla="*/ 0 w 542925"/>
                  <a:gd name="connsiteY0" fmla="*/ 0 h 666750"/>
                  <a:gd name="connsiteX1" fmla="*/ 9525 w 542925"/>
                  <a:gd name="connsiteY1" fmla="*/ 125412 h 666750"/>
                  <a:gd name="connsiteX2" fmla="*/ 49212 w 542925"/>
                  <a:gd name="connsiteY2" fmla="*/ 317500 h 666750"/>
                  <a:gd name="connsiteX3" fmla="*/ 142875 w 542925"/>
                  <a:gd name="connsiteY3" fmla="*/ 530225 h 666750"/>
                  <a:gd name="connsiteX4" fmla="*/ 258762 w 542925"/>
                  <a:gd name="connsiteY4" fmla="*/ 625475 h 666750"/>
                  <a:gd name="connsiteX5" fmla="*/ 542925 w 542925"/>
                  <a:gd name="connsiteY5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2925" h="666750">
                    <a:moveTo>
                      <a:pt x="0" y="0"/>
                    </a:moveTo>
                    <a:cubicBezTo>
                      <a:pt x="661" y="36247"/>
                      <a:pt x="1323" y="72495"/>
                      <a:pt x="9525" y="125412"/>
                    </a:cubicBezTo>
                    <a:cubicBezTo>
                      <a:pt x="17727" y="178329"/>
                      <a:pt x="26987" y="250031"/>
                      <a:pt x="49212" y="317500"/>
                    </a:cubicBezTo>
                    <a:cubicBezTo>
                      <a:pt x="71437" y="384969"/>
                      <a:pt x="107950" y="478896"/>
                      <a:pt x="142875" y="530225"/>
                    </a:cubicBezTo>
                    <a:cubicBezTo>
                      <a:pt x="177800" y="581554"/>
                      <a:pt x="192087" y="602721"/>
                      <a:pt x="258762" y="625475"/>
                    </a:cubicBezTo>
                    <a:cubicBezTo>
                      <a:pt x="325437" y="648229"/>
                      <a:pt x="496623" y="661988"/>
                      <a:pt x="542925" y="66675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B693BBA0-68AF-4502-B353-344B4E166070}"/>
                  </a:ext>
                </a:extLst>
              </p:cNvPr>
              <p:cNvSpPr/>
              <p:nvPr/>
            </p:nvSpPr>
            <p:spPr>
              <a:xfrm>
                <a:off x="4814888" y="3335338"/>
                <a:ext cx="811212" cy="625475"/>
              </a:xfrm>
              <a:custGeom>
                <a:avLst/>
                <a:gdLst>
                  <a:gd name="connsiteX0" fmla="*/ 0 w 811212"/>
                  <a:gd name="connsiteY0" fmla="*/ 0 h 625475"/>
                  <a:gd name="connsiteX1" fmla="*/ 39687 w 811212"/>
                  <a:gd name="connsiteY1" fmla="*/ 165100 h 625475"/>
                  <a:gd name="connsiteX2" fmla="*/ 119062 w 811212"/>
                  <a:gd name="connsiteY2" fmla="*/ 376237 h 625475"/>
                  <a:gd name="connsiteX3" fmla="*/ 284162 w 811212"/>
                  <a:gd name="connsiteY3" fmla="*/ 542925 h 625475"/>
                  <a:gd name="connsiteX4" fmla="*/ 515937 w 811212"/>
                  <a:gd name="connsiteY4" fmla="*/ 625475 h 625475"/>
                  <a:gd name="connsiteX5" fmla="*/ 811212 w 811212"/>
                  <a:gd name="connsiteY5" fmla="*/ 596900 h 62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212" h="625475">
                    <a:moveTo>
                      <a:pt x="0" y="0"/>
                    </a:moveTo>
                    <a:cubicBezTo>
                      <a:pt x="9921" y="51197"/>
                      <a:pt x="19843" y="102394"/>
                      <a:pt x="39687" y="165100"/>
                    </a:cubicBezTo>
                    <a:cubicBezTo>
                      <a:pt x="59531" y="227806"/>
                      <a:pt x="78316" y="313266"/>
                      <a:pt x="119062" y="376237"/>
                    </a:cubicBezTo>
                    <a:cubicBezTo>
                      <a:pt x="159808" y="439208"/>
                      <a:pt x="218016" y="501385"/>
                      <a:pt x="284162" y="542925"/>
                    </a:cubicBezTo>
                    <a:cubicBezTo>
                      <a:pt x="350308" y="584465"/>
                      <a:pt x="428095" y="616479"/>
                      <a:pt x="515937" y="625475"/>
                    </a:cubicBezTo>
                    <a:lnTo>
                      <a:pt x="811212" y="596900"/>
                    </a:ln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3AE7D51A-68C1-44E6-948A-046A4B0C54EA}"/>
                  </a:ext>
                </a:extLst>
              </p:cNvPr>
              <p:cNvSpPr/>
              <p:nvPr/>
            </p:nvSpPr>
            <p:spPr>
              <a:xfrm>
                <a:off x="5621338" y="2279650"/>
                <a:ext cx="276225" cy="147638"/>
              </a:xfrm>
              <a:custGeom>
                <a:avLst/>
                <a:gdLst>
                  <a:gd name="connsiteX0" fmla="*/ 0 w 276225"/>
                  <a:gd name="connsiteY0" fmla="*/ 147638 h 147638"/>
                  <a:gd name="connsiteX1" fmla="*/ 23812 w 276225"/>
                  <a:gd name="connsiteY1" fmla="*/ 65088 h 147638"/>
                  <a:gd name="connsiteX2" fmla="*/ 130175 w 276225"/>
                  <a:gd name="connsiteY2" fmla="*/ 11113 h 147638"/>
                  <a:gd name="connsiteX3" fmla="*/ 276225 w 276225"/>
                  <a:gd name="connsiteY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147638">
                    <a:moveTo>
                      <a:pt x="0" y="147638"/>
                    </a:moveTo>
                    <a:cubicBezTo>
                      <a:pt x="1058" y="117740"/>
                      <a:pt x="2116" y="87842"/>
                      <a:pt x="23812" y="65088"/>
                    </a:cubicBezTo>
                    <a:cubicBezTo>
                      <a:pt x="45508" y="42334"/>
                      <a:pt x="88106" y="21961"/>
                      <a:pt x="130175" y="11113"/>
                    </a:cubicBezTo>
                    <a:cubicBezTo>
                      <a:pt x="172244" y="265"/>
                      <a:pt x="224234" y="132"/>
                      <a:pt x="276225" y="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6A506020-C8DE-4A01-9A6D-27866BF157AA}"/>
                  </a:ext>
                </a:extLst>
              </p:cNvPr>
              <p:cNvSpPr/>
              <p:nvPr/>
            </p:nvSpPr>
            <p:spPr>
              <a:xfrm flipV="1">
                <a:off x="5621338" y="2414739"/>
                <a:ext cx="276225" cy="147638"/>
              </a:xfrm>
              <a:custGeom>
                <a:avLst/>
                <a:gdLst>
                  <a:gd name="connsiteX0" fmla="*/ 0 w 276225"/>
                  <a:gd name="connsiteY0" fmla="*/ 147638 h 147638"/>
                  <a:gd name="connsiteX1" fmla="*/ 23812 w 276225"/>
                  <a:gd name="connsiteY1" fmla="*/ 65088 h 147638"/>
                  <a:gd name="connsiteX2" fmla="*/ 130175 w 276225"/>
                  <a:gd name="connsiteY2" fmla="*/ 11113 h 147638"/>
                  <a:gd name="connsiteX3" fmla="*/ 276225 w 276225"/>
                  <a:gd name="connsiteY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147638">
                    <a:moveTo>
                      <a:pt x="0" y="147638"/>
                    </a:moveTo>
                    <a:cubicBezTo>
                      <a:pt x="1058" y="117740"/>
                      <a:pt x="2116" y="87842"/>
                      <a:pt x="23812" y="65088"/>
                    </a:cubicBezTo>
                    <a:cubicBezTo>
                      <a:pt x="45508" y="42334"/>
                      <a:pt x="88106" y="21961"/>
                      <a:pt x="130175" y="11113"/>
                    </a:cubicBezTo>
                    <a:cubicBezTo>
                      <a:pt x="172244" y="265"/>
                      <a:pt x="224234" y="132"/>
                      <a:pt x="276225" y="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56" name="直線コネクタ 255">
                <a:extLst>
                  <a:ext uri="{FF2B5EF4-FFF2-40B4-BE49-F238E27FC236}">
                    <a16:creationId xmlns:a16="http://schemas.microsoft.com/office/drawing/2014/main" id="{356100F4-1F5D-4A71-B5BF-B5B7D1B03B65}"/>
                  </a:ext>
                </a:extLst>
              </p:cNvPr>
              <p:cNvCxnSpPr>
                <a:stCxn id="254" idx="3"/>
              </p:cNvCxnSpPr>
              <p:nvPr/>
            </p:nvCxnSpPr>
            <p:spPr>
              <a:xfrm>
                <a:off x="5897563" y="2279650"/>
                <a:ext cx="54133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直線コネクタ 256">
                <a:extLst>
                  <a:ext uri="{FF2B5EF4-FFF2-40B4-BE49-F238E27FC236}">
                    <a16:creationId xmlns:a16="http://schemas.microsoft.com/office/drawing/2014/main" id="{9EF5FDA4-9ED3-4EA9-839C-BF57F2D6604C}"/>
                  </a:ext>
                </a:extLst>
              </p:cNvPr>
              <p:cNvCxnSpPr/>
              <p:nvPr/>
            </p:nvCxnSpPr>
            <p:spPr>
              <a:xfrm>
                <a:off x="5897563" y="2562225"/>
                <a:ext cx="54133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D8172C6A-3505-44C7-AB49-871C13812CA7}"/>
                  </a:ext>
                </a:extLst>
              </p:cNvPr>
              <p:cNvSpPr/>
              <p:nvPr/>
            </p:nvSpPr>
            <p:spPr>
              <a:xfrm>
                <a:off x="6475778" y="2263776"/>
                <a:ext cx="13922" cy="153988"/>
              </a:xfrm>
              <a:custGeom>
                <a:avLst/>
                <a:gdLst>
                  <a:gd name="connsiteX0" fmla="*/ 13922 w 13922"/>
                  <a:gd name="connsiteY0" fmla="*/ 0 h 153988"/>
                  <a:gd name="connsiteX1" fmla="*/ 1222 w 13922"/>
                  <a:gd name="connsiteY1" fmla="*/ 122238 h 153988"/>
                  <a:gd name="connsiteX2" fmla="*/ 1222 w 13922"/>
                  <a:gd name="connsiteY2" fmla="*/ 153988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2" h="153988">
                    <a:moveTo>
                      <a:pt x="13922" y="0"/>
                    </a:moveTo>
                    <a:cubicBezTo>
                      <a:pt x="8630" y="48286"/>
                      <a:pt x="3339" y="96573"/>
                      <a:pt x="1222" y="122238"/>
                    </a:cubicBezTo>
                    <a:cubicBezTo>
                      <a:pt x="-895" y="147903"/>
                      <a:pt x="163" y="150945"/>
                      <a:pt x="1222" y="153988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9E9BCB2B-B109-423C-AB13-3195C0FCDC11}"/>
                  </a:ext>
                </a:extLst>
              </p:cNvPr>
              <p:cNvSpPr/>
              <p:nvPr/>
            </p:nvSpPr>
            <p:spPr>
              <a:xfrm flipV="1">
                <a:off x="6476387" y="2417764"/>
                <a:ext cx="13922" cy="153988"/>
              </a:xfrm>
              <a:custGeom>
                <a:avLst/>
                <a:gdLst>
                  <a:gd name="connsiteX0" fmla="*/ 13922 w 13922"/>
                  <a:gd name="connsiteY0" fmla="*/ 0 h 153988"/>
                  <a:gd name="connsiteX1" fmla="*/ 1222 w 13922"/>
                  <a:gd name="connsiteY1" fmla="*/ 122238 h 153988"/>
                  <a:gd name="connsiteX2" fmla="*/ 1222 w 13922"/>
                  <a:gd name="connsiteY2" fmla="*/ 153988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2" h="153988">
                    <a:moveTo>
                      <a:pt x="13922" y="0"/>
                    </a:moveTo>
                    <a:cubicBezTo>
                      <a:pt x="8630" y="48286"/>
                      <a:pt x="3339" y="96573"/>
                      <a:pt x="1222" y="122238"/>
                    </a:cubicBezTo>
                    <a:cubicBezTo>
                      <a:pt x="-895" y="147903"/>
                      <a:pt x="163" y="150945"/>
                      <a:pt x="1222" y="153988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4E73D15A-E301-4129-B73D-61359E5AF006}"/>
                  </a:ext>
                </a:extLst>
              </p:cNvPr>
              <p:cNvSpPr/>
              <p:nvPr/>
            </p:nvSpPr>
            <p:spPr>
              <a:xfrm>
                <a:off x="6437302" y="2257425"/>
                <a:ext cx="22236" cy="319088"/>
              </a:xfrm>
              <a:custGeom>
                <a:avLst/>
                <a:gdLst>
                  <a:gd name="connsiteX0" fmla="*/ 22236 w 22236"/>
                  <a:gd name="connsiteY0" fmla="*/ 0 h 319088"/>
                  <a:gd name="connsiteX1" fmla="*/ 11 w 22236"/>
                  <a:gd name="connsiteY1" fmla="*/ 169863 h 319088"/>
                  <a:gd name="connsiteX2" fmla="*/ 19061 w 22236"/>
                  <a:gd name="connsiteY2" fmla="*/ 319088 h 31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36" h="319088">
                    <a:moveTo>
                      <a:pt x="22236" y="0"/>
                    </a:moveTo>
                    <a:cubicBezTo>
                      <a:pt x="11388" y="58341"/>
                      <a:pt x="540" y="116682"/>
                      <a:pt x="11" y="169863"/>
                    </a:cubicBezTo>
                    <a:cubicBezTo>
                      <a:pt x="-518" y="223044"/>
                      <a:pt x="17474" y="296599"/>
                      <a:pt x="19061" y="319088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1" name="グループ化 260">
                <a:extLst>
                  <a:ext uri="{FF2B5EF4-FFF2-40B4-BE49-F238E27FC236}">
                    <a16:creationId xmlns:a16="http://schemas.microsoft.com/office/drawing/2014/main" id="{D87FED46-B99C-446B-BBD2-3A284C089735}"/>
                  </a:ext>
                </a:extLst>
              </p:cNvPr>
              <p:cNvGrpSpPr/>
              <p:nvPr/>
            </p:nvGrpSpPr>
            <p:grpSpPr>
              <a:xfrm rot="16200000">
                <a:off x="5569481" y="3581401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67" name="直線コネクタ 366">
                  <a:extLst>
                    <a:ext uri="{FF2B5EF4-FFF2-40B4-BE49-F238E27FC236}">
                      <a16:creationId xmlns:a16="http://schemas.microsoft.com/office/drawing/2014/main" id="{A3B1ED19-F175-4672-9F96-B654267BAD8A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直線コネクタ 367">
                  <a:extLst>
                    <a:ext uri="{FF2B5EF4-FFF2-40B4-BE49-F238E27FC236}">
                      <a16:creationId xmlns:a16="http://schemas.microsoft.com/office/drawing/2014/main" id="{866FB1E6-1742-442F-B433-AC88158E3804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直線コネクタ 368">
                  <a:extLst>
                    <a:ext uri="{FF2B5EF4-FFF2-40B4-BE49-F238E27FC236}">
                      <a16:creationId xmlns:a16="http://schemas.microsoft.com/office/drawing/2014/main" id="{37556778-2873-454B-879F-675C02302928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16745C89-6378-462D-A721-4E56EB010BDA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5B1F8E72-0977-4A05-B4FC-1081A8E19FA9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F1D4DD74-328F-4E73-86DE-EA7882F898F7}"/>
                  </a:ext>
                </a:extLst>
              </p:cNvPr>
              <p:cNvSpPr/>
              <p:nvPr/>
            </p:nvSpPr>
            <p:spPr>
              <a:xfrm>
                <a:off x="6688667" y="2125133"/>
                <a:ext cx="260405" cy="960967"/>
              </a:xfrm>
              <a:custGeom>
                <a:avLst/>
                <a:gdLst>
                  <a:gd name="connsiteX0" fmla="*/ 258233 w 260405"/>
                  <a:gd name="connsiteY0" fmla="*/ 0 h 960967"/>
                  <a:gd name="connsiteX1" fmla="*/ 247650 w 260405"/>
                  <a:gd name="connsiteY1" fmla="*/ 139700 h 960967"/>
                  <a:gd name="connsiteX2" fmla="*/ 160866 w 260405"/>
                  <a:gd name="connsiteY2" fmla="*/ 592667 h 960967"/>
                  <a:gd name="connsiteX3" fmla="*/ 0 w 260405"/>
                  <a:gd name="connsiteY3" fmla="*/ 960967 h 96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405" h="960967">
                    <a:moveTo>
                      <a:pt x="258233" y="0"/>
                    </a:moveTo>
                    <a:cubicBezTo>
                      <a:pt x="261055" y="20461"/>
                      <a:pt x="263878" y="40922"/>
                      <a:pt x="247650" y="139700"/>
                    </a:cubicBezTo>
                    <a:cubicBezTo>
                      <a:pt x="231422" y="238478"/>
                      <a:pt x="202141" y="455789"/>
                      <a:pt x="160866" y="592667"/>
                    </a:cubicBezTo>
                    <a:cubicBezTo>
                      <a:pt x="119591" y="729545"/>
                      <a:pt x="29986" y="898173"/>
                      <a:pt x="0" y="960967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F53C3A17-2E7C-46E8-B8C3-59684C2A517F}"/>
                  </a:ext>
                </a:extLst>
              </p:cNvPr>
              <p:cNvSpPr/>
              <p:nvPr/>
            </p:nvSpPr>
            <p:spPr>
              <a:xfrm>
                <a:off x="5878513" y="3076575"/>
                <a:ext cx="817562" cy="468313"/>
              </a:xfrm>
              <a:custGeom>
                <a:avLst/>
                <a:gdLst>
                  <a:gd name="connsiteX0" fmla="*/ 817562 w 817562"/>
                  <a:gd name="connsiteY0" fmla="*/ 0 h 468313"/>
                  <a:gd name="connsiteX1" fmla="*/ 681037 w 817562"/>
                  <a:gd name="connsiteY1" fmla="*/ 180975 h 468313"/>
                  <a:gd name="connsiteX2" fmla="*/ 511175 w 817562"/>
                  <a:gd name="connsiteY2" fmla="*/ 327025 h 468313"/>
                  <a:gd name="connsiteX3" fmla="*/ 265112 w 817562"/>
                  <a:gd name="connsiteY3" fmla="*/ 434975 h 468313"/>
                  <a:gd name="connsiteX4" fmla="*/ 0 w 817562"/>
                  <a:gd name="connsiteY4" fmla="*/ 468313 h 46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7562" h="468313">
                    <a:moveTo>
                      <a:pt x="817562" y="0"/>
                    </a:moveTo>
                    <a:cubicBezTo>
                      <a:pt x="774831" y="63235"/>
                      <a:pt x="732101" y="126471"/>
                      <a:pt x="681037" y="180975"/>
                    </a:cubicBezTo>
                    <a:cubicBezTo>
                      <a:pt x="629973" y="235479"/>
                      <a:pt x="580496" y="284692"/>
                      <a:pt x="511175" y="327025"/>
                    </a:cubicBezTo>
                    <a:cubicBezTo>
                      <a:pt x="441854" y="369358"/>
                      <a:pt x="350308" y="411427"/>
                      <a:pt x="265112" y="434975"/>
                    </a:cubicBezTo>
                    <a:cubicBezTo>
                      <a:pt x="179916" y="458523"/>
                      <a:pt x="89958" y="463418"/>
                      <a:pt x="0" y="468313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E40919C4-0ED6-48E0-A41C-9651B48DC1E1}"/>
                  </a:ext>
                </a:extLst>
              </p:cNvPr>
              <p:cNvSpPr/>
              <p:nvPr/>
            </p:nvSpPr>
            <p:spPr>
              <a:xfrm>
                <a:off x="6946900" y="2128838"/>
                <a:ext cx="44538" cy="919162"/>
              </a:xfrm>
              <a:custGeom>
                <a:avLst/>
                <a:gdLst>
                  <a:gd name="connsiteX0" fmla="*/ 4763 w 44538"/>
                  <a:gd name="connsiteY0" fmla="*/ 0 h 919162"/>
                  <a:gd name="connsiteX1" fmla="*/ 41275 w 44538"/>
                  <a:gd name="connsiteY1" fmla="*/ 314325 h 919162"/>
                  <a:gd name="connsiteX2" fmla="*/ 38100 w 44538"/>
                  <a:gd name="connsiteY2" fmla="*/ 633412 h 919162"/>
                  <a:gd name="connsiteX3" fmla="*/ 0 w 44538"/>
                  <a:gd name="connsiteY3" fmla="*/ 919162 h 91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38" h="919162">
                    <a:moveTo>
                      <a:pt x="4763" y="0"/>
                    </a:moveTo>
                    <a:cubicBezTo>
                      <a:pt x="20241" y="104378"/>
                      <a:pt x="35719" y="208756"/>
                      <a:pt x="41275" y="314325"/>
                    </a:cubicBezTo>
                    <a:cubicBezTo>
                      <a:pt x="46831" y="419894"/>
                      <a:pt x="44979" y="532606"/>
                      <a:pt x="38100" y="633412"/>
                    </a:cubicBezTo>
                    <a:cubicBezTo>
                      <a:pt x="31221" y="734218"/>
                      <a:pt x="9790" y="874183"/>
                      <a:pt x="0" y="919162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D3D15362-624F-434F-A05E-0A0F7645F335}"/>
                  </a:ext>
                </a:extLst>
              </p:cNvPr>
              <p:cNvSpPr/>
              <p:nvPr/>
            </p:nvSpPr>
            <p:spPr>
              <a:xfrm>
                <a:off x="6388100" y="3040063"/>
                <a:ext cx="560388" cy="685800"/>
              </a:xfrm>
              <a:custGeom>
                <a:avLst/>
                <a:gdLst>
                  <a:gd name="connsiteX0" fmla="*/ 560388 w 560388"/>
                  <a:gd name="connsiteY0" fmla="*/ 0 h 685800"/>
                  <a:gd name="connsiteX1" fmla="*/ 503238 w 560388"/>
                  <a:gd name="connsiteY1" fmla="*/ 179387 h 685800"/>
                  <a:gd name="connsiteX2" fmla="*/ 322263 w 560388"/>
                  <a:gd name="connsiteY2" fmla="*/ 454025 h 685800"/>
                  <a:gd name="connsiteX3" fmla="*/ 0 w 560388"/>
                  <a:gd name="connsiteY3" fmla="*/ 685800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0388" h="685800">
                    <a:moveTo>
                      <a:pt x="560388" y="0"/>
                    </a:moveTo>
                    <a:cubicBezTo>
                      <a:pt x="551656" y="51858"/>
                      <a:pt x="542925" y="103716"/>
                      <a:pt x="503238" y="179387"/>
                    </a:cubicBezTo>
                    <a:cubicBezTo>
                      <a:pt x="463551" y="255058"/>
                      <a:pt x="406136" y="369623"/>
                      <a:pt x="322263" y="454025"/>
                    </a:cubicBezTo>
                    <a:cubicBezTo>
                      <a:pt x="238390" y="538427"/>
                      <a:pt x="119195" y="612113"/>
                      <a:pt x="0" y="685800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B4A108B7-79EB-4A6E-9FB2-C207C89F081D}"/>
                  </a:ext>
                </a:extLst>
              </p:cNvPr>
              <p:cNvSpPr/>
              <p:nvPr/>
            </p:nvSpPr>
            <p:spPr>
              <a:xfrm>
                <a:off x="5872163" y="3724275"/>
                <a:ext cx="520700" cy="93663"/>
              </a:xfrm>
              <a:custGeom>
                <a:avLst/>
                <a:gdLst>
                  <a:gd name="connsiteX0" fmla="*/ 520700 w 520700"/>
                  <a:gd name="connsiteY0" fmla="*/ 0 h 93663"/>
                  <a:gd name="connsiteX1" fmla="*/ 352425 w 520700"/>
                  <a:gd name="connsiteY1" fmla="*/ 58738 h 93663"/>
                  <a:gd name="connsiteX2" fmla="*/ 0 w 520700"/>
                  <a:gd name="connsiteY2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700" h="93663">
                    <a:moveTo>
                      <a:pt x="520700" y="0"/>
                    </a:moveTo>
                    <a:cubicBezTo>
                      <a:pt x="479954" y="21564"/>
                      <a:pt x="439208" y="43128"/>
                      <a:pt x="352425" y="58738"/>
                    </a:cubicBezTo>
                    <a:cubicBezTo>
                      <a:pt x="265642" y="74349"/>
                      <a:pt x="132821" y="84006"/>
                      <a:pt x="0" y="93663"/>
                    </a:cubicBezTo>
                  </a:path>
                </a:pathLst>
              </a:custGeom>
              <a:grpFill/>
              <a:ln w="2540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7" name="グループ化 266">
                <a:extLst>
                  <a:ext uri="{FF2B5EF4-FFF2-40B4-BE49-F238E27FC236}">
                    <a16:creationId xmlns:a16="http://schemas.microsoft.com/office/drawing/2014/main" id="{8BE957B9-DF05-4D2B-B91C-E848687B11AC}"/>
                  </a:ext>
                </a:extLst>
              </p:cNvPr>
              <p:cNvGrpSpPr/>
              <p:nvPr/>
            </p:nvGrpSpPr>
            <p:grpSpPr>
              <a:xfrm rot="16200000">
                <a:off x="7064816" y="2286529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62" name="直線コネクタ 361">
                  <a:extLst>
                    <a:ext uri="{FF2B5EF4-FFF2-40B4-BE49-F238E27FC236}">
                      <a16:creationId xmlns:a16="http://schemas.microsoft.com/office/drawing/2014/main" id="{FED6487B-7EAD-4C06-BFDB-CA63D5688D08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直線コネクタ 362">
                  <a:extLst>
                    <a:ext uri="{FF2B5EF4-FFF2-40B4-BE49-F238E27FC236}">
                      <a16:creationId xmlns:a16="http://schemas.microsoft.com/office/drawing/2014/main" id="{E79EFDF5-460E-4A5C-A74F-2D9B9A3B08C9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4" name="直線コネクタ 363">
                  <a:extLst>
                    <a:ext uri="{FF2B5EF4-FFF2-40B4-BE49-F238E27FC236}">
                      <a16:creationId xmlns:a16="http://schemas.microsoft.com/office/drawing/2014/main" id="{3C0F52D5-2A49-496C-8D49-EA70491C7FBB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3599389E-BEC2-4622-9595-E97C150D90D5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FAE8C998-6DFB-45DC-AA86-9454862264C5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8" name="グループ化 267">
                <a:extLst>
                  <a:ext uri="{FF2B5EF4-FFF2-40B4-BE49-F238E27FC236}">
                    <a16:creationId xmlns:a16="http://schemas.microsoft.com/office/drawing/2014/main" id="{50E024EF-0962-4F58-82CA-E3677D565D59}"/>
                  </a:ext>
                </a:extLst>
              </p:cNvPr>
              <p:cNvGrpSpPr/>
              <p:nvPr/>
            </p:nvGrpSpPr>
            <p:grpSpPr>
              <a:xfrm rot="5400000" flipH="1">
                <a:off x="8019830" y="2286529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57" name="直線コネクタ 356">
                  <a:extLst>
                    <a:ext uri="{FF2B5EF4-FFF2-40B4-BE49-F238E27FC236}">
                      <a16:creationId xmlns:a16="http://schemas.microsoft.com/office/drawing/2014/main" id="{017AFDF6-0F50-4264-B263-4D77ACB11440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8" name="直線コネクタ 357">
                  <a:extLst>
                    <a:ext uri="{FF2B5EF4-FFF2-40B4-BE49-F238E27FC236}">
                      <a16:creationId xmlns:a16="http://schemas.microsoft.com/office/drawing/2014/main" id="{13D1F1DF-15D1-4C47-B6DC-5E02C3E5FF7A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直線コネクタ 358">
                  <a:extLst>
                    <a:ext uri="{FF2B5EF4-FFF2-40B4-BE49-F238E27FC236}">
                      <a16:creationId xmlns:a16="http://schemas.microsoft.com/office/drawing/2014/main" id="{33404831-BDBB-4D5A-83B2-C251A42F0E15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82DEFA44-D2C1-4629-8F09-97712A283077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3B9B8CBC-A102-40BF-AC83-2AE3BBCD22E2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69" name="直線コネクタ 268">
                <a:extLst>
                  <a:ext uri="{FF2B5EF4-FFF2-40B4-BE49-F238E27FC236}">
                    <a16:creationId xmlns:a16="http://schemas.microsoft.com/office/drawing/2014/main" id="{909581F6-94CC-41F8-B00F-96514C9DCB23}"/>
                  </a:ext>
                </a:extLst>
              </p:cNvPr>
              <p:cNvCxnSpPr>
                <a:stCxn id="365" idx="2"/>
              </p:cNvCxnSpPr>
              <p:nvPr/>
            </p:nvCxnSpPr>
            <p:spPr>
              <a:xfrm>
                <a:off x="7375967" y="2246312"/>
                <a:ext cx="741450" cy="4129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直線コネクタ 269">
                <a:extLst>
                  <a:ext uri="{FF2B5EF4-FFF2-40B4-BE49-F238E27FC236}">
                    <a16:creationId xmlns:a16="http://schemas.microsoft.com/office/drawing/2014/main" id="{DC5FC39E-1522-4443-8FD3-9463D1902EA0}"/>
                  </a:ext>
                </a:extLst>
              </p:cNvPr>
              <p:cNvCxnSpPr/>
              <p:nvPr/>
            </p:nvCxnSpPr>
            <p:spPr>
              <a:xfrm>
                <a:off x="7375967" y="2517246"/>
                <a:ext cx="741450" cy="4129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1" name="グループ化 270">
                <a:extLst>
                  <a:ext uri="{FF2B5EF4-FFF2-40B4-BE49-F238E27FC236}">
                    <a16:creationId xmlns:a16="http://schemas.microsoft.com/office/drawing/2014/main" id="{77CA469B-449D-4C6E-A805-E8051FB15B0A}"/>
                  </a:ext>
                </a:extLst>
              </p:cNvPr>
              <p:cNvGrpSpPr/>
              <p:nvPr/>
            </p:nvGrpSpPr>
            <p:grpSpPr>
              <a:xfrm rot="16200000">
                <a:off x="7148513" y="292734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52" name="直線コネクタ 351">
                  <a:extLst>
                    <a:ext uri="{FF2B5EF4-FFF2-40B4-BE49-F238E27FC236}">
                      <a16:creationId xmlns:a16="http://schemas.microsoft.com/office/drawing/2014/main" id="{F90A88C5-5B75-4C4E-B47B-DFCF82B32020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直線コネクタ 352">
                  <a:extLst>
                    <a:ext uri="{FF2B5EF4-FFF2-40B4-BE49-F238E27FC236}">
                      <a16:creationId xmlns:a16="http://schemas.microsoft.com/office/drawing/2014/main" id="{3E2800F3-CB2E-4FD6-B3D7-6317136D78D6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4" name="直線コネクタ 353">
                  <a:extLst>
                    <a:ext uri="{FF2B5EF4-FFF2-40B4-BE49-F238E27FC236}">
                      <a16:creationId xmlns:a16="http://schemas.microsoft.com/office/drawing/2014/main" id="{A40418F1-ED35-42AC-B833-BB3B359711C4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CA9E7010-AA75-4724-B915-0E3DF532A61B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4E0CE235-7205-4990-AE3B-72D87C5743B9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72" name="グループ化 271">
                <a:extLst>
                  <a:ext uri="{FF2B5EF4-FFF2-40B4-BE49-F238E27FC236}">
                    <a16:creationId xmlns:a16="http://schemas.microsoft.com/office/drawing/2014/main" id="{DA2C70AE-A11F-46FD-A6D6-41B771FC7E65}"/>
                  </a:ext>
                </a:extLst>
              </p:cNvPr>
              <p:cNvGrpSpPr/>
              <p:nvPr/>
            </p:nvGrpSpPr>
            <p:grpSpPr>
              <a:xfrm rot="5400000" flipH="1">
                <a:off x="7942572" y="292734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47" name="直線コネクタ 346">
                  <a:extLst>
                    <a:ext uri="{FF2B5EF4-FFF2-40B4-BE49-F238E27FC236}">
                      <a16:creationId xmlns:a16="http://schemas.microsoft.com/office/drawing/2014/main" id="{1B9F98F5-EA9A-4AD8-AC4D-5C36F723D1E8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8" name="直線コネクタ 347">
                  <a:extLst>
                    <a:ext uri="{FF2B5EF4-FFF2-40B4-BE49-F238E27FC236}">
                      <a16:creationId xmlns:a16="http://schemas.microsoft.com/office/drawing/2014/main" id="{BA10A688-766B-4EF2-B6AB-43D4FAE8DFBA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9" name="直線コネクタ 348">
                  <a:extLst>
                    <a:ext uri="{FF2B5EF4-FFF2-40B4-BE49-F238E27FC236}">
                      <a16:creationId xmlns:a16="http://schemas.microsoft.com/office/drawing/2014/main" id="{0F9EBD5C-2DFE-42FE-A56C-64D0851DC4BB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DE888085-5534-4255-B88B-15EC33B6F34C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96BB58D5-B97F-43CA-B862-2B2501964B54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73" name="直線コネクタ 272">
                <a:extLst>
                  <a:ext uri="{FF2B5EF4-FFF2-40B4-BE49-F238E27FC236}">
                    <a16:creationId xmlns:a16="http://schemas.microsoft.com/office/drawing/2014/main" id="{8352556F-D62C-47F1-989A-11E9D07C4750}"/>
                  </a:ext>
                </a:extLst>
              </p:cNvPr>
              <p:cNvCxnSpPr/>
              <p:nvPr/>
            </p:nvCxnSpPr>
            <p:spPr>
              <a:xfrm>
                <a:off x="7459664" y="2901950"/>
                <a:ext cx="611186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直線コネクタ 273">
                <a:extLst>
                  <a:ext uri="{FF2B5EF4-FFF2-40B4-BE49-F238E27FC236}">
                    <a16:creationId xmlns:a16="http://schemas.microsoft.com/office/drawing/2014/main" id="{2B9B8706-787D-4365-98C3-555725F40235}"/>
                  </a:ext>
                </a:extLst>
              </p:cNvPr>
              <p:cNvCxnSpPr/>
              <p:nvPr/>
            </p:nvCxnSpPr>
            <p:spPr>
              <a:xfrm>
                <a:off x="7459664" y="3158066"/>
                <a:ext cx="611186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5" name="グループ化 274">
                <a:extLst>
                  <a:ext uri="{FF2B5EF4-FFF2-40B4-BE49-F238E27FC236}">
                    <a16:creationId xmlns:a16="http://schemas.microsoft.com/office/drawing/2014/main" id="{9D521AFD-4024-4E1F-B1AB-3F3CE1EF4B82}"/>
                  </a:ext>
                </a:extLst>
              </p:cNvPr>
              <p:cNvGrpSpPr/>
              <p:nvPr/>
            </p:nvGrpSpPr>
            <p:grpSpPr>
              <a:xfrm rot="16200000">
                <a:off x="6932158" y="357081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42" name="直線コネクタ 341">
                  <a:extLst>
                    <a:ext uri="{FF2B5EF4-FFF2-40B4-BE49-F238E27FC236}">
                      <a16:creationId xmlns:a16="http://schemas.microsoft.com/office/drawing/2014/main" id="{490ABD31-B2E5-437F-8F4E-465B6539CBC3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3" name="直線コネクタ 342">
                  <a:extLst>
                    <a:ext uri="{FF2B5EF4-FFF2-40B4-BE49-F238E27FC236}">
                      <a16:creationId xmlns:a16="http://schemas.microsoft.com/office/drawing/2014/main" id="{0813284F-8EEE-44A5-8F8E-59B51BA79618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4" name="直線コネクタ 343">
                  <a:extLst>
                    <a:ext uri="{FF2B5EF4-FFF2-40B4-BE49-F238E27FC236}">
                      <a16:creationId xmlns:a16="http://schemas.microsoft.com/office/drawing/2014/main" id="{38F3F6D7-2CD6-4E72-BDE8-C3FCBA3C8F84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E3F8D4D9-4BEC-4B63-B750-A854591C4F02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470E9C21-4CD0-4A7B-A04E-03B95B3A0C60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76" name="グループ化 275">
                <a:extLst>
                  <a:ext uri="{FF2B5EF4-FFF2-40B4-BE49-F238E27FC236}">
                    <a16:creationId xmlns:a16="http://schemas.microsoft.com/office/drawing/2014/main" id="{968E1F81-4212-47DD-8F72-A6CD097B523A}"/>
                  </a:ext>
                </a:extLst>
              </p:cNvPr>
              <p:cNvGrpSpPr/>
              <p:nvPr/>
            </p:nvGrpSpPr>
            <p:grpSpPr>
              <a:xfrm rot="5400000" flipH="1">
                <a:off x="8160206" y="357081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37" name="直線コネクタ 336">
                  <a:extLst>
                    <a:ext uri="{FF2B5EF4-FFF2-40B4-BE49-F238E27FC236}">
                      <a16:creationId xmlns:a16="http://schemas.microsoft.com/office/drawing/2014/main" id="{4C4C6B23-12BE-4EA5-920C-291637F8EFBD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直線コネクタ 337">
                  <a:extLst>
                    <a:ext uri="{FF2B5EF4-FFF2-40B4-BE49-F238E27FC236}">
                      <a16:creationId xmlns:a16="http://schemas.microsoft.com/office/drawing/2014/main" id="{1C2D76C6-5014-46BF-A33E-EB3B6C371FBE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直線コネクタ 338">
                  <a:extLst>
                    <a:ext uri="{FF2B5EF4-FFF2-40B4-BE49-F238E27FC236}">
                      <a16:creationId xmlns:a16="http://schemas.microsoft.com/office/drawing/2014/main" id="{131A9C6C-FDCC-48AB-BB33-07F1E8E52857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5460E5E3-0DD6-4EEE-92C9-65AE7A1DC8FC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B9FCB1BF-C0CA-43AA-9BFD-8C4971E05F2E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77" name="直線コネクタ 276">
                <a:extLst>
                  <a:ext uri="{FF2B5EF4-FFF2-40B4-BE49-F238E27FC236}">
                    <a16:creationId xmlns:a16="http://schemas.microsoft.com/office/drawing/2014/main" id="{657405EF-3E23-4603-A4D6-E3BA388B2B29}"/>
                  </a:ext>
                </a:extLst>
              </p:cNvPr>
              <p:cNvCxnSpPr/>
              <p:nvPr/>
            </p:nvCxnSpPr>
            <p:spPr>
              <a:xfrm>
                <a:off x="7254347" y="3534725"/>
                <a:ext cx="997972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直線コネクタ 277">
                <a:extLst>
                  <a:ext uri="{FF2B5EF4-FFF2-40B4-BE49-F238E27FC236}">
                    <a16:creationId xmlns:a16="http://schemas.microsoft.com/office/drawing/2014/main" id="{01582EB3-C5AF-45D4-AAB7-C6146E0312EB}"/>
                  </a:ext>
                </a:extLst>
              </p:cNvPr>
              <p:cNvCxnSpPr/>
              <p:nvPr/>
            </p:nvCxnSpPr>
            <p:spPr>
              <a:xfrm>
                <a:off x="7254347" y="3805658"/>
                <a:ext cx="997972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9" name="グループ化 278">
                <a:extLst>
                  <a:ext uri="{FF2B5EF4-FFF2-40B4-BE49-F238E27FC236}">
                    <a16:creationId xmlns:a16="http://schemas.microsoft.com/office/drawing/2014/main" id="{BEEC6E8F-157A-4393-B344-262145B22D09}"/>
                  </a:ext>
                </a:extLst>
              </p:cNvPr>
              <p:cNvGrpSpPr/>
              <p:nvPr/>
            </p:nvGrpSpPr>
            <p:grpSpPr>
              <a:xfrm rot="5400000" flipH="1">
                <a:off x="9654537" y="267758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32" name="直線コネクタ 331">
                  <a:extLst>
                    <a:ext uri="{FF2B5EF4-FFF2-40B4-BE49-F238E27FC236}">
                      <a16:creationId xmlns:a16="http://schemas.microsoft.com/office/drawing/2014/main" id="{2EBFAFA4-4EB8-4A82-8D6C-AE5CBA2C681C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直線コネクタ 332">
                  <a:extLst>
                    <a:ext uri="{FF2B5EF4-FFF2-40B4-BE49-F238E27FC236}">
                      <a16:creationId xmlns:a16="http://schemas.microsoft.com/office/drawing/2014/main" id="{24AAE23B-5C54-43D8-82BF-86C2CFD9CDBE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直線コネクタ 333">
                  <a:extLst>
                    <a:ext uri="{FF2B5EF4-FFF2-40B4-BE49-F238E27FC236}">
                      <a16:creationId xmlns:a16="http://schemas.microsoft.com/office/drawing/2014/main" id="{0982B51F-6C8B-4BFC-8BB5-EEA60E0B0044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EDE5A956-ACB1-45B8-8B4B-EB55E03FF1E0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1AD2BE60-0064-44B0-8D35-AE291632CE06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0" name="グループ化 279">
                <a:extLst>
                  <a:ext uri="{FF2B5EF4-FFF2-40B4-BE49-F238E27FC236}">
                    <a16:creationId xmlns:a16="http://schemas.microsoft.com/office/drawing/2014/main" id="{BEE884BD-B9AB-495E-A382-2EEB2448234A}"/>
                  </a:ext>
                </a:extLst>
              </p:cNvPr>
              <p:cNvGrpSpPr/>
              <p:nvPr/>
            </p:nvGrpSpPr>
            <p:grpSpPr>
              <a:xfrm rot="16200000">
                <a:off x="8390072" y="2677586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27" name="直線コネクタ 326">
                  <a:extLst>
                    <a:ext uri="{FF2B5EF4-FFF2-40B4-BE49-F238E27FC236}">
                      <a16:creationId xmlns:a16="http://schemas.microsoft.com/office/drawing/2014/main" id="{52D2B37F-429C-4D4B-AD82-C42B8381BD34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直線コネクタ 327">
                  <a:extLst>
                    <a:ext uri="{FF2B5EF4-FFF2-40B4-BE49-F238E27FC236}">
                      <a16:creationId xmlns:a16="http://schemas.microsoft.com/office/drawing/2014/main" id="{CEFC2B5B-5427-441D-9430-6E3E0E6D855F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9" name="直線コネクタ 328">
                  <a:extLst>
                    <a:ext uri="{FF2B5EF4-FFF2-40B4-BE49-F238E27FC236}">
                      <a16:creationId xmlns:a16="http://schemas.microsoft.com/office/drawing/2014/main" id="{5ED6B65A-F4F6-4F06-A434-B16851FB2C58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7A364D34-B0D6-48D2-99E9-2A8B755B3451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9C945481-D412-4635-B844-FD2EF13DDCFD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1" name="グループ化 280">
                <a:extLst>
                  <a:ext uri="{FF2B5EF4-FFF2-40B4-BE49-F238E27FC236}">
                    <a16:creationId xmlns:a16="http://schemas.microsoft.com/office/drawing/2014/main" id="{E2D6B5D3-0B49-4349-8D13-E43ACE6DC3B7}"/>
                  </a:ext>
                </a:extLst>
              </p:cNvPr>
              <p:cNvGrpSpPr/>
              <p:nvPr/>
            </p:nvGrpSpPr>
            <p:grpSpPr>
              <a:xfrm rot="5400000" flipH="1">
                <a:off x="9654537" y="3651253"/>
                <a:ext cx="416984" cy="205316"/>
                <a:chOff x="4741332" y="2116667"/>
                <a:chExt cx="416984" cy="205316"/>
              </a:xfrm>
              <a:grpFill/>
            </p:grpSpPr>
            <p:cxnSp>
              <p:nvCxnSpPr>
                <p:cNvPr id="322" name="直線コネクタ 321">
                  <a:extLst>
                    <a:ext uri="{FF2B5EF4-FFF2-40B4-BE49-F238E27FC236}">
                      <a16:creationId xmlns:a16="http://schemas.microsoft.com/office/drawing/2014/main" id="{19A4ACFD-4D66-4FD2-8CD1-6FDE04B1A0C5}"/>
                    </a:ext>
                  </a:extLst>
                </p:cNvPr>
                <p:cNvCxnSpPr/>
                <p:nvPr/>
              </p:nvCxnSpPr>
              <p:spPr>
                <a:xfrm>
                  <a:off x="4741332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直線コネクタ 322">
                  <a:extLst>
                    <a:ext uri="{FF2B5EF4-FFF2-40B4-BE49-F238E27FC236}">
                      <a16:creationId xmlns:a16="http://schemas.microsoft.com/office/drawing/2014/main" id="{E8BB5840-D94B-426D-97A7-1401AA615DDA}"/>
                    </a:ext>
                  </a:extLst>
                </p:cNvPr>
                <p:cNvCxnSpPr/>
                <p:nvPr/>
              </p:nvCxnSpPr>
              <p:spPr>
                <a:xfrm>
                  <a:off x="4743449" y="2116667"/>
                  <a:ext cx="408517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直線コネクタ 323">
                  <a:extLst>
                    <a:ext uri="{FF2B5EF4-FFF2-40B4-BE49-F238E27FC236}">
                      <a16:creationId xmlns:a16="http://schemas.microsoft.com/office/drawing/2014/main" id="{81C2B08A-A873-4874-85B5-2329ECB7BCD7}"/>
                    </a:ext>
                  </a:extLst>
                </p:cNvPr>
                <p:cNvCxnSpPr/>
                <p:nvPr/>
              </p:nvCxnSpPr>
              <p:spPr>
                <a:xfrm>
                  <a:off x="5158316" y="2116667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17A73AE9-290F-4988-9251-AF4948803D4F}"/>
                    </a:ext>
                  </a:extLst>
                </p:cNvPr>
                <p:cNvSpPr/>
                <p:nvPr/>
              </p:nvSpPr>
              <p:spPr>
                <a:xfrm>
                  <a:off x="5088571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9638D649-D491-4198-984E-D7E22D35B4B0}"/>
                    </a:ext>
                  </a:extLst>
                </p:cNvPr>
                <p:cNvSpPr/>
                <p:nvPr/>
              </p:nvSpPr>
              <p:spPr>
                <a:xfrm flipH="1">
                  <a:off x="4747683" y="2271183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2" name="グループ化 281">
                <a:extLst>
                  <a:ext uri="{FF2B5EF4-FFF2-40B4-BE49-F238E27FC236}">
                    <a16:creationId xmlns:a16="http://schemas.microsoft.com/office/drawing/2014/main" id="{3F211D6B-4116-4FC8-86B2-068DADD60E3C}"/>
                  </a:ext>
                </a:extLst>
              </p:cNvPr>
              <p:cNvGrpSpPr/>
              <p:nvPr/>
            </p:nvGrpSpPr>
            <p:grpSpPr>
              <a:xfrm>
                <a:off x="8649020" y="220095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17" name="直線コネクタ 316">
                  <a:extLst>
                    <a:ext uri="{FF2B5EF4-FFF2-40B4-BE49-F238E27FC236}">
                      <a16:creationId xmlns:a16="http://schemas.microsoft.com/office/drawing/2014/main" id="{12714239-8915-4191-9108-E3EBF5DFAD35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直線コネクタ 317">
                  <a:extLst>
                    <a:ext uri="{FF2B5EF4-FFF2-40B4-BE49-F238E27FC236}">
                      <a16:creationId xmlns:a16="http://schemas.microsoft.com/office/drawing/2014/main" id="{59F28714-0CCF-4CAA-87CA-5A12D4AC53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直線コネクタ 318">
                  <a:extLst>
                    <a:ext uri="{FF2B5EF4-FFF2-40B4-BE49-F238E27FC236}">
                      <a16:creationId xmlns:a16="http://schemas.microsoft.com/office/drawing/2014/main" id="{EBD12F62-537C-4BC9-9B7F-5479335EDD15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66A26AC7-FF9A-4D36-91FC-F4503497C1B1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51A267E9-0FF3-481D-A677-C1DAF50F9FC3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3" name="グループ化 282">
                <a:extLst>
                  <a:ext uri="{FF2B5EF4-FFF2-40B4-BE49-F238E27FC236}">
                    <a16:creationId xmlns:a16="http://schemas.microsoft.com/office/drawing/2014/main" id="{249AE2E3-7677-49E9-B6CB-CDC1B3372827}"/>
                  </a:ext>
                </a:extLst>
              </p:cNvPr>
              <p:cNvGrpSpPr/>
              <p:nvPr/>
            </p:nvGrpSpPr>
            <p:grpSpPr>
              <a:xfrm>
                <a:off x="9025786" y="194166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12" name="直線コネクタ 311">
                  <a:extLst>
                    <a:ext uri="{FF2B5EF4-FFF2-40B4-BE49-F238E27FC236}">
                      <a16:creationId xmlns:a16="http://schemas.microsoft.com/office/drawing/2014/main" id="{A959F3E9-1821-4907-B0E2-9DCFAF7E4B16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直線コネクタ 312">
                  <a:extLst>
                    <a:ext uri="{FF2B5EF4-FFF2-40B4-BE49-F238E27FC236}">
                      <a16:creationId xmlns:a16="http://schemas.microsoft.com/office/drawing/2014/main" id="{023771B8-E292-497D-AC27-83CA4F324E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直線コネクタ 313">
                  <a:extLst>
                    <a:ext uri="{FF2B5EF4-FFF2-40B4-BE49-F238E27FC236}">
                      <a16:creationId xmlns:a16="http://schemas.microsoft.com/office/drawing/2014/main" id="{D554C2E4-8F77-48C4-BD4C-E70693167D93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58E59C3C-299E-4336-928C-754813A7B4A7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2E108D57-4F37-44C0-A017-86658965AF05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4" name="グループ化 283">
                <a:extLst>
                  <a:ext uri="{FF2B5EF4-FFF2-40B4-BE49-F238E27FC236}">
                    <a16:creationId xmlns:a16="http://schemas.microsoft.com/office/drawing/2014/main" id="{6AAC52AB-A1CA-4E10-BD76-74B7FB88621E}"/>
                  </a:ext>
                </a:extLst>
              </p:cNvPr>
              <p:cNvGrpSpPr/>
              <p:nvPr/>
            </p:nvGrpSpPr>
            <p:grpSpPr>
              <a:xfrm>
                <a:off x="9398320" y="2200955"/>
                <a:ext cx="376766" cy="205316"/>
                <a:chOff x="8649020" y="2200955"/>
                <a:chExt cx="376766" cy="205316"/>
              </a:xfrm>
              <a:grpFill/>
            </p:grpSpPr>
            <p:cxnSp>
              <p:nvCxnSpPr>
                <p:cNvPr id="307" name="直線コネクタ 306">
                  <a:extLst>
                    <a:ext uri="{FF2B5EF4-FFF2-40B4-BE49-F238E27FC236}">
                      <a16:creationId xmlns:a16="http://schemas.microsoft.com/office/drawing/2014/main" id="{EBA31632-B754-4F69-AF5B-410FAF7F68DE}"/>
                    </a:ext>
                  </a:extLst>
                </p:cNvPr>
                <p:cNvCxnSpPr/>
                <p:nvPr/>
              </p:nvCxnSpPr>
              <p:spPr>
                <a:xfrm>
                  <a:off x="8649020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" name="直線コネクタ 307">
                  <a:extLst>
                    <a:ext uri="{FF2B5EF4-FFF2-40B4-BE49-F238E27FC236}">
                      <a16:creationId xmlns:a16="http://schemas.microsoft.com/office/drawing/2014/main" id="{B77D5255-0B9C-45A4-835D-9EFE8AB699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1137" y="2200955"/>
                  <a:ext cx="374649" cy="0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" name="直線コネクタ 308">
                  <a:extLst>
                    <a:ext uri="{FF2B5EF4-FFF2-40B4-BE49-F238E27FC236}">
                      <a16:creationId xmlns:a16="http://schemas.microsoft.com/office/drawing/2014/main" id="{A75DC016-AAFE-421D-B12A-228918CF525C}"/>
                    </a:ext>
                  </a:extLst>
                </p:cNvPr>
                <p:cNvCxnSpPr/>
                <p:nvPr/>
              </p:nvCxnSpPr>
              <p:spPr>
                <a:xfrm>
                  <a:off x="9025786" y="2200955"/>
                  <a:ext cx="0" cy="154516"/>
                </a:xfrm>
                <a:prstGeom prst="line">
                  <a:avLst/>
                </a:prstGeom>
                <a:grpFill/>
                <a:ln w="25400" cap="rnd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C75B1072-3DEE-4782-A0CA-C50DDF88B949}"/>
                    </a:ext>
                  </a:extLst>
                </p:cNvPr>
                <p:cNvSpPr/>
                <p:nvPr/>
              </p:nvSpPr>
              <p:spPr>
                <a:xfrm>
                  <a:off x="894545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2C3B79E0-A29E-478F-9FB6-03C897195124}"/>
                    </a:ext>
                  </a:extLst>
                </p:cNvPr>
                <p:cNvSpPr/>
                <p:nvPr/>
              </p:nvSpPr>
              <p:spPr>
                <a:xfrm flipH="1">
                  <a:off x="8655371" y="2355471"/>
                  <a:ext cx="69745" cy="50800"/>
                </a:xfrm>
                <a:custGeom>
                  <a:avLst/>
                  <a:gdLst>
                    <a:gd name="connsiteX0" fmla="*/ 69745 w 69745"/>
                    <a:gd name="connsiteY0" fmla="*/ 0 h 50800"/>
                    <a:gd name="connsiteX1" fmla="*/ 10479 w 69745"/>
                    <a:gd name="connsiteY1" fmla="*/ 29633 h 50800"/>
                    <a:gd name="connsiteX2" fmla="*/ 4129 w 69745"/>
                    <a:gd name="connsiteY2" fmla="*/ 5080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745" h="50800">
                      <a:moveTo>
                        <a:pt x="69745" y="0"/>
                      </a:moveTo>
                      <a:cubicBezTo>
                        <a:pt x="45580" y="10583"/>
                        <a:pt x="21415" y="21166"/>
                        <a:pt x="10479" y="29633"/>
                      </a:cubicBezTo>
                      <a:cubicBezTo>
                        <a:pt x="-457" y="38100"/>
                        <a:pt x="-3279" y="47625"/>
                        <a:pt x="4129" y="50800"/>
                      </a:cubicBezTo>
                    </a:path>
                  </a:pathLst>
                </a:custGeom>
                <a:grpFill/>
                <a:ln w="25400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85" name="直線コネクタ 284">
                <a:extLst>
                  <a:ext uri="{FF2B5EF4-FFF2-40B4-BE49-F238E27FC236}">
                    <a16:creationId xmlns:a16="http://schemas.microsoft.com/office/drawing/2014/main" id="{C35E4B40-2EFF-4214-A1B7-1041F6B9B3E4}"/>
                  </a:ext>
                </a:extLst>
              </p:cNvPr>
              <p:cNvCxnSpPr/>
              <p:nvPr/>
            </p:nvCxnSpPr>
            <p:spPr>
              <a:xfrm>
                <a:off x="8725116" y="2391304"/>
                <a:ext cx="0" cy="250194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直線コネクタ 285">
                <a:extLst>
                  <a:ext uri="{FF2B5EF4-FFF2-40B4-BE49-F238E27FC236}">
                    <a16:creationId xmlns:a16="http://schemas.microsoft.com/office/drawing/2014/main" id="{01EC7F76-0890-4B7C-A351-C861B44C7A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25116" y="2918354"/>
                <a:ext cx="0" cy="932974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直線コネクタ 286">
                <a:extLst>
                  <a:ext uri="{FF2B5EF4-FFF2-40B4-BE49-F238E27FC236}">
                    <a16:creationId xmlns:a16="http://schemas.microsoft.com/office/drawing/2014/main" id="{923BEFD2-AD04-4354-B554-7EB527432A0B}"/>
                  </a:ext>
                </a:extLst>
              </p:cNvPr>
              <p:cNvCxnSpPr/>
              <p:nvPr/>
            </p:nvCxnSpPr>
            <p:spPr>
              <a:xfrm>
                <a:off x="8655371" y="3890435"/>
                <a:ext cx="1119715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直線コネクタ 287">
                <a:extLst>
                  <a:ext uri="{FF2B5EF4-FFF2-40B4-BE49-F238E27FC236}">
                    <a16:creationId xmlns:a16="http://schemas.microsoft.com/office/drawing/2014/main" id="{3E4C147D-4F01-4D97-BC45-53DA01DEB8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3625852"/>
                <a:ext cx="81713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直線コネクタ 288">
                <a:extLst>
                  <a:ext uri="{FF2B5EF4-FFF2-40B4-BE49-F238E27FC236}">
                    <a16:creationId xmlns:a16="http://schemas.microsoft.com/office/drawing/2014/main" id="{4EEDE075-6ABB-4FCF-A6D1-CBADEB978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918354"/>
                <a:ext cx="0" cy="707498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直線コネクタ 289">
                <a:extLst>
                  <a:ext uri="{FF2B5EF4-FFF2-40B4-BE49-F238E27FC236}">
                    <a16:creationId xmlns:a16="http://schemas.microsoft.com/office/drawing/2014/main" id="{4ED420E9-F706-4008-B337-DCE6859D8B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918886"/>
                <a:ext cx="126784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直線コネクタ 290">
                <a:extLst>
                  <a:ext uri="{FF2B5EF4-FFF2-40B4-BE49-F238E27FC236}">
                    <a16:creationId xmlns:a16="http://schemas.microsoft.com/office/drawing/2014/main" id="{C96D7A23-BC7B-4081-A3AA-FBAD1C6C17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2918886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直線コネクタ 291">
                <a:extLst>
                  <a:ext uri="{FF2B5EF4-FFF2-40B4-BE49-F238E27FC236}">
                    <a16:creationId xmlns:a16="http://schemas.microsoft.com/office/drawing/2014/main" id="{462E2705-451C-4383-9698-E3DFF729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397654"/>
                <a:ext cx="0" cy="243844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直線コネクタ 292">
                <a:extLst>
                  <a:ext uri="{FF2B5EF4-FFF2-40B4-BE49-F238E27FC236}">
                    <a16:creationId xmlns:a16="http://schemas.microsoft.com/office/drawing/2014/main" id="{ABB26AC3-873A-45D5-B029-4E7F2D2D27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7949" y="2643719"/>
                <a:ext cx="126784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直線コネクタ 293">
                <a:extLst>
                  <a:ext uri="{FF2B5EF4-FFF2-40B4-BE49-F238E27FC236}">
                    <a16:creationId xmlns:a16="http://schemas.microsoft.com/office/drawing/2014/main" id="{3AC5E80D-17C1-434F-A8D0-0B01747F1D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2643719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直線コネクタ 294">
                <a:extLst>
                  <a:ext uri="{FF2B5EF4-FFF2-40B4-BE49-F238E27FC236}">
                    <a16:creationId xmlns:a16="http://schemas.microsoft.com/office/drawing/2014/main" id="{FFC2485B-3AEA-491F-8E68-01336F241E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7089" y="3175002"/>
                <a:ext cx="100177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直線コネクタ 295">
                <a:extLst>
                  <a:ext uri="{FF2B5EF4-FFF2-40B4-BE49-F238E27FC236}">
                    <a16:creationId xmlns:a16="http://schemas.microsoft.com/office/drawing/2014/main" id="{BFE56259-3918-439A-BFA5-227609344A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4733" y="3452285"/>
                <a:ext cx="626534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直線コネクタ 296">
                <a:extLst>
                  <a:ext uri="{FF2B5EF4-FFF2-40B4-BE49-F238E27FC236}">
                    <a16:creationId xmlns:a16="http://schemas.microsoft.com/office/drawing/2014/main" id="{788907C0-11FE-4359-86EA-C9357217C7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3361" y="2918354"/>
                <a:ext cx="0" cy="533931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直線コネクタ 297">
                <a:extLst>
                  <a:ext uri="{FF2B5EF4-FFF2-40B4-BE49-F238E27FC236}">
                    <a16:creationId xmlns:a16="http://schemas.microsoft.com/office/drawing/2014/main" id="{DE97A217-2B61-4C5D-93C5-CB3CB70679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08836" y="2918354"/>
                <a:ext cx="0" cy="533931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直線コネクタ 298">
                <a:extLst>
                  <a:ext uri="{FF2B5EF4-FFF2-40B4-BE49-F238E27FC236}">
                    <a16:creationId xmlns:a16="http://schemas.microsoft.com/office/drawing/2014/main" id="{D73DC56A-1D44-447B-9344-F5A220A3C9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6285" y="2918886"/>
                <a:ext cx="69486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直線コネクタ 299">
                <a:extLst>
                  <a:ext uri="{FF2B5EF4-FFF2-40B4-BE49-F238E27FC236}">
                    <a16:creationId xmlns:a16="http://schemas.microsoft.com/office/drawing/2014/main" id="{6EBFF7A1-7E25-42CD-B10E-3CC69718D7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83361" y="2133071"/>
                <a:ext cx="0" cy="508427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1" name="直線コネクタ 300">
                <a:extLst>
                  <a:ext uri="{FF2B5EF4-FFF2-40B4-BE49-F238E27FC236}">
                    <a16:creationId xmlns:a16="http://schemas.microsoft.com/office/drawing/2014/main" id="{EE445D38-4810-43D9-9E9A-179B03A021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38950" y="2133071"/>
                <a:ext cx="0" cy="508427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直線コネクタ 301">
                <a:extLst>
                  <a:ext uri="{FF2B5EF4-FFF2-40B4-BE49-F238E27FC236}">
                    <a16:creationId xmlns:a16="http://schemas.microsoft.com/office/drawing/2014/main" id="{C9245182-12A5-4508-9D22-860D6C64BF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38950" y="2918354"/>
                <a:ext cx="0" cy="256648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直線コネクタ 302">
                <a:extLst>
                  <a:ext uri="{FF2B5EF4-FFF2-40B4-BE49-F238E27FC236}">
                    <a16:creationId xmlns:a16="http://schemas.microsoft.com/office/drawing/2014/main" id="{D1FA653F-5165-4881-923C-3C55DB1B8D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62775" y="2918354"/>
                <a:ext cx="0" cy="256648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直線コネクタ 303">
                <a:extLst>
                  <a:ext uri="{FF2B5EF4-FFF2-40B4-BE49-F238E27FC236}">
                    <a16:creationId xmlns:a16="http://schemas.microsoft.com/office/drawing/2014/main" id="{065B16FD-0F94-4221-A962-896A33DA4C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62775" y="2400829"/>
                <a:ext cx="0" cy="240669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5" name="直線コネクタ 304">
                <a:extLst>
                  <a:ext uri="{FF2B5EF4-FFF2-40B4-BE49-F238E27FC236}">
                    <a16:creationId xmlns:a16="http://schemas.microsoft.com/office/drawing/2014/main" id="{2EF17F3A-A879-40F7-9AD6-8C0451F31A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08836" y="2391304"/>
                <a:ext cx="0" cy="250194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直線コネクタ 305">
                <a:extLst>
                  <a:ext uri="{FF2B5EF4-FFF2-40B4-BE49-F238E27FC236}">
                    <a16:creationId xmlns:a16="http://schemas.microsoft.com/office/drawing/2014/main" id="{4419B38C-FE89-4A91-A3E4-CE1FCE3D39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0117" y="2643719"/>
                <a:ext cx="69486" cy="0"/>
              </a:xfrm>
              <a:prstGeom prst="line">
                <a:avLst/>
              </a:prstGeom>
              <a:grpFill/>
              <a:ln w="2540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276407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"/>
    </mc:Choice>
    <mc:Fallback xmlns="">
      <p:transition spd="slow" advClick="0" advTm="10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銃痕 – SILHOUETTE DESIGN">
            <a:extLst>
              <a:ext uri="{FF2B5EF4-FFF2-40B4-BE49-F238E27FC236}">
                <a16:creationId xmlns:a16="http://schemas.microsoft.com/office/drawing/2014/main" id="{20B6DDA8-83A8-4542-99EA-5893F9CB5B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8335E92-0B25-4D89-B709-1ADD79BC8DCD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/>
        </p:grpSpPr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3B3C764E-458B-40AB-BF7F-FD1251D1DACF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3096A2A9-FEA0-4255-877D-A960FCD17262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EC7BAA92-CF1C-445A-9993-1C304EEF9B42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FFD4A852-0E23-4556-BDC5-20EE8D41E9D1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3BB868BB-1EED-4D4A-AB58-F1E5395C9C9A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46CBB16B-72F1-47F8-87A9-C98EF3D93F63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1" name="直線コネクタ 10">
              <a:extLst>
                <a:ext uri="{FF2B5EF4-FFF2-40B4-BE49-F238E27FC236}">
                  <a16:creationId xmlns:a16="http://schemas.microsoft.com/office/drawing/2014/main" id="{B17853BD-2C06-4363-9E90-77CEE32D4375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BBE3137F-8DEE-4F7F-8BDF-9D9D17E5F70D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3" name="直線コネクタ 12">
              <a:extLst>
                <a:ext uri="{FF2B5EF4-FFF2-40B4-BE49-F238E27FC236}">
                  <a16:creationId xmlns:a16="http://schemas.microsoft.com/office/drawing/2014/main" id="{32D7C81D-C1A4-4618-B932-55ED48ACD960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27186370-DBB7-459E-987D-9BA83F30F306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BADFA5C6-5CCE-4E9E-8C04-0E278CC753C1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1D2F96F3-CE20-439E-9727-7C76D83CD8AA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67FA2D75-6D37-400B-9D81-5BF234FDB061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8" name="直線コネクタ 17">
              <a:extLst>
                <a:ext uri="{FF2B5EF4-FFF2-40B4-BE49-F238E27FC236}">
                  <a16:creationId xmlns:a16="http://schemas.microsoft.com/office/drawing/2014/main" id="{7F4575C7-7A11-494D-A7EE-1C7D97212A19}"/>
                </a:ext>
              </a:extLst>
            </p:cNvPr>
            <p:cNvCxnSpPr>
              <a:stCxn id="17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91738A09-10F6-4444-9F82-D4CC9FBEE8DD}"/>
                </a:ext>
              </a:extLst>
            </p:cNvPr>
            <p:cNvCxnSpPr>
              <a:stCxn id="16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23557895-3565-4735-A81E-6AB4ECEFF89D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51B7B6C6-D2C8-4067-BAC9-96617E1D1EB3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D47A831-22ED-4960-BCAB-B2038D68C8E9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165D4E07-3AC5-4A09-92B2-26D28CB98544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4" name="直線コネクタ 23">
              <a:extLst>
                <a:ext uri="{FF2B5EF4-FFF2-40B4-BE49-F238E27FC236}">
                  <a16:creationId xmlns:a16="http://schemas.microsoft.com/office/drawing/2014/main" id="{A8EE4957-8D6B-441C-8A5F-E593A83C2FCF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4619F5AF-B6CF-43D8-860B-939230E3BEB2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7E11B082-CE92-4DC9-B4DF-FA7251F5A57D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940306E8-41E8-41E3-AE47-AE4E3DB981B4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DDA7D228-AF31-4DC2-9CEF-B708518725F7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45003F8D-0973-4766-AA35-96F3BCF75788}"/>
                </a:ext>
              </a:extLst>
            </p:cNvPr>
            <p:cNvCxnSpPr>
              <a:stCxn id="28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AFAF7B56-D86C-4894-A9BB-55F023B84558}"/>
                </a:ext>
              </a:extLst>
            </p:cNvPr>
            <p:cNvCxnSpPr>
              <a:stCxn id="27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C65B86C4-C221-401E-AA01-690E4FC372A7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7DE662C7-1778-4BBD-9365-6054236319C5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BA6DE00D-1FBE-4080-BA69-C9B56EF53002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4" name="直線コネクタ 163">
                <a:extLst>
                  <a:ext uri="{FF2B5EF4-FFF2-40B4-BE49-F238E27FC236}">
                    <a16:creationId xmlns:a16="http://schemas.microsoft.com/office/drawing/2014/main" id="{A55D15B7-4D11-464F-955F-DE42A3964E84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0D4A864B-2D21-46E3-B960-EC7A98B5F87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9938FB61-0E62-4AFB-86DB-5E4B74A1C861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D0919228-3F50-4E19-A002-6FFD0845A4B1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EAC0375F-8C59-405F-BB8C-CE88892C517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B8930984-5799-4C41-8AB4-0A933237ECD7}"/>
                </a:ext>
              </a:extLst>
            </p:cNvPr>
            <p:cNvCxnSpPr>
              <a:stCxn id="168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8D059167-1369-4D3C-AC8C-7E89EF58D24C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B53B7CB0-0F09-4F9E-B0D0-0409D64DEAA5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BEF9B94B-E98D-4C5D-970E-0A020D9712C3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AFDECE50-3D80-4E08-A22B-F3785EF1202F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A76CD43E-0E90-4D79-ADCF-FAE59898B42A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7B92451F-0D8C-4A98-BB35-6A8C5B5D91DE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812F0413-9E63-4569-BF14-89C9D9D544DE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8B5B6A84-B4F3-4ECD-A435-A694BD2C131A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FE53732A-2E2E-453A-9498-05FC8A6C90C9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4DE3C2A9-3DC3-434E-B4CF-BC6A626D2A75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8CBC1269-EA90-4A38-98A5-0ECC6342CE63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9CFDFAD5-D6D2-4811-B8B2-3CC692865056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A3264FCF-7D11-4785-95CB-17C1375F70F5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08BBD858-17F3-4896-A485-E587D6C78D1B}"/>
                </a:ext>
              </a:extLst>
            </p:cNvPr>
            <p:cNvCxnSpPr>
              <a:stCxn id="46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79918D34-D678-4481-9EE5-EB613053A005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14003058-7462-4641-B28B-7C2092A9BE9E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E23665D9-EA06-45EE-A3D6-3D029A63E5CC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DC644AC4-DCF4-499E-AAC4-085BE8F0208A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3" name="グループ化 52">
              <a:extLst>
                <a:ext uri="{FF2B5EF4-FFF2-40B4-BE49-F238E27FC236}">
                  <a16:creationId xmlns:a16="http://schemas.microsoft.com/office/drawing/2014/main" id="{6ED2811C-1515-415B-8B6A-25A7D88EA23A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9" name="直線コネクタ 158">
                <a:extLst>
                  <a:ext uri="{FF2B5EF4-FFF2-40B4-BE49-F238E27FC236}">
                    <a16:creationId xmlns:a16="http://schemas.microsoft.com/office/drawing/2014/main" id="{55F6F7BF-3DC2-449D-A50D-8D695DCE5ABF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99883827-14EC-4100-8594-C5EF522350F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F8276B6E-7AB2-4393-9A8C-12D9D85D3451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D4D6AF9D-58CD-41A0-A09B-3756CEF4AA0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769A3BD7-3E6E-4174-BC5A-E5556043739D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5E5C08AB-7AF9-4424-9FF5-98AB1DCBAB06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83496689-2E3D-47FD-ADC3-E1B6BC757FA5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CAAA6FAD-ECAB-4A63-9484-79FA6358E33E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97DCC5E4-BFA5-4CEE-A082-09A351147FC7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C55171FC-954E-44D5-8D87-29418EAD987D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9" name="グループ化 58">
              <a:extLst>
                <a:ext uri="{FF2B5EF4-FFF2-40B4-BE49-F238E27FC236}">
                  <a16:creationId xmlns:a16="http://schemas.microsoft.com/office/drawing/2014/main" id="{63EAFE2D-78E5-471C-B89F-7E78684590C3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4" name="直線コネクタ 153">
                <a:extLst>
                  <a:ext uri="{FF2B5EF4-FFF2-40B4-BE49-F238E27FC236}">
                    <a16:creationId xmlns:a16="http://schemas.microsoft.com/office/drawing/2014/main" id="{8CCF3C70-21F6-444E-A1CA-BD88918AA0B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A1E62C7D-FFAD-42CD-BCF1-3F4ABD795801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7831DC53-7F76-40C8-9A47-FBCC1AA43C6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CEE8BA43-549B-441E-92BE-7CC58CFCDE7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49FA1BF2-5436-46C1-A68A-ECFAD5A42F8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DB900077-F755-45D3-A3DB-249289C06688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9" name="直線コネクタ 148">
                <a:extLst>
                  <a:ext uri="{FF2B5EF4-FFF2-40B4-BE49-F238E27FC236}">
                    <a16:creationId xmlns:a16="http://schemas.microsoft.com/office/drawing/2014/main" id="{34967E2E-A858-40DE-8932-9F2C1F7ECB6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84D63700-B030-4CFC-A75A-5C2C4323A2B3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2C902EF4-04E0-49BB-8842-4255CFABC902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72FDC620-FF4B-42CE-A262-2379E41E2E91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1A62ADE2-C1CC-4628-85A7-903C02D5455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4F2B0DFB-BEF6-41D6-93A0-D582F3DF4AE1}"/>
                </a:ext>
              </a:extLst>
            </p:cNvPr>
            <p:cNvCxnSpPr>
              <a:stCxn id="157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6372FA83-7E3E-4B21-991B-A68B4792084F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グループ化 62">
              <a:extLst>
                <a:ext uri="{FF2B5EF4-FFF2-40B4-BE49-F238E27FC236}">
                  <a16:creationId xmlns:a16="http://schemas.microsoft.com/office/drawing/2014/main" id="{819668F8-AD21-4950-98ED-A82F147AB0C4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4" name="直線コネクタ 143">
                <a:extLst>
                  <a:ext uri="{FF2B5EF4-FFF2-40B4-BE49-F238E27FC236}">
                    <a16:creationId xmlns:a16="http://schemas.microsoft.com/office/drawing/2014/main" id="{72C47C1D-95DC-46C9-8932-93BC9292826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9ECB30D0-9F41-4712-9649-5A965EB51868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6454DE43-7FB8-4E47-A36E-5B58862E69D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A9E9FC37-DBFC-432F-9242-139498A01BA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F7C3A83F-441D-4FD0-9270-21A702650689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C165EE11-AB0D-47F5-A8D9-9F739CE923C5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9" name="直線コネクタ 138">
                <a:extLst>
                  <a:ext uri="{FF2B5EF4-FFF2-40B4-BE49-F238E27FC236}">
                    <a16:creationId xmlns:a16="http://schemas.microsoft.com/office/drawing/2014/main" id="{D746522C-E055-4356-8EB1-D72DBB7B5F2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7B9F1526-518F-476F-8E1C-9AF2425626D5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FF1DEB89-A079-46C3-86ED-599A9ED156E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4D7E19F9-F0A5-4D75-A18C-09AF98548E6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E88CA7C6-979A-49B3-ABD4-8549392C4C7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D7835A7F-DF3A-4E2F-8685-297CD18B9B13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E41B2E60-7F40-4A49-8889-38783A164A3F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7" name="グループ化 66">
              <a:extLst>
                <a:ext uri="{FF2B5EF4-FFF2-40B4-BE49-F238E27FC236}">
                  <a16:creationId xmlns:a16="http://schemas.microsoft.com/office/drawing/2014/main" id="{F41DD9C3-AE65-4321-90A9-2E861AE186E3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4" name="直線コネクタ 133">
                <a:extLst>
                  <a:ext uri="{FF2B5EF4-FFF2-40B4-BE49-F238E27FC236}">
                    <a16:creationId xmlns:a16="http://schemas.microsoft.com/office/drawing/2014/main" id="{E7A0B134-05FB-4C97-B673-857B9541F9B4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A02BF027-8C0E-4CCD-9461-4918D075676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B596A417-8993-47E1-943A-85B1020DB9E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11F65874-E53F-445B-83F3-9419CEFF8AE7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213D1B52-C341-4563-A31C-E4D526E9575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C74DB59E-2E4F-4F4D-A23D-B182AE400CC9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9" name="直線コネクタ 128">
                <a:extLst>
                  <a:ext uri="{FF2B5EF4-FFF2-40B4-BE49-F238E27FC236}">
                    <a16:creationId xmlns:a16="http://schemas.microsoft.com/office/drawing/2014/main" id="{242034A5-A5A2-4D20-9103-2033FDC60A78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ACEF9049-61DD-4675-AE07-36B34F8665E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534A976F-9FB6-47F9-BD19-69B232E1BF73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A7D53C91-6B0C-4002-A949-FBE0C0C0F59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3FB3A067-637D-442D-8978-28359EC918CE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B521D14A-698C-447A-A7A2-D668B36774F3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AFFC45D1-13B9-42F5-A8C4-96C16E96E040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1" name="グループ化 70">
              <a:extLst>
                <a:ext uri="{FF2B5EF4-FFF2-40B4-BE49-F238E27FC236}">
                  <a16:creationId xmlns:a16="http://schemas.microsoft.com/office/drawing/2014/main" id="{AB4393F6-E1F0-4A24-ABAF-EECD87C4F6FA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4" name="直線コネクタ 123">
                <a:extLst>
                  <a:ext uri="{FF2B5EF4-FFF2-40B4-BE49-F238E27FC236}">
                    <a16:creationId xmlns:a16="http://schemas.microsoft.com/office/drawing/2014/main" id="{B7BE74D9-B848-49A8-85AD-F42C5FA549F8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3A2EA2FB-C823-4E2F-BD7A-9FCAD53C270D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2BDC5DD8-9F37-4829-B593-9B72B525470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CAA5A192-4358-412C-B259-C329F9D75EA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AC9F5030-7431-46B5-AB37-623D62BB082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6A419982-F822-4009-AAB9-FFBDE290C404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1017516E-3449-4E2E-ABC5-B165A4C77D4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2DF0B3F0-916F-45B1-BE41-7128AF9473E9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05C5C4B-1F64-4E7E-AB46-7FCE357FA2C4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7DFBEE46-80C1-43BE-9968-B1A854E88F4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9C747CD3-51FC-450D-BE95-CF441721D525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3C2AD9F4-5890-4F59-B8A2-CB36356B5591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880F2922-39D9-4B40-A15D-014FB9C0982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A313DA35-C252-430C-B3F3-6A3513F068A2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FD49300-F64C-43A7-807C-28EB7632F722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4E3F9C21-80F1-421B-904E-6333D39154A8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047BEC4-873C-4F5E-9B81-486543280004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2468436D-BA70-4A92-A0C8-01A2B26088DF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9" name="直線コネクタ 108">
                <a:extLst>
                  <a:ext uri="{FF2B5EF4-FFF2-40B4-BE49-F238E27FC236}">
                    <a16:creationId xmlns:a16="http://schemas.microsoft.com/office/drawing/2014/main" id="{A5760C3F-49E0-4555-897F-06AD9F0FD2CD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8CB941D5-E56B-496C-A45B-F33DD298B1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49C7D338-09A0-489B-8AB9-5BEB02C12FB5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AD63C1D7-AE7B-484F-8528-4A09DE0A7CC4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3101D675-0037-47C1-850D-754BEFF32976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F2FF490C-59D0-4E33-985D-EF8978E53300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4" name="直線コネクタ 103">
                <a:extLst>
                  <a:ext uri="{FF2B5EF4-FFF2-40B4-BE49-F238E27FC236}">
                    <a16:creationId xmlns:a16="http://schemas.microsoft.com/office/drawing/2014/main" id="{5968F66B-0C61-4233-91B6-4A8853615D67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2EBDF748-F7D0-4F78-8A2D-2F8D623C81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C3EC532E-F3EA-46D7-9A80-A9C843AFF671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121349E4-785A-405F-B76B-F050F8E82847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D4C7C7E5-28C4-4FAF-BC79-A2EFCA5861BB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5840DDD6-3F54-483F-A024-629B710204FF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8028FAF7-3B40-4854-94CB-980795E1FDB2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6CC0AEDE-ECB0-4857-BA3C-7F3156FFAA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3B125ED2-C6AA-4225-9FDB-C70004E69EF7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45540D9E-A59C-4628-AF15-E6A849D90B17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F49CF65B-C341-40B2-9248-0A41E2B0B5CF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7" name="直線コネクタ 76">
              <a:extLst>
                <a:ext uri="{FF2B5EF4-FFF2-40B4-BE49-F238E27FC236}">
                  <a16:creationId xmlns:a16="http://schemas.microsoft.com/office/drawing/2014/main" id="{B41A8E2D-975E-4DBE-BBE4-1194EFBD85E7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32B83A18-3DF1-4C68-895C-341A478A3C09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4296F5CA-B7AC-4BAD-B9FA-967AA2D63BD0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75A551CD-4F23-4E71-B0D8-478031E3C5F9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716FEAA9-5711-4CDD-A994-3F8936C9DFF0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C9CCD73E-7193-419D-995D-F684D1ECEC1E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ADFAE571-3387-484A-B03D-697F616EF801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753ED320-BFA9-4D41-AEFC-AA1009B6DD0D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6C07D81E-7804-4F2F-B558-8B6BC11DF49B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DCA3DB0E-60C9-4985-9FFB-3320B6DA36E3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6F3D619A-95AF-4B06-974C-567AFA84F423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5864C042-CD2A-4FE8-8430-9723EFA32EFD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A92FD17F-EAED-455A-89BA-FC41AB6DE481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CF4F6171-0321-4E23-A21F-15641005DB9A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88F742DB-F537-45FA-ABE5-37B13BFE43B0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A3C5F50B-849B-45EA-9034-0379F97CC3CF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26D0C5D0-DB18-42DF-B2DD-ACF3DCB561EF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13AF0669-0483-4540-B509-A9A95DBB4D62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CA6798DB-D92D-456E-9F79-CFD3B944A13C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8A4AB0A2-05CC-4877-BE5A-CBB6AB7CD8F7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AFEEB11A-63E2-4901-AF15-BF2FE9704E61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54CD7C74-2185-47BC-980D-94BCBEDAB393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拳銃2">
            <a:hlinkClick r:id="" action="ppaction://media"/>
            <a:extLst>
              <a:ext uri="{FF2B5EF4-FFF2-40B4-BE49-F238E27FC236}">
                <a16:creationId xmlns:a16="http://schemas.microsoft.com/office/drawing/2014/main" id="{BB76FC0B-D371-4F4F-B4A5-39514A9DA57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90249" y="196166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983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"/>
    </mc:Choice>
    <mc:Fallback xmlns="">
      <p:transition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ルパンのテーマ">
            <a:hlinkClick r:id="" action="ppaction://media"/>
            <a:extLst>
              <a:ext uri="{FF2B5EF4-FFF2-40B4-BE49-F238E27FC236}">
                <a16:creationId xmlns:a16="http://schemas.microsoft.com/office/drawing/2014/main" id="{E60E7C4E-742C-465D-BC3A-AD5223C16F9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410344" y="867362"/>
            <a:ext cx="406400" cy="406400"/>
          </a:xfrm>
          <a:prstGeom prst="rect">
            <a:avLst/>
          </a:prstGeom>
        </p:spPr>
      </p:pic>
      <p:pic>
        <p:nvPicPr>
          <p:cNvPr id="5" name="ルパンのテーマ">
            <a:hlinkClick r:id="" action="ppaction://media"/>
            <a:extLst>
              <a:ext uri="{FF2B5EF4-FFF2-40B4-BE49-F238E27FC236}">
                <a16:creationId xmlns:a16="http://schemas.microsoft.com/office/drawing/2014/main" id="{6E6AD57C-7892-43B0-934B-B14EABD8342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410344" y="424849"/>
            <a:ext cx="406400" cy="406400"/>
          </a:xfrm>
          <a:prstGeom prst="rect">
            <a:avLst/>
          </a:prstGeom>
        </p:spPr>
      </p:pic>
      <p:pic>
        <p:nvPicPr>
          <p:cNvPr id="8" name="Picture 4" descr="銃痕 – SILHOUETTE DESIGN">
            <a:extLst>
              <a:ext uri="{FF2B5EF4-FFF2-40B4-BE49-F238E27FC236}">
                <a16:creationId xmlns:a16="http://schemas.microsoft.com/office/drawing/2014/main" id="{442E997A-F19B-49AE-A99B-64F7DA1A31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6E6C7752-8B4B-42A4-B4A9-5B4477806920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>
            <a:glow rad="101600">
              <a:srgbClr val="FF3399">
                <a:alpha val="60000"/>
              </a:srgbClr>
            </a:glow>
          </a:effectLst>
        </p:grpSpPr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B0C2E021-4696-4EA4-88B4-E2A99CD2FC0C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1" name="直線コネクタ 10">
              <a:extLst>
                <a:ext uri="{FF2B5EF4-FFF2-40B4-BE49-F238E27FC236}">
                  <a16:creationId xmlns:a16="http://schemas.microsoft.com/office/drawing/2014/main" id="{073F7A80-3996-47F2-934D-3F4401AA4447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5380DBA5-E498-414D-A74C-1CAE870659FA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3" name="直線コネクタ 12">
              <a:extLst>
                <a:ext uri="{FF2B5EF4-FFF2-40B4-BE49-F238E27FC236}">
                  <a16:creationId xmlns:a16="http://schemas.microsoft.com/office/drawing/2014/main" id="{6C06A20C-4DBE-4313-BDD8-64367BBA3886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138B9DC0-44DA-4F65-90EC-588937CF64D4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B1A24252-A7E1-4BE6-AF12-7A0CDD5A722B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A1B85321-B3E8-47BA-B89D-3DF09AC2CC16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8BA010BE-41C3-472C-82E5-3BB889746AF0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8" name="直線コネクタ 17">
              <a:extLst>
                <a:ext uri="{FF2B5EF4-FFF2-40B4-BE49-F238E27FC236}">
                  <a16:creationId xmlns:a16="http://schemas.microsoft.com/office/drawing/2014/main" id="{9F432ECD-D87D-4C7E-9207-8B10279089F2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87178D44-43FA-4BEC-8D9E-5C413D4C0A0F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3059A213-8B66-4829-A8F1-908FDA4B46A7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3518756-DD3F-4CEE-B1BF-C4EBF1E2A262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AFBACB3F-34B7-42CF-AAEC-274311EE7A38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3" name="直線コネクタ 22">
              <a:extLst>
                <a:ext uri="{FF2B5EF4-FFF2-40B4-BE49-F238E27FC236}">
                  <a16:creationId xmlns:a16="http://schemas.microsoft.com/office/drawing/2014/main" id="{8F50A4EC-9E35-4542-836C-F63BBC18A5A0}"/>
                </a:ext>
              </a:extLst>
            </p:cNvPr>
            <p:cNvCxnSpPr>
              <a:stCxn id="22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線コネクタ 23">
              <a:extLst>
                <a:ext uri="{FF2B5EF4-FFF2-40B4-BE49-F238E27FC236}">
                  <a16:creationId xmlns:a16="http://schemas.microsoft.com/office/drawing/2014/main" id="{5B69D772-B66F-4E6D-B387-EB755BBF278C}"/>
                </a:ext>
              </a:extLst>
            </p:cNvPr>
            <p:cNvCxnSpPr>
              <a:stCxn id="21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CCE7522B-3D91-4837-8B1E-6ABC6F50A98D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24408927-BFF9-4FCA-B78B-735B3CB14BB5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6CF9C315-6035-404C-B5BD-23D17048543E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3338BB55-4B56-4163-A874-395740A9EBFA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F1061909-6128-407C-BC6B-0BE2134490F2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50C56212-E60A-4A05-8424-D7195836D693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AEAEA89B-88AC-4DC4-ABF7-C0C3E9F584D9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86BD152C-0942-4E7A-B00A-D23F8EEDBED1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8F2457B8-C7FF-48DA-BD71-1723E05ED338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BA805856-FA70-4F10-9F6C-EC2E7795469E}"/>
                </a:ext>
              </a:extLst>
            </p:cNvPr>
            <p:cNvCxnSpPr>
              <a:stCxn id="33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60242A44-F905-48BD-8757-217B70B72EB0}"/>
                </a:ext>
              </a:extLst>
            </p:cNvPr>
            <p:cNvCxnSpPr>
              <a:stCxn id="32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13327D74-A7BE-4E17-8D90-9188F7812D6E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EC79E58B-0F2F-4BC1-96CB-8AF608EAB5DB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8" name="グループ化 37">
              <a:extLst>
                <a:ext uri="{FF2B5EF4-FFF2-40B4-BE49-F238E27FC236}">
                  <a16:creationId xmlns:a16="http://schemas.microsoft.com/office/drawing/2014/main" id="{B62FC44C-6ADC-4ED4-9F36-2A8FD37BE65E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9" name="直線コネクタ 168">
                <a:extLst>
                  <a:ext uri="{FF2B5EF4-FFF2-40B4-BE49-F238E27FC236}">
                    <a16:creationId xmlns:a16="http://schemas.microsoft.com/office/drawing/2014/main" id="{77240EA0-CC61-475C-A878-0EFCF569794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直線コネクタ 169">
                <a:extLst>
                  <a:ext uri="{FF2B5EF4-FFF2-40B4-BE49-F238E27FC236}">
                    <a16:creationId xmlns:a16="http://schemas.microsoft.com/office/drawing/2014/main" id="{E2C05CB7-19CB-462E-9DED-2A8F0A4DAD7C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直線コネクタ 170">
                <a:extLst>
                  <a:ext uri="{FF2B5EF4-FFF2-40B4-BE49-F238E27FC236}">
                    <a16:creationId xmlns:a16="http://schemas.microsoft.com/office/drawing/2014/main" id="{E4E71782-D848-47C2-AE1E-FA62018B0306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5EB57685-27A4-4350-9EEE-0EF1006E6E51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25F675A0-EB9B-4999-84DF-5D567D50567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B609659B-4926-4D3A-B738-C8882FB05834}"/>
                </a:ext>
              </a:extLst>
            </p:cNvPr>
            <p:cNvCxnSpPr>
              <a:stCxn id="173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線コネクタ 39">
              <a:extLst>
                <a:ext uri="{FF2B5EF4-FFF2-40B4-BE49-F238E27FC236}">
                  <a16:creationId xmlns:a16="http://schemas.microsoft.com/office/drawing/2014/main" id="{D01E7535-18C9-464B-82E9-A3E1DA2568FA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48D9FFB3-1A5D-41A7-970C-4E0945E7FAED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3A0AFF0D-7F73-42FB-82AB-058190DB8AD1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A34ECB27-EB73-425C-9AB2-B18D16ACDA15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10AACD55-33CC-4653-96B9-5B751F6DA234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AA956637-9F80-4304-88ED-D2A7CD5DDD5F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3D4644B5-219C-4128-BCB3-AEAB101822E4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D00985BC-6BB4-44C8-B22A-83729F91C419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DB6BD839-448E-4C14-BBB9-765CE8B31C53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1E5BC742-B0CC-4317-A561-BA1425970452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5E595286-589D-449D-AF56-E0D9BA0BCFFB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A1C616A6-48D0-4550-AA68-A7CF385D92BC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B10B1AFF-C64E-4220-B1B4-522131B55E79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E5C54D22-D0D2-4810-B232-154DA22BE2E9}"/>
                </a:ext>
              </a:extLst>
            </p:cNvPr>
            <p:cNvCxnSpPr>
              <a:stCxn id="51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A164DB28-DBDF-4F77-B7AA-762A5576F454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2760175A-0ECB-4D08-9725-FD1F24BD867A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5D7BC79F-724D-4DC0-AA16-9FC513293FBF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C5B31422-01E3-47FE-B693-77105448CD5D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8" name="グループ化 57">
              <a:extLst>
                <a:ext uri="{FF2B5EF4-FFF2-40B4-BE49-F238E27FC236}">
                  <a16:creationId xmlns:a16="http://schemas.microsoft.com/office/drawing/2014/main" id="{7F82EB64-A9D2-47CF-B4BB-EB5375F789A0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4" name="直線コネクタ 163">
                <a:extLst>
                  <a:ext uri="{FF2B5EF4-FFF2-40B4-BE49-F238E27FC236}">
                    <a16:creationId xmlns:a16="http://schemas.microsoft.com/office/drawing/2014/main" id="{D28BE6C6-BE87-47B8-9212-83609FE42245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77A9CEE7-1977-42C8-B074-1A13ECEDC44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C1BA0D31-642F-41A3-BD0A-427891417F2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119186FC-939A-4215-A020-602DB6C2B28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6C8F693C-4F56-4548-82BA-22223AF3797E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3209AAEB-0717-4CBE-AB12-247C52304705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B5E20E56-CAD3-4210-B63B-3E7856A5947C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CABA64E3-719C-4549-B664-3AA4A7DA31DD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CA2E6D0F-3FAA-4D0E-A4C6-89064E82A761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D528E7D8-C18C-4C4A-A676-CF5990521851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0C33ECB2-FB63-4FAD-A7B1-1D0E230EBD82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9" name="直線コネクタ 158">
                <a:extLst>
                  <a:ext uri="{FF2B5EF4-FFF2-40B4-BE49-F238E27FC236}">
                    <a16:creationId xmlns:a16="http://schemas.microsoft.com/office/drawing/2014/main" id="{00843C5B-784E-4B63-AD8B-10BF9CB0ECE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734E7B2A-FCBF-4A51-97A3-93EDEB2AA24C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565FA503-4E9D-4C0F-8B9A-BA5AC894931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029D16E3-502C-4C2D-8F9B-7B30021DF77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EB89A64-A4D7-429A-ABC6-DF48326B892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62152456-7D1D-4A54-B26C-59B34428A8D7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4" name="直線コネクタ 153">
                <a:extLst>
                  <a:ext uri="{FF2B5EF4-FFF2-40B4-BE49-F238E27FC236}">
                    <a16:creationId xmlns:a16="http://schemas.microsoft.com/office/drawing/2014/main" id="{D3A2CDA9-2020-4605-8E32-4637E84AE92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2A6224F0-7441-41FD-A9E5-93134B729EC5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2535CFAA-2E1B-4FFC-B08F-34E6F31FA7C7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01779506-9465-4BA5-A07F-FD97074610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BBA61313-9106-4C47-8B18-178D52D91295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67FA2413-C892-4D54-A642-1240B8635B21}"/>
                </a:ext>
              </a:extLst>
            </p:cNvPr>
            <p:cNvCxnSpPr>
              <a:stCxn id="162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DF883641-E97A-40B0-B83E-1FCFE12C6370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9D6EF731-8ECC-43D9-A495-74D40ED40E6D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9" name="直線コネクタ 148">
                <a:extLst>
                  <a:ext uri="{FF2B5EF4-FFF2-40B4-BE49-F238E27FC236}">
                    <a16:creationId xmlns:a16="http://schemas.microsoft.com/office/drawing/2014/main" id="{D31969D5-D596-4EB8-A542-8E16CB01335D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1A0A6903-7CA7-4967-BE0F-015370DB0BE1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BAC7E3D0-9965-476A-91CA-D7AC5418AEB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4597FE24-2645-43F0-A8A5-D2E174A03E4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4611E773-8A92-42C4-92B2-77268BAF93F3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ED3DF518-DBAC-46FE-AF1A-9A8A7BEA0BE5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4" name="直線コネクタ 143">
                <a:extLst>
                  <a:ext uri="{FF2B5EF4-FFF2-40B4-BE49-F238E27FC236}">
                    <a16:creationId xmlns:a16="http://schemas.microsoft.com/office/drawing/2014/main" id="{A47B5F97-984C-4512-8218-A8EC7964EC1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5A91F785-D54E-4DAA-BDCB-377FC861343F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3A184142-4AA3-449C-9873-498A6EB846A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54FB8E3F-E992-4BE2-B2E8-F24141908E7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63BCB4A2-F50A-4ACB-9169-06342CAFF73D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75F4D84D-4A36-4709-902F-34BCCADA9C22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68C22F22-86AC-44CD-8269-72E8018CE922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45903830-A4F4-495C-BE37-275CDF63BCBA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9" name="直線コネクタ 138">
                <a:extLst>
                  <a:ext uri="{FF2B5EF4-FFF2-40B4-BE49-F238E27FC236}">
                    <a16:creationId xmlns:a16="http://schemas.microsoft.com/office/drawing/2014/main" id="{47424F61-99AC-4286-9650-2A884EDAD842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3F9C7C6B-E15B-4644-B41E-8872A66C324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94FAF699-6C3C-4EF8-9E19-6A49F1CE253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EEBE0CAE-3188-4224-A4F2-89480B243C1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4C335BEF-A0DE-4146-8E7A-C75A2D2C3CA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39E11207-7E0E-4236-ABAC-B7E67D752DA8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4" name="直線コネクタ 133">
                <a:extLst>
                  <a:ext uri="{FF2B5EF4-FFF2-40B4-BE49-F238E27FC236}">
                    <a16:creationId xmlns:a16="http://schemas.microsoft.com/office/drawing/2014/main" id="{61330618-A6A9-4A7D-8D0C-8CD9D23E6429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9D44BB3E-0CA9-4ABA-9922-81B75A426AB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07A21ADA-3397-4343-BDF1-479E50FE1F91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947CC478-4866-4DB9-AF91-133D4B14D7B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4BA9917-195A-4F1A-8198-2745E994A19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7A3977AB-E674-4779-837E-86AF1D74AF91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B63CD216-6EF0-44FF-AFA1-1901CEE5F615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E899B9BD-6AE7-42B4-98D4-0AC5B78E52DC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9" name="直線コネクタ 128">
                <a:extLst>
                  <a:ext uri="{FF2B5EF4-FFF2-40B4-BE49-F238E27FC236}">
                    <a16:creationId xmlns:a16="http://schemas.microsoft.com/office/drawing/2014/main" id="{10AA9848-294F-4269-827A-C22F3518F7EA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593B4C6A-5663-4023-8027-C2901FD5F3B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4764BA3C-BC70-4C5F-B9E8-6B2BD3BAA746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158734D-E215-4490-9D53-FAE612174F37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0B81914B-8DD7-4D30-BF25-7061E38BF79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F3C4E195-7861-406A-9724-E0A23DC8EDFE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4" name="直線コネクタ 123">
                <a:extLst>
                  <a:ext uri="{FF2B5EF4-FFF2-40B4-BE49-F238E27FC236}">
                    <a16:creationId xmlns:a16="http://schemas.microsoft.com/office/drawing/2014/main" id="{9826EF8E-00E4-416A-88AD-72ABAC3C7DF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EB6061A9-D964-4F51-ABF5-80BE543BF7E5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D127132D-2A53-4027-AA14-77EB45F21781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BBB9A838-CCA3-447A-B366-22033E0DA235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F267F529-DCE4-4F4C-BD1B-B48EAD40C91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8" name="グループ化 77">
              <a:extLst>
                <a:ext uri="{FF2B5EF4-FFF2-40B4-BE49-F238E27FC236}">
                  <a16:creationId xmlns:a16="http://schemas.microsoft.com/office/drawing/2014/main" id="{706642D3-AD71-4B1F-AD2E-0FDA45C79533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CC840601-01C1-4593-BCBA-865B03A3AE5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C17A2275-5BBB-49E9-BCD4-E9E93570B5B9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792C1101-2F91-4C5B-8AB7-92C33E6A1664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73468D19-7BB4-470C-870F-721CD0F48B4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31FB3785-D5C2-44D8-A70A-9C936C8F787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9" name="グループ化 78">
              <a:extLst>
                <a:ext uri="{FF2B5EF4-FFF2-40B4-BE49-F238E27FC236}">
                  <a16:creationId xmlns:a16="http://schemas.microsoft.com/office/drawing/2014/main" id="{4286E191-745F-48BA-8653-02068A6D23F8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6D1EBE30-0855-473E-8CD9-9F0FEA022B84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21161B27-D5FB-441A-8EC8-744B14E3B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231689B2-F2B5-4741-9903-A041C466A8CD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A9EA4A1D-5E11-4860-8370-6136B090432E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DDF29FE7-77CB-4ABD-BB80-F1D340648F0E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0" name="グループ化 79">
              <a:extLst>
                <a:ext uri="{FF2B5EF4-FFF2-40B4-BE49-F238E27FC236}">
                  <a16:creationId xmlns:a16="http://schemas.microsoft.com/office/drawing/2014/main" id="{46DD6186-F9B5-4615-9CEC-C8F4842279F2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9" name="直線コネクタ 108">
                <a:extLst>
                  <a:ext uri="{FF2B5EF4-FFF2-40B4-BE49-F238E27FC236}">
                    <a16:creationId xmlns:a16="http://schemas.microsoft.com/office/drawing/2014/main" id="{BC0E6D61-C41C-4F6D-A306-E636514A74A7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A7489613-99DA-493D-B84F-62667FFFCC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F6BD1F05-B7CA-4D34-B616-64A450D616D8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5CA4F992-531C-42EF-A3D5-129164DF219C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A0EEA9F6-0BD4-4A3A-815F-6F57BEC4DD52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1" name="グループ化 80">
              <a:extLst>
                <a:ext uri="{FF2B5EF4-FFF2-40B4-BE49-F238E27FC236}">
                  <a16:creationId xmlns:a16="http://schemas.microsoft.com/office/drawing/2014/main" id="{1F8BF493-AD71-49C6-8E75-D4FC0CB2E423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4" name="直線コネクタ 103">
                <a:extLst>
                  <a:ext uri="{FF2B5EF4-FFF2-40B4-BE49-F238E27FC236}">
                    <a16:creationId xmlns:a16="http://schemas.microsoft.com/office/drawing/2014/main" id="{6813C190-7A9A-49F3-8252-50603F4F20AC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2F55A42D-EADB-423C-838E-6651B1ECC2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5D00B2A8-2CB2-4381-A3F6-6E4FF9A7A5D5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538FFB9C-19B5-4414-9C4A-F0145417933E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E71CD1EE-3983-4511-A344-C1EC82A0C726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9CFEA599-B70F-4986-AF0C-4748491C92EF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E417FA5A-E68F-4965-88B9-7CEE07A90BED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D9D47FBD-55A6-491C-A859-4D94D22237A7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44E60B38-1DE9-48AB-921C-678ADC166BD8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5EE09BB0-F465-4B36-9530-85FC05EE7E91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3D78945A-A1B3-4621-8550-1C10577E98F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9508A98D-F2E0-4D3B-8A59-9772DE5DC602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65642738-42F0-4750-B8BD-E0ED6DAB0AEC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955979C7-6518-4A63-9674-26AA4C75BF2B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473B9A93-13AC-4CFC-B346-F1DE76E43742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52BFBA2A-01EB-4FE3-9421-DAC92824C88A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A9C70E2B-599D-4C10-A565-E777F76BD4D5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99DEAE2B-17F6-4A1D-8B9D-97ECA9895024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9F42EC3E-612A-4F51-9837-79DB50430E1A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5EF163A5-C536-496A-A009-A7415AB336D1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9421AFB-4575-467F-8AB1-AFA64E67A659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64F9C91A-EA35-4C8E-BDEB-3A64EB164486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63F947F8-56D6-493E-8E75-A93529B77605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B6E1C10-D89B-41EC-934B-EC2BC6F844FC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>
              <a:extLst>
                <a:ext uri="{FF2B5EF4-FFF2-40B4-BE49-F238E27FC236}">
                  <a16:creationId xmlns:a16="http://schemas.microsoft.com/office/drawing/2014/main" id="{24F69BFD-D4FE-4C72-BC46-721A15C60F2A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83149C7D-CA3C-4CBE-AE44-015E8E8E8B04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69A9D56B-FBA8-48F7-93C3-E46D6D988F49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08215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999" showWhenStopped="0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100000" numSld="999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銃痕 – SILHOUETTE DESIGN">
            <a:extLst>
              <a:ext uri="{FF2B5EF4-FFF2-40B4-BE49-F238E27FC236}">
                <a16:creationId xmlns:a16="http://schemas.microsoft.com/office/drawing/2014/main" id="{A2F10A3A-2FE1-4E45-9ED3-8F0738BB77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83223A9-2845-4CB8-8AC6-684ECD877AE8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>
            <a:glow rad="228600">
              <a:schemeClr val="accent6">
                <a:satMod val="175000"/>
                <a:alpha val="40000"/>
              </a:schemeClr>
            </a:glow>
          </a:effectLst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D31059C-35D6-4ADB-A11D-03629133A1D4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1C476C46-5F23-4EEB-9547-7C2E99B200AD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04B46178-A119-43BF-9762-7101D7CD4902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B2A96928-0371-439F-8C67-F2CB8A58B6F0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F50855C7-13DA-49B3-B2D3-132BE0C74AFD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87C6672E-EA2E-47F1-BF52-6112B8F25906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3BC8F893-49B1-4997-9966-F2FB4ADF9B92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894E0FC-9EAE-40ED-AC46-126795133912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2E67C237-1FBA-4164-8508-D2601C419087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A60B18E6-1A7F-4C35-B0E1-F10A2446FAD4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2A23E39E-8BFD-424F-8692-61DFEDD500F1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AC58FCF-759C-4D88-A967-BE4673E40FCE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7682134-67CD-4F4A-82F6-272983688B38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579C2E83-35D0-42F3-B226-D024F7BC4B69}"/>
                </a:ext>
              </a:extLst>
            </p:cNvPr>
            <p:cNvCxnSpPr>
              <a:stCxn id="18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C41B72FD-DB17-45D6-8522-05478A62758B}"/>
                </a:ext>
              </a:extLst>
            </p:cNvPr>
            <p:cNvCxnSpPr>
              <a:stCxn id="17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0473DF5-FFA6-4FA3-9CAC-3D5FF6CD5D75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3972EF57-03FC-4B6B-B8DD-C1443EAF6EF2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D6A51A5C-EB20-4B04-9794-D682629846E2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96F6346-852D-4DBE-8263-55D09CDD5507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9BE46215-28A3-4E95-A4C2-0B8D03DD1EC3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33309140-EE74-479D-B5E1-6D92C02735B2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A747F076-75B4-48A8-A67D-A255989B3D66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6E0AC646-0735-462B-B9E2-03CC6A964A35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77AF7E8F-E41C-4A62-9AA7-E35320633021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1A0132B5-CFEB-469A-86AA-8EB36096324E}"/>
                </a:ext>
              </a:extLst>
            </p:cNvPr>
            <p:cNvCxnSpPr>
              <a:stCxn id="29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541EC640-48AC-4E60-8568-9CC112960FF3}"/>
                </a:ext>
              </a:extLst>
            </p:cNvPr>
            <p:cNvCxnSpPr>
              <a:stCxn id="28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96917DED-C103-41F5-BB5F-40F8EC8997ED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E9430E5-A3CC-4747-9A09-6CCFC7AE2A4D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049B2FE2-2538-4D1F-9968-1D5B1DA2EC88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C582BC8A-B231-4F39-ADE3-2A40EC30A3E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94862655-AB8D-46D8-AB73-0778B74C130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直線コネクタ 166">
                <a:extLst>
                  <a:ext uri="{FF2B5EF4-FFF2-40B4-BE49-F238E27FC236}">
                    <a16:creationId xmlns:a16="http://schemas.microsoft.com/office/drawing/2014/main" id="{BFF6D4B5-13FE-4378-AD87-8036BF109F00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8961901B-1D23-48D5-A82D-440ADFB0BC8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BF99590-DB5F-45B7-8A63-BC3B7FAE7BE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A2383F61-3C41-4DE4-AC65-CAAAE5B4A9B8}"/>
                </a:ext>
              </a:extLst>
            </p:cNvPr>
            <p:cNvCxnSpPr>
              <a:stCxn id="169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A0112744-D7AB-4418-8051-B1D19F87209F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6949997F-9AAB-456E-9B2C-0578EFA41A14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6C00072-EE52-4301-99D4-708F57D54843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F3B8DCC0-B040-4046-9215-60D30F92FCCD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D3D641C6-649E-4760-A1F8-D9ED790A93C4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3C94E09-90EB-4CB7-B3E4-AF913465EDD3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43CC33EF-F5CD-4541-9368-12735D4FA451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DA3298FE-1118-4076-9C95-422B21807ADB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EF1F7335-9C73-4EAF-B439-89CAFA208913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F9A92442-C34E-45FD-B483-CEB850E2329B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5BE8936E-F4B4-44B6-AD7D-5A4BF79B78D5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AC5FDB2D-52C8-4354-B762-74FB79A909C9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38FA4779-ED62-4E6B-BC9B-E8B96A9F3906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FDB3362-22F9-42BB-8E60-4937CF8DB06F}"/>
                </a:ext>
              </a:extLst>
            </p:cNvPr>
            <p:cNvCxnSpPr>
              <a:stCxn id="47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E4C27063-DA7C-4275-990B-C740C80501F2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4C6B8DE-149C-4D2F-861A-5A03A0FB639C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5BB321F-AB1C-4F01-B903-F8A3919102FA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4F22DD44-0D68-4537-980E-A8A404E76696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EDF0792E-3F7C-41D1-ACA6-7B32EE1BCBA6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A93A9F32-FBAF-45A7-B575-FA7BB1F9A61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E7E22EDA-87EE-41AB-8316-E1040233825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線コネクタ 161">
                <a:extLst>
                  <a:ext uri="{FF2B5EF4-FFF2-40B4-BE49-F238E27FC236}">
                    <a16:creationId xmlns:a16="http://schemas.microsoft.com/office/drawing/2014/main" id="{CB2BADE5-E03C-4D53-B120-3035A062CD47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70E8084-036C-4A8E-AB30-100B9EDE233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74DB0DB-CC8B-417E-B73F-10CC2037317B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929A551D-9DD3-4AAD-BF63-64AB71A6CF0E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193C58F2-6355-4CCE-A27C-6192BCC14705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BF8523A1-26F4-46B0-AA74-865287CF0F2F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4A6F1EB5-42E3-4142-B2DE-1E094CE53A7B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9B0D8B17-F1A8-47AC-92D7-904D7068F8AD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5A2AB11D-E265-4C4A-ADF7-1EF59A4A1DEB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53564E9C-B0EB-420A-A7F1-411CED86A69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2B9F1C11-0647-4A04-B594-1EA68681C4DF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90D5284-5CD5-4996-8E78-C33BCE6F08B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C88C5D70-4178-4CF5-AE0B-C95452A8E46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B04EFA4A-82FD-40D2-B6AB-D103029C594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73889BB4-8401-4155-9D43-8F0195C06D65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FA9936AB-EC99-4630-8F61-037534E6EF9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EB62AF98-0CD6-48AC-AE70-36415D43F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直線コネクタ 151">
                <a:extLst>
                  <a:ext uri="{FF2B5EF4-FFF2-40B4-BE49-F238E27FC236}">
                    <a16:creationId xmlns:a16="http://schemas.microsoft.com/office/drawing/2014/main" id="{2BE61EFF-D4B9-49C9-B258-8E58F1057B2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2ECF0A5-E0C5-4FBE-900F-98E20F470C1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6FECB476-5E1E-4C79-ADED-EEA1C6E60E5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FD78073-7FE4-484C-BE76-331BE9AB2F1D}"/>
                </a:ext>
              </a:extLst>
            </p:cNvPr>
            <p:cNvCxnSpPr>
              <a:stCxn id="158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2794AECC-E869-4485-BC9E-B1371C29F3B1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3960FF7E-161E-4328-8DDD-8C0C34CA0B79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EBEEBF27-6186-4188-BC07-266CD320135C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FDD3CF44-53BA-4270-8E01-A34587A7B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直線コネクタ 146">
                <a:extLst>
                  <a:ext uri="{FF2B5EF4-FFF2-40B4-BE49-F238E27FC236}">
                    <a16:creationId xmlns:a16="http://schemas.microsoft.com/office/drawing/2014/main" id="{8E7EE1DD-7DF4-4DCF-8309-AD3A54B7742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D5F003F-C893-4C2D-B167-E2BC44436C0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96D45B8-A797-4E30-A7C4-70ABF6A775B9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86D1E476-0996-4D1E-9F22-4F2747BBF2F3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D18BC65E-5949-48D4-BEEB-8FA73AB641D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2AB4E14-C3E6-4767-8D62-F6E5CACCE9F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D6BEA2BB-8DEE-4186-8352-60DB9F34020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0EA5DB6-92FA-4BD2-9300-0A345701275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F83216B-60C7-40B8-BBA3-EC864DEFED3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BCD49E4B-8703-4D0F-AC40-DF330AC4B84F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1A694F70-2420-4FD9-BC38-AA7F70617444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0012B9EF-D7D2-48F4-B835-A4AC37783F3D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FA4F5EE1-B14F-443F-934C-E3DC9484692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9819D575-3CE3-48D6-92E3-C9DE19FB7288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1F00A65F-703A-4D45-B107-0FA03F7A6C3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88F2C9F-E6CE-4088-A7C4-B8F04B284B88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F33BFE6-9CEA-43A9-9F2D-6B155AC2048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358DD56A-F226-49A9-BDB0-1ADCBBE224B9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1011241E-CF8E-4C63-BB2A-21D560CB6EF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500E7707-C814-4F0F-844F-622FBE189763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直線コネクタ 131">
                <a:extLst>
                  <a:ext uri="{FF2B5EF4-FFF2-40B4-BE49-F238E27FC236}">
                    <a16:creationId xmlns:a16="http://schemas.microsoft.com/office/drawing/2014/main" id="{0026CD05-76B4-46F4-B209-674335B9CBCB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E8CEDB0-AAEC-4DA0-95E2-CCEBFC0233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23ECD5A-71A9-475F-A6AB-B02E94AC7AF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F71B2BBE-229F-45C9-AC6F-D15F7C17160F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9FCE2FB-6F4D-4E57-AABD-735BFC049815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62A9C523-AD02-475E-BAD0-23959E15679A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7EAB52CC-0DE6-4692-A311-F1A338611315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A239FDDB-375E-405B-BEAB-F8E7B430F9B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直線コネクタ 126">
                <a:extLst>
                  <a:ext uri="{FF2B5EF4-FFF2-40B4-BE49-F238E27FC236}">
                    <a16:creationId xmlns:a16="http://schemas.microsoft.com/office/drawing/2014/main" id="{F6AC380B-AD58-49F1-911B-9EF6C3686E6D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EBB740B-147E-430B-B0C5-86CEF42E76E4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ED02FE8-3285-4888-8B23-C8D244C9411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56F81D24-683B-4007-945B-5917B74492A7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931905A-093B-4F13-B47C-7769654DE06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75C59658-962A-466E-BCB7-A08F0474278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>
                <a:extLst>
                  <a:ext uri="{FF2B5EF4-FFF2-40B4-BE49-F238E27FC236}">
                    <a16:creationId xmlns:a16="http://schemas.microsoft.com/office/drawing/2014/main" id="{18F32B22-6A72-44C1-8B69-F92AA91B698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781682D7-93C0-4A0B-86D0-17289AEE359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32CB5737-B331-41A4-82EB-4303DBE320D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9282D777-0C3F-4F98-96A2-D68C1A4D7A2F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F9347928-7703-4E72-AA00-CA19679B04B2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59529D13-9988-4EA0-8376-4D637204298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955139DC-6DB9-4CE0-A9C3-B5B2AEADE89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DAC560D-D59E-4BF9-B9F2-0AA23DA4382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2963A7E7-1364-4DD0-88E9-DE39C5C2000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43A7BF80-14E1-4782-8CA1-6EDD1C1C0B40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1934992E-3B17-4989-99B2-5475F473A964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1B2A8845-4C1E-430E-8DF9-2D0A332E49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>
                <a:extLst>
                  <a:ext uri="{FF2B5EF4-FFF2-40B4-BE49-F238E27FC236}">
                    <a16:creationId xmlns:a16="http://schemas.microsoft.com/office/drawing/2014/main" id="{579B0DBD-3DD1-458A-ABCF-FAD3A2D5165D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75C0432-6900-4484-AFBD-33D0AF88DA85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1DE35938-1F3E-44F0-BE3B-ECE12F64A707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0172E5D3-D5F7-4954-98E8-03279E682EAA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EE59E2A3-6A73-47E4-BABE-A97219FF27EF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2D31426E-E13D-4E25-8C89-B63DB82BF9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>
                <a:extLst>
                  <a:ext uri="{FF2B5EF4-FFF2-40B4-BE49-F238E27FC236}">
                    <a16:creationId xmlns:a16="http://schemas.microsoft.com/office/drawing/2014/main" id="{C906C060-1AE1-4FC0-8A62-FE9D05A3863E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99D73A52-F234-49C8-9270-13ED84267122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565388AD-1356-45F6-A354-D226CE22E5DD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722D92CD-3D3D-406E-A5B2-C9CD46C4775F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1577E368-3C1A-4ADD-8784-1C5439880286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16EED12D-F9D2-499A-9FD8-DD0318822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426BBA93-7C42-4EC7-B097-0CC8D9A77F2F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896882F-C704-43DC-96E0-BAAD446F3AFB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E3FA039-46A1-4245-AA2C-044B56B99559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A284706C-588D-47DA-816D-FD50EBACB8E0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63E8C002-0043-4AE2-8B07-A1194CFCC533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F7A4A6D3-B021-41C6-B0E6-D626E7549714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29DAF6EF-B175-4B40-9883-6D776A978744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07C7489-DC80-457C-A883-4CBA114AAE75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5667ECEA-0649-4E42-B9D4-566CAE561C86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AE4366FF-B09B-4E3E-8464-A5FADB06CB15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5221643A-3673-476B-875C-1CF30C7E0783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6A7288DA-A8F2-4FA7-9D93-10C32FF5486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B6E21C6C-CF4F-4C21-9E35-FE136B5B03CD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A3E85C5F-7BCE-4E21-8EED-20B499F5944A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EF6D91A-A243-4A73-BB8A-8F21A5659E73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3B5F3999-075A-4DB8-BB51-F916D235695A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00AF9DC4-7908-414A-8C6C-DCB3B630B3B5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979F1245-6AFC-4B79-840C-CF1CC812EAA0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81C49819-8BA7-4289-8F23-51F80F904CF2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FB063451-61D5-4650-861A-2A3FA6C7FEA7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CBB483B0-446C-4CC1-9EB5-5D0EF5D52460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D02EFFB8-AAC1-4B92-9646-8358B4A657FA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2FC45D9E-392A-4728-BAA4-5EF439A61B06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617673BD-0ED7-4833-8681-2A490767FC0C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687C6DE-63F0-4F23-96F1-850A8971938C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57214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0"/>
    </mc:Choice>
    <mc:Fallback xmlns="">
      <p:transition advClick="0" advTm="1000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銃痕 – SILHOUETTE DESIGN">
            <a:extLst>
              <a:ext uri="{FF2B5EF4-FFF2-40B4-BE49-F238E27FC236}">
                <a16:creationId xmlns:a16="http://schemas.microsoft.com/office/drawing/2014/main" id="{A2F10A3A-2FE1-4E45-9ED3-8F0738BB77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83223A9-2845-4CB8-8AC6-684ECD877AE8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>
            <a:glow rad="228600">
              <a:schemeClr val="accent5">
                <a:satMod val="175000"/>
                <a:alpha val="40000"/>
              </a:schemeClr>
            </a:glow>
          </a:effectLst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D31059C-35D6-4ADB-A11D-03629133A1D4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1C476C46-5F23-4EEB-9547-7C2E99B200AD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04B46178-A119-43BF-9762-7101D7CD4902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B2A96928-0371-439F-8C67-F2CB8A58B6F0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F50855C7-13DA-49B3-B2D3-132BE0C74AFD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87C6672E-EA2E-47F1-BF52-6112B8F25906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3BC8F893-49B1-4997-9966-F2FB4ADF9B92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894E0FC-9EAE-40ED-AC46-126795133912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2E67C237-1FBA-4164-8508-D2601C419087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A60B18E6-1A7F-4C35-B0E1-F10A2446FAD4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2A23E39E-8BFD-424F-8692-61DFEDD500F1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AC58FCF-759C-4D88-A967-BE4673E40FCE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7682134-67CD-4F4A-82F6-272983688B38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579C2E83-35D0-42F3-B226-D024F7BC4B69}"/>
                </a:ext>
              </a:extLst>
            </p:cNvPr>
            <p:cNvCxnSpPr>
              <a:stCxn id="18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C41B72FD-DB17-45D6-8522-05478A62758B}"/>
                </a:ext>
              </a:extLst>
            </p:cNvPr>
            <p:cNvCxnSpPr>
              <a:stCxn id="17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0473DF5-FFA6-4FA3-9CAC-3D5FF6CD5D75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3972EF57-03FC-4B6B-B8DD-C1443EAF6EF2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D6A51A5C-EB20-4B04-9794-D682629846E2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96F6346-852D-4DBE-8263-55D09CDD5507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9BE46215-28A3-4E95-A4C2-0B8D03DD1EC3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33309140-EE74-479D-B5E1-6D92C02735B2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A747F076-75B4-48A8-A67D-A255989B3D66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6E0AC646-0735-462B-B9E2-03CC6A964A35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77AF7E8F-E41C-4A62-9AA7-E35320633021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1A0132B5-CFEB-469A-86AA-8EB36096324E}"/>
                </a:ext>
              </a:extLst>
            </p:cNvPr>
            <p:cNvCxnSpPr>
              <a:stCxn id="29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541EC640-48AC-4E60-8568-9CC112960FF3}"/>
                </a:ext>
              </a:extLst>
            </p:cNvPr>
            <p:cNvCxnSpPr>
              <a:stCxn id="28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96917DED-C103-41F5-BB5F-40F8EC8997ED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E9430E5-A3CC-4747-9A09-6CCFC7AE2A4D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049B2FE2-2538-4D1F-9968-1D5B1DA2EC88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C582BC8A-B231-4F39-ADE3-2A40EC30A3E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94862655-AB8D-46D8-AB73-0778B74C130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直線コネクタ 166">
                <a:extLst>
                  <a:ext uri="{FF2B5EF4-FFF2-40B4-BE49-F238E27FC236}">
                    <a16:creationId xmlns:a16="http://schemas.microsoft.com/office/drawing/2014/main" id="{BFF6D4B5-13FE-4378-AD87-8036BF109F00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8961901B-1D23-48D5-A82D-440ADFB0BC8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BF99590-DB5F-45B7-8A63-BC3B7FAE7BE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A2383F61-3C41-4DE4-AC65-CAAAE5B4A9B8}"/>
                </a:ext>
              </a:extLst>
            </p:cNvPr>
            <p:cNvCxnSpPr>
              <a:stCxn id="169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A0112744-D7AB-4418-8051-B1D19F87209F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6949997F-9AAB-456E-9B2C-0578EFA41A14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6C00072-EE52-4301-99D4-708F57D54843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F3B8DCC0-B040-4046-9215-60D30F92FCCD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D3D641C6-649E-4760-A1F8-D9ED790A93C4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3C94E09-90EB-4CB7-B3E4-AF913465EDD3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43CC33EF-F5CD-4541-9368-12735D4FA451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DA3298FE-1118-4076-9C95-422B21807ADB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EF1F7335-9C73-4EAF-B439-89CAFA208913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F9A92442-C34E-45FD-B483-CEB850E2329B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5BE8936E-F4B4-44B6-AD7D-5A4BF79B78D5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AC5FDB2D-52C8-4354-B762-74FB79A909C9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38FA4779-ED62-4E6B-BC9B-E8B96A9F3906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FDB3362-22F9-42BB-8E60-4937CF8DB06F}"/>
                </a:ext>
              </a:extLst>
            </p:cNvPr>
            <p:cNvCxnSpPr>
              <a:stCxn id="47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E4C27063-DA7C-4275-990B-C740C80501F2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4C6B8DE-149C-4D2F-861A-5A03A0FB639C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5BB321F-AB1C-4F01-B903-F8A3919102FA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4F22DD44-0D68-4537-980E-A8A404E76696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EDF0792E-3F7C-41D1-ACA6-7B32EE1BCBA6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A93A9F32-FBAF-45A7-B575-FA7BB1F9A61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E7E22EDA-87EE-41AB-8316-E1040233825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線コネクタ 161">
                <a:extLst>
                  <a:ext uri="{FF2B5EF4-FFF2-40B4-BE49-F238E27FC236}">
                    <a16:creationId xmlns:a16="http://schemas.microsoft.com/office/drawing/2014/main" id="{CB2BADE5-E03C-4D53-B120-3035A062CD47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70E8084-036C-4A8E-AB30-100B9EDE233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74DB0DB-CC8B-417E-B73F-10CC2037317B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929A551D-9DD3-4AAD-BF63-64AB71A6CF0E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193C58F2-6355-4CCE-A27C-6192BCC14705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BF8523A1-26F4-46B0-AA74-865287CF0F2F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4A6F1EB5-42E3-4142-B2DE-1E094CE53A7B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9B0D8B17-F1A8-47AC-92D7-904D7068F8AD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5A2AB11D-E265-4C4A-ADF7-1EF59A4A1DEB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53564E9C-B0EB-420A-A7F1-411CED86A69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2B9F1C11-0647-4A04-B594-1EA68681C4DF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90D5284-5CD5-4996-8E78-C33BCE6F08B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C88C5D70-4178-4CF5-AE0B-C95452A8E46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B04EFA4A-82FD-40D2-B6AB-D103029C594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73889BB4-8401-4155-9D43-8F0195C06D65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FA9936AB-EC99-4630-8F61-037534E6EF9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EB62AF98-0CD6-48AC-AE70-36415D43F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直線コネクタ 151">
                <a:extLst>
                  <a:ext uri="{FF2B5EF4-FFF2-40B4-BE49-F238E27FC236}">
                    <a16:creationId xmlns:a16="http://schemas.microsoft.com/office/drawing/2014/main" id="{2BE61EFF-D4B9-49C9-B258-8E58F1057B2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2ECF0A5-E0C5-4FBE-900F-98E20F470C1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6FECB476-5E1E-4C79-ADED-EEA1C6E60E5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FD78073-7FE4-484C-BE76-331BE9AB2F1D}"/>
                </a:ext>
              </a:extLst>
            </p:cNvPr>
            <p:cNvCxnSpPr>
              <a:stCxn id="158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2794AECC-E869-4485-BC9E-B1371C29F3B1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3960FF7E-161E-4328-8DDD-8C0C34CA0B79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EBEEBF27-6186-4188-BC07-266CD320135C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FDD3CF44-53BA-4270-8E01-A34587A7B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直線コネクタ 146">
                <a:extLst>
                  <a:ext uri="{FF2B5EF4-FFF2-40B4-BE49-F238E27FC236}">
                    <a16:creationId xmlns:a16="http://schemas.microsoft.com/office/drawing/2014/main" id="{8E7EE1DD-7DF4-4DCF-8309-AD3A54B7742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D5F003F-C893-4C2D-B167-E2BC44436C0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96D45B8-A797-4E30-A7C4-70ABF6A775B9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86D1E476-0996-4D1E-9F22-4F2747BBF2F3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D18BC65E-5949-48D4-BEEB-8FA73AB641D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2AB4E14-C3E6-4767-8D62-F6E5CACCE9F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D6BEA2BB-8DEE-4186-8352-60DB9F34020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0EA5DB6-92FA-4BD2-9300-0A345701275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F83216B-60C7-40B8-BBA3-EC864DEFED3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BCD49E4B-8703-4D0F-AC40-DF330AC4B84F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1A694F70-2420-4FD9-BC38-AA7F70617444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0012B9EF-D7D2-48F4-B835-A4AC37783F3D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FA4F5EE1-B14F-443F-934C-E3DC9484692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9819D575-3CE3-48D6-92E3-C9DE19FB7288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1F00A65F-703A-4D45-B107-0FA03F7A6C3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88F2C9F-E6CE-4088-A7C4-B8F04B284B88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F33BFE6-9CEA-43A9-9F2D-6B155AC2048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358DD56A-F226-49A9-BDB0-1ADCBBE224B9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1011241E-CF8E-4C63-BB2A-21D560CB6EF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500E7707-C814-4F0F-844F-622FBE189763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直線コネクタ 131">
                <a:extLst>
                  <a:ext uri="{FF2B5EF4-FFF2-40B4-BE49-F238E27FC236}">
                    <a16:creationId xmlns:a16="http://schemas.microsoft.com/office/drawing/2014/main" id="{0026CD05-76B4-46F4-B209-674335B9CBCB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E8CEDB0-AAEC-4DA0-95E2-CCEBFC0233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23ECD5A-71A9-475F-A6AB-B02E94AC7AF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F71B2BBE-229F-45C9-AC6F-D15F7C17160F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9FCE2FB-6F4D-4E57-AABD-735BFC049815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62A9C523-AD02-475E-BAD0-23959E15679A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7EAB52CC-0DE6-4692-A311-F1A338611315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A239FDDB-375E-405B-BEAB-F8E7B430F9B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直線コネクタ 126">
                <a:extLst>
                  <a:ext uri="{FF2B5EF4-FFF2-40B4-BE49-F238E27FC236}">
                    <a16:creationId xmlns:a16="http://schemas.microsoft.com/office/drawing/2014/main" id="{F6AC380B-AD58-49F1-911B-9EF6C3686E6D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EBB740B-147E-430B-B0C5-86CEF42E76E4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ED02FE8-3285-4888-8B23-C8D244C9411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56F81D24-683B-4007-945B-5917B74492A7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931905A-093B-4F13-B47C-7769654DE06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75C59658-962A-466E-BCB7-A08F0474278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>
                <a:extLst>
                  <a:ext uri="{FF2B5EF4-FFF2-40B4-BE49-F238E27FC236}">
                    <a16:creationId xmlns:a16="http://schemas.microsoft.com/office/drawing/2014/main" id="{18F32B22-6A72-44C1-8B69-F92AA91B698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781682D7-93C0-4A0B-86D0-17289AEE359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32CB5737-B331-41A4-82EB-4303DBE320D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9282D777-0C3F-4F98-96A2-D68C1A4D7A2F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F9347928-7703-4E72-AA00-CA19679B04B2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59529D13-9988-4EA0-8376-4D637204298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955139DC-6DB9-4CE0-A9C3-B5B2AEADE89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DAC560D-D59E-4BF9-B9F2-0AA23DA4382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2963A7E7-1364-4DD0-88E9-DE39C5C2000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43A7BF80-14E1-4782-8CA1-6EDD1C1C0B40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1934992E-3B17-4989-99B2-5475F473A964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1B2A8845-4C1E-430E-8DF9-2D0A332E49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>
                <a:extLst>
                  <a:ext uri="{FF2B5EF4-FFF2-40B4-BE49-F238E27FC236}">
                    <a16:creationId xmlns:a16="http://schemas.microsoft.com/office/drawing/2014/main" id="{579B0DBD-3DD1-458A-ABCF-FAD3A2D5165D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75C0432-6900-4484-AFBD-33D0AF88DA85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1DE35938-1F3E-44F0-BE3B-ECE12F64A707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0172E5D3-D5F7-4954-98E8-03279E682EAA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EE59E2A3-6A73-47E4-BABE-A97219FF27EF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2D31426E-E13D-4E25-8C89-B63DB82BF9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>
                <a:extLst>
                  <a:ext uri="{FF2B5EF4-FFF2-40B4-BE49-F238E27FC236}">
                    <a16:creationId xmlns:a16="http://schemas.microsoft.com/office/drawing/2014/main" id="{C906C060-1AE1-4FC0-8A62-FE9D05A3863E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99D73A52-F234-49C8-9270-13ED84267122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565388AD-1356-45F6-A354-D226CE22E5DD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722D92CD-3D3D-406E-A5B2-C9CD46C4775F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1577E368-3C1A-4ADD-8784-1C5439880286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16EED12D-F9D2-499A-9FD8-DD0318822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426BBA93-7C42-4EC7-B097-0CC8D9A77F2F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896882F-C704-43DC-96E0-BAAD446F3AFB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E3FA039-46A1-4245-AA2C-044B56B99559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A284706C-588D-47DA-816D-FD50EBACB8E0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63E8C002-0043-4AE2-8B07-A1194CFCC533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F7A4A6D3-B021-41C6-B0E6-D626E7549714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29DAF6EF-B175-4B40-9883-6D776A978744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07C7489-DC80-457C-A883-4CBA114AAE75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5667ECEA-0649-4E42-B9D4-566CAE561C86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AE4366FF-B09B-4E3E-8464-A5FADB06CB15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5221643A-3673-476B-875C-1CF30C7E0783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6A7288DA-A8F2-4FA7-9D93-10C32FF5486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B6E21C6C-CF4F-4C21-9E35-FE136B5B03CD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A3E85C5F-7BCE-4E21-8EED-20B499F5944A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EF6D91A-A243-4A73-BB8A-8F21A5659E73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3B5F3999-075A-4DB8-BB51-F916D235695A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00AF9DC4-7908-414A-8C6C-DCB3B630B3B5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979F1245-6AFC-4B79-840C-CF1CC812EAA0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81C49819-8BA7-4289-8F23-51F80F904CF2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FB063451-61D5-4650-861A-2A3FA6C7FEA7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CBB483B0-446C-4CC1-9EB5-5D0EF5D52460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D02EFFB8-AAC1-4B92-9646-8358B4A657FA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2FC45D9E-392A-4728-BAA4-5EF439A61B06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617673BD-0ED7-4833-8681-2A490767FC0C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687C6DE-63F0-4F23-96F1-850A8971938C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2354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0"/>
    </mc:Choice>
    <mc:Fallback xmlns="">
      <p:transition advClick="0" advTm="1000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銃痕 – SILHOUETTE DESIGN">
            <a:extLst>
              <a:ext uri="{FF2B5EF4-FFF2-40B4-BE49-F238E27FC236}">
                <a16:creationId xmlns:a16="http://schemas.microsoft.com/office/drawing/2014/main" id="{A2F10A3A-2FE1-4E45-9ED3-8F0738BB77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83223A9-2845-4CB8-8AC6-684ECD877AE8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D31059C-35D6-4ADB-A11D-03629133A1D4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1C476C46-5F23-4EEB-9547-7C2E99B200AD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04B46178-A119-43BF-9762-7101D7CD4902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B2A96928-0371-439F-8C67-F2CB8A58B6F0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F50855C7-13DA-49B3-B2D3-132BE0C74AFD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87C6672E-EA2E-47F1-BF52-6112B8F25906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3BC8F893-49B1-4997-9966-F2FB4ADF9B92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894E0FC-9EAE-40ED-AC46-126795133912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2E67C237-1FBA-4164-8508-D2601C419087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A60B18E6-1A7F-4C35-B0E1-F10A2446FAD4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2A23E39E-8BFD-424F-8692-61DFEDD500F1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AC58FCF-759C-4D88-A967-BE4673E40FCE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7682134-67CD-4F4A-82F6-272983688B38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579C2E83-35D0-42F3-B226-D024F7BC4B69}"/>
                </a:ext>
              </a:extLst>
            </p:cNvPr>
            <p:cNvCxnSpPr>
              <a:stCxn id="18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C41B72FD-DB17-45D6-8522-05478A62758B}"/>
                </a:ext>
              </a:extLst>
            </p:cNvPr>
            <p:cNvCxnSpPr>
              <a:stCxn id="17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0473DF5-FFA6-4FA3-9CAC-3D5FF6CD5D75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3972EF57-03FC-4B6B-B8DD-C1443EAF6EF2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D6A51A5C-EB20-4B04-9794-D682629846E2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96F6346-852D-4DBE-8263-55D09CDD5507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9BE46215-28A3-4E95-A4C2-0B8D03DD1EC3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33309140-EE74-479D-B5E1-6D92C02735B2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A747F076-75B4-48A8-A67D-A255989B3D66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6E0AC646-0735-462B-B9E2-03CC6A964A35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77AF7E8F-E41C-4A62-9AA7-E35320633021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1A0132B5-CFEB-469A-86AA-8EB36096324E}"/>
                </a:ext>
              </a:extLst>
            </p:cNvPr>
            <p:cNvCxnSpPr>
              <a:stCxn id="29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541EC640-48AC-4E60-8568-9CC112960FF3}"/>
                </a:ext>
              </a:extLst>
            </p:cNvPr>
            <p:cNvCxnSpPr>
              <a:stCxn id="28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96917DED-C103-41F5-BB5F-40F8EC8997ED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E9430E5-A3CC-4747-9A09-6CCFC7AE2A4D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049B2FE2-2538-4D1F-9968-1D5B1DA2EC88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C582BC8A-B231-4F39-ADE3-2A40EC30A3E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94862655-AB8D-46D8-AB73-0778B74C130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直線コネクタ 166">
                <a:extLst>
                  <a:ext uri="{FF2B5EF4-FFF2-40B4-BE49-F238E27FC236}">
                    <a16:creationId xmlns:a16="http://schemas.microsoft.com/office/drawing/2014/main" id="{BFF6D4B5-13FE-4378-AD87-8036BF109F00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8961901B-1D23-48D5-A82D-440ADFB0BC8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BF99590-DB5F-45B7-8A63-BC3B7FAE7BE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A2383F61-3C41-4DE4-AC65-CAAAE5B4A9B8}"/>
                </a:ext>
              </a:extLst>
            </p:cNvPr>
            <p:cNvCxnSpPr>
              <a:stCxn id="169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A0112744-D7AB-4418-8051-B1D19F87209F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6949997F-9AAB-456E-9B2C-0578EFA41A14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6C00072-EE52-4301-99D4-708F57D54843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F3B8DCC0-B040-4046-9215-60D30F92FCCD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D3D641C6-649E-4760-A1F8-D9ED790A93C4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3C94E09-90EB-4CB7-B3E4-AF913465EDD3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43CC33EF-F5CD-4541-9368-12735D4FA451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DA3298FE-1118-4076-9C95-422B21807ADB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EF1F7335-9C73-4EAF-B439-89CAFA208913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F9A92442-C34E-45FD-B483-CEB850E2329B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5BE8936E-F4B4-44B6-AD7D-5A4BF79B78D5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AC5FDB2D-52C8-4354-B762-74FB79A909C9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38FA4779-ED62-4E6B-BC9B-E8B96A9F3906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FDB3362-22F9-42BB-8E60-4937CF8DB06F}"/>
                </a:ext>
              </a:extLst>
            </p:cNvPr>
            <p:cNvCxnSpPr>
              <a:stCxn id="47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E4C27063-DA7C-4275-990B-C740C80501F2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4C6B8DE-149C-4D2F-861A-5A03A0FB639C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5BB321F-AB1C-4F01-B903-F8A3919102FA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4F22DD44-0D68-4537-980E-A8A404E76696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EDF0792E-3F7C-41D1-ACA6-7B32EE1BCBA6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A93A9F32-FBAF-45A7-B575-FA7BB1F9A61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E7E22EDA-87EE-41AB-8316-E1040233825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線コネクタ 161">
                <a:extLst>
                  <a:ext uri="{FF2B5EF4-FFF2-40B4-BE49-F238E27FC236}">
                    <a16:creationId xmlns:a16="http://schemas.microsoft.com/office/drawing/2014/main" id="{CB2BADE5-E03C-4D53-B120-3035A062CD47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70E8084-036C-4A8E-AB30-100B9EDE233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74DB0DB-CC8B-417E-B73F-10CC2037317B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929A551D-9DD3-4AAD-BF63-64AB71A6CF0E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193C58F2-6355-4CCE-A27C-6192BCC14705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BF8523A1-26F4-46B0-AA74-865287CF0F2F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4A6F1EB5-42E3-4142-B2DE-1E094CE53A7B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9B0D8B17-F1A8-47AC-92D7-904D7068F8AD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5A2AB11D-E265-4C4A-ADF7-1EF59A4A1DEB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53564E9C-B0EB-420A-A7F1-411CED86A69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2B9F1C11-0647-4A04-B594-1EA68681C4DF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90D5284-5CD5-4996-8E78-C33BCE6F08B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C88C5D70-4178-4CF5-AE0B-C95452A8E46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B04EFA4A-82FD-40D2-B6AB-D103029C594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73889BB4-8401-4155-9D43-8F0195C06D65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FA9936AB-EC99-4630-8F61-037534E6EF9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EB62AF98-0CD6-48AC-AE70-36415D43F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直線コネクタ 151">
                <a:extLst>
                  <a:ext uri="{FF2B5EF4-FFF2-40B4-BE49-F238E27FC236}">
                    <a16:creationId xmlns:a16="http://schemas.microsoft.com/office/drawing/2014/main" id="{2BE61EFF-D4B9-49C9-B258-8E58F1057B2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2ECF0A5-E0C5-4FBE-900F-98E20F470C1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6FECB476-5E1E-4C79-ADED-EEA1C6E60E5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FD78073-7FE4-484C-BE76-331BE9AB2F1D}"/>
                </a:ext>
              </a:extLst>
            </p:cNvPr>
            <p:cNvCxnSpPr>
              <a:stCxn id="158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2794AECC-E869-4485-BC9E-B1371C29F3B1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3960FF7E-161E-4328-8DDD-8C0C34CA0B79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EBEEBF27-6186-4188-BC07-266CD320135C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FDD3CF44-53BA-4270-8E01-A34587A7B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直線コネクタ 146">
                <a:extLst>
                  <a:ext uri="{FF2B5EF4-FFF2-40B4-BE49-F238E27FC236}">
                    <a16:creationId xmlns:a16="http://schemas.microsoft.com/office/drawing/2014/main" id="{8E7EE1DD-7DF4-4DCF-8309-AD3A54B7742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D5F003F-C893-4C2D-B167-E2BC44436C0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96D45B8-A797-4E30-A7C4-70ABF6A775B9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86D1E476-0996-4D1E-9F22-4F2747BBF2F3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D18BC65E-5949-48D4-BEEB-8FA73AB641D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2AB4E14-C3E6-4767-8D62-F6E5CACCE9F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D6BEA2BB-8DEE-4186-8352-60DB9F34020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0EA5DB6-92FA-4BD2-9300-0A345701275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F83216B-60C7-40B8-BBA3-EC864DEFED3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BCD49E4B-8703-4D0F-AC40-DF330AC4B84F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1A694F70-2420-4FD9-BC38-AA7F70617444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0012B9EF-D7D2-48F4-B835-A4AC37783F3D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FA4F5EE1-B14F-443F-934C-E3DC9484692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9819D575-3CE3-48D6-92E3-C9DE19FB7288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1F00A65F-703A-4D45-B107-0FA03F7A6C3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88F2C9F-E6CE-4088-A7C4-B8F04B284B88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F33BFE6-9CEA-43A9-9F2D-6B155AC2048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358DD56A-F226-49A9-BDB0-1ADCBBE224B9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1011241E-CF8E-4C63-BB2A-21D560CB6EF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500E7707-C814-4F0F-844F-622FBE189763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直線コネクタ 131">
                <a:extLst>
                  <a:ext uri="{FF2B5EF4-FFF2-40B4-BE49-F238E27FC236}">
                    <a16:creationId xmlns:a16="http://schemas.microsoft.com/office/drawing/2014/main" id="{0026CD05-76B4-46F4-B209-674335B9CBCB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E8CEDB0-AAEC-4DA0-95E2-CCEBFC0233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23ECD5A-71A9-475F-A6AB-B02E94AC7AF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F71B2BBE-229F-45C9-AC6F-D15F7C17160F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9FCE2FB-6F4D-4E57-AABD-735BFC049815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62A9C523-AD02-475E-BAD0-23959E15679A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7EAB52CC-0DE6-4692-A311-F1A338611315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A239FDDB-375E-405B-BEAB-F8E7B430F9B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直線コネクタ 126">
                <a:extLst>
                  <a:ext uri="{FF2B5EF4-FFF2-40B4-BE49-F238E27FC236}">
                    <a16:creationId xmlns:a16="http://schemas.microsoft.com/office/drawing/2014/main" id="{F6AC380B-AD58-49F1-911B-9EF6C3686E6D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EBB740B-147E-430B-B0C5-86CEF42E76E4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ED02FE8-3285-4888-8B23-C8D244C9411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56F81D24-683B-4007-945B-5917B74492A7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931905A-093B-4F13-B47C-7769654DE06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75C59658-962A-466E-BCB7-A08F0474278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>
                <a:extLst>
                  <a:ext uri="{FF2B5EF4-FFF2-40B4-BE49-F238E27FC236}">
                    <a16:creationId xmlns:a16="http://schemas.microsoft.com/office/drawing/2014/main" id="{18F32B22-6A72-44C1-8B69-F92AA91B698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781682D7-93C0-4A0B-86D0-17289AEE359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32CB5737-B331-41A4-82EB-4303DBE320D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9282D777-0C3F-4F98-96A2-D68C1A4D7A2F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F9347928-7703-4E72-AA00-CA19679B04B2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59529D13-9988-4EA0-8376-4D637204298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955139DC-6DB9-4CE0-A9C3-B5B2AEADE89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DAC560D-D59E-4BF9-B9F2-0AA23DA4382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2963A7E7-1364-4DD0-88E9-DE39C5C2000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43A7BF80-14E1-4782-8CA1-6EDD1C1C0B40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1934992E-3B17-4989-99B2-5475F473A964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1B2A8845-4C1E-430E-8DF9-2D0A332E49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>
                <a:extLst>
                  <a:ext uri="{FF2B5EF4-FFF2-40B4-BE49-F238E27FC236}">
                    <a16:creationId xmlns:a16="http://schemas.microsoft.com/office/drawing/2014/main" id="{579B0DBD-3DD1-458A-ABCF-FAD3A2D5165D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75C0432-6900-4484-AFBD-33D0AF88DA85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1DE35938-1F3E-44F0-BE3B-ECE12F64A707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0172E5D3-D5F7-4954-98E8-03279E682EAA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EE59E2A3-6A73-47E4-BABE-A97219FF27EF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2D31426E-E13D-4E25-8C89-B63DB82BF9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>
                <a:extLst>
                  <a:ext uri="{FF2B5EF4-FFF2-40B4-BE49-F238E27FC236}">
                    <a16:creationId xmlns:a16="http://schemas.microsoft.com/office/drawing/2014/main" id="{C906C060-1AE1-4FC0-8A62-FE9D05A3863E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99D73A52-F234-49C8-9270-13ED84267122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565388AD-1356-45F6-A354-D226CE22E5DD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722D92CD-3D3D-406E-A5B2-C9CD46C4775F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1577E368-3C1A-4ADD-8784-1C5439880286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16EED12D-F9D2-499A-9FD8-DD0318822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426BBA93-7C42-4EC7-B097-0CC8D9A77F2F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896882F-C704-43DC-96E0-BAAD446F3AFB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E3FA039-46A1-4245-AA2C-044B56B99559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A284706C-588D-47DA-816D-FD50EBACB8E0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63E8C002-0043-4AE2-8B07-A1194CFCC533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F7A4A6D3-B021-41C6-B0E6-D626E7549714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29DAF6EF-B175-4B40-9883-6D776A978744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07C7489-DC80-457C-A883-4CBA114AAE75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5667ECEA-0649-4E42-B9D4-566CAE561C86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AE4366FF-B09B-4E3E-8464-A5FADB06CB15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5221643A-3673-476B-875C-1CF30C7E0783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6A7288DA-A8F2-4FA7-9D93-10C32FF5486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B6E21C6C-CF4F-4C21-9E35-FE136B5B03CD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A3E85C5F-7BCE-4E21-8EED-20B499F5944A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EF6D91A-A243-4A73-BB8A-8F21A5659E73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3B5F3999-075A-4DB8-BB51-F916D235695A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00AF9DC4-7908-414A-8C6C-DCB3B630B3B5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979F1245-6AFC-4B79-840C-CF1CC812EAA0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81C49819-8BA7-4289-8F23-51F80F904CF2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FB063451-61D5-4650-861A-2A3FA6C7FEA7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CBB483B0-446C-4CC1-9EB5-5D0EF5D52460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D02EFFB8-AAC1-4B92-9646-8358B4A657FA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2FC45D9E-392A-4728-BAA4-5EF439A61B06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617673BD-0ED7-4833-8681-2A490767FC0C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687C6DE-63F0-4F23-96F1-850A8971938C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01216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0"/>
    </mc:Choice>
    <mc:Fallback xmlns="">
      <p:transition advClick="0" advTm="1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銃痕 – SILHOUETTE DESIGN">
            <a:extLst>
              <a:ext uri="{FF2B5EF4-FFF2-40B4-BE49-F238E27FC236}">
                <a16:creationId xmlns:a16="http://schemas.microsoft.com/office/drawing/2014/main" id="{A2F10A3A-2FE1-4E45-9ED3-8F0738BB77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83223A9-2845-4CB8-8AC6-684ECD877AE8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>
            <a:glow rad="228600">
              <a:schemeClr val="accent2">
                <a:satMod val="175000"/>
                <a:alpha val="40000"/>
              </a:schemeClr>
            </a:glow>
          </a:effectLst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D31059C-35D6-4ADB-A11D-03629133A1D4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1C476C46-5F23-4EEB-9547-7C2E99B200AD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04B46178-A119-43BF-9762-7101D7CD4902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B2A96928-0371-439F-8C67-F2CB8A58B6F0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F50855C7-13DA-49B3-B2D3-132BE0C74AFD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87C6672E-EA2E-47F1-BF52-6112B8F25906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3BC8F893-49B1-4997-9966-F2FB4ADF9B92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894E0FC-9EAE-40ED-AC46-126795133912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2E67C237-1FBA-4164-8508-D2601C419087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A60B18E6-1A7F-4C35-B0E1-F10A2446FAD4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2A23E39E-8BFD-424F-8692-61DFEDD500F1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AC58FCF-759C-4D88-A967-BE4673E40FCE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7682134-67CD-4F4A-82F6-272983688B38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579C2E83-35D0-42F3-B226-D024F7BC4B69}"/>
                </a:ext>
              </a:extLst>
            </p:cNvPr>
            <p:cNvCxnSpPr>
              <a:stCxn id="18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C41B72FD-DB17-45D6-8522-05478A62758B}"/>
                </a:ext>
              </a:extLst>
            </p:cNvPr>
            <p:cNvCxnSpPr>
              <a:stCxn id="17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0473DF5-FFA6-4FA3-9CAC-3D5FF6CD5D75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3972EF57-03FC-4B6B-B8DD-C1443EAF6EF2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D6A51A5C-EB20-4B04-9794-D682629846E2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96F6346-852D-4DBE-8263-55D09CDD5507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9BE46215-28A3-4E95-A4C2-0B8D03DD1EC3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33309140-EE74-479D-B5E1-6D92C02735B2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A747F076-75B4-48A8-A67D-A255989B3D66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6E0AC646-0735-462B-B9E2-03CC6A964A35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77AF7E8F-E41C-4A62-9AA7-E35320633021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1A0132B5-CFEB-469A-86AA-8EB36096324E}"/>
                </a:ext>
              </a:extLst>
            </p:cNvPr>
            <p:cNvCxnSpPr>
              <a:stCxn id="29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541EC640-48AC-4E60-8568-9CC112960FF3}"/>
                </a:ext>
              </a:extLst>
            </p:cNvPr>
            <p:cNvCxnSpPr>
              <a:stCxn id="28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96917DED-C103-41F5-BB5F-40F8EC8997ED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E9430E5-A3CC-4747-9A09-6CCFC7AE2A4D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049B2FE2-2538-4D1F-9968-1D5B1DA2EC88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C582BC8A-B231-4F39-ADE3-2A40EC30A3E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94862655-AB8D-46D8-AB73-0778B74C130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直線コネクタ 166">
                <a:extLst>
                  <a:ext uri="{FF2B5EF4-FFF2-40B4-BE49-F238E27FC236}">
                    <a16:creationId xmlns:a16="http://schemas.microsoft.com/office/drawing/2014/main" id="{BFF6D4B5-13FE-4378-AD87-8036BF109F00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8961901B-1D23-48D5-A82D-440ADFB0BC8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BF99590-DB5F-45B7-8A63-BC3B7FAE7BE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A2383F61-3C41-4DE4-AC65-CAAAE5B4A9B8}"/>
                </a:ext>
              </a:extLst>
            </p:cNvPr>
            <p:cNvCxnSpPr>
              <a:stCxn id="169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A0112744-D7AB-4418-8051-B1D19F87209F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6949997F-9AAB-456E-9B2C-0578EFA41A14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6C00072-EE52-4301-99D4-708F57D54843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F3B8DCC0-B040-4046-9215-60D30F92FCCD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D3D641C6-649E-4760-A1F8-D9ED790A93C4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3C94E09-90EB-4CB7-B3E4-AF913465EDD3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43CC33EF-F5CD-4541-9368-12735D4FA451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DA3298FE-1118-4076-9C95-422B21807ADB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EF1F7335-9C73-4EAF-B439-89CAFA208913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F9A92442-C34E-45FD-B483-CEB850E2329B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5BE8936E-F4B4-44B6-AD7D-5A4BF79B78D5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AC5FDB2D-52C8-4354-B762-74FB79A909C9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38FA4779-ED62-4E6B-BC9B-E8B96A9F3906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FDB3362-22F9-42BB-8E60-4937CF8DB06F}"/>
                </a:ext>
              </a:extLst>
            </p:cNvPr>
            <p:cNvCxnSpPr>
              <a:stCxn id="47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E4C27063-DA7C-4275-990B-C740C80501F2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4C6B8DE-149C-4D2F-861A-5A03A0FB639C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5BB321F-AB1C-4F01-B903-F8A3919102FA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4F22DD44-0D68-4537-980E-A8A404E76696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EDF0792E-3F7C-41D1-ACA6-7B32EE1BCBA6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A93A9F32-FBAF-45A7-B575-FA7BB1F9A61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E7E22EDA-87EE-41AB-8316-E1040233825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線コネクタ 161">
                <a:extLst>
                  <a:ext uri="{FF2B5EF4-FFF2-40B4-BE49-F238E27FC236}">
                    <a16:creationId xmlns:a16="http://schemas.microsoft.com/office/drawing/2014/main" id="{CB2BADE5-E03C-4D53-B120-3035A062CD47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70E8084-036C-4A8E-AB30-100B9EDE233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74DB0DB-CC8B-417E-B73F-10CC2037317B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929A551D-9DD3-4AAD-BF63-64AB71A6CF0E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193C58F2-6355-4CCE-A27C-6192BCC14705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BF8523A1-26F4-46B0-AA74-865287CF0F2F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4A6F1EB5-42E3-4142-B2DE-1E094CE53A7B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9B0D8B17-F1A8-47AC-92D7-904D7068F8AD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5A2AB11D-E265-4C4A-ADF7-1EF59A4A1DEB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53564E9C-B0EB-420A-A7F1-411CED86A69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2B9F1C11-0647-4A04-B594-1EA68681C4DF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90D5284-5CD5-4996-8E78-C33BCE6F08B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C88C5D70-4178-4CF5-AE0B-C95452A8E46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B04EFA4A-82FD-40D2-B6AB-D103029C594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73889BB4-8401-4155-9D43-8F0195C06D65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FA9936AB-EC99-4630-8F61-037534E6EF9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EB62AF98-0CD6-48AC-AE70-36415D43F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直線コネクタ 151">
                <a:extLst>
                  <a:ext uri="{FF2B5EF4-FFF2-40B4-BE49-F238E27FC236}">
                    <a16:creationId xmlns:a16="http://schemas.microsoft.com/office/drawing/2014/main" id="{2BE61EFF-D4B9-49C9-B258-8E58F1057B2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2ECF0A5-E0C5-4FBE-900F-98E20F470C1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6FECB476-5E1E-4C79-ADED-EEA1C6E60E5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FD78073-7FE4-484C-BE76-331BE9AB2F1D}"/>
                </a:ext>
              </a:extLst>
            </p:cNvPr>
            <p:cNvCxnSpPr>
              <a:stCxn id="158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2794AECC-E869-4485-BC9E-B1371C29F3B1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3960FF7E-161E-4328-8DDD-8C0C34CA0B79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EBEEBF27-6186-4188-BC07-266CD320135C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FDD3CF44-53BA-4270-8E01-A34587A7B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直線コネクタ 146">
                <a:extLst>
                  <a:ext uri="{FF2B5EF4-FFF2-40B4-BE49-F238E27FC236}">
                    <a16:creationId xmlns:a16="http://schemas.microsoft.com/office/drawing/2014/main" id="{8E7EE1DD-7DF4-4DCF-8309-AD3A54B7742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D5F003F-C893-4C2D-B167-E2BC44436C0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96D45B8-A797-4E30-A7C4-70ABF6A775B9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86D1E476-0996-4D1E-9F22-4F2747BBF2F3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D18BC65E-5949-48D4-BEEB-8FA73AB641D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2AB4E14-C3E6-4767-8D62-F6E5CACCE9F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D6BEA2BB-8DEE-4186-8352-60DB9F34020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0EA5DB6-92FA-4BD2-9300-0A345701275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F83216B-60C7-40B8-BBA3-EC864DEFED3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BCD49E4B-8703-4D0F-AC40-DF330AC4B84F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1A694F70-2420-4FD9-BC38-AA7F70617444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0012B9EF-D7D2-48F4-B835-A4AC37783F3D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FA4F5EE1-B14F-443F-934C-E3DC9484692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9819D575-3CE3-48D6-92E3-C9DE19FB7288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1F00A65F-703A-4D45-B107-0FA03F7A6C3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88F2C9F-E6CE-4088-A7C4-B8F04B284B88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F33BFE6-9CEA-43A9-9F2D-6B155AC2048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358DD56A-F226-49A9-BDB0-1ADCBBE224B9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1011241E-CF8E-4C63-BB2A-21D560CB6EF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500E7707-C814-4F0F-844F-622FBE189763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直線コネクタ 131">
                <a:extLst>
                  <a:ext uri="{FF2B5EF4-FFF2-40B4-BE49-F238E27FC236}">
                    <a16:creationId xmlns:a16="http://schemas.microsoft.com/office/drawing/2014/main" id="{0026CD05-76B4-46F4-B209-674335B9CBCB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E8CEDB0-AAEC-4DA0-95E2-CCEBFC0233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23ECD5A-71A9-475F-A6AB-B02E94AC7AF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F71B2BBE-229F-45C9-AC6F-D15F7C17160F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9FCE2FB-6F4D-4E57-AABD-735BFC049815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62A9C523-AD02-475E-BAD0-23959E15679A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7EAB52CC-0DE6-4692-A311-F1A338611315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A239FDDB-375E-405B-BEAB-F8E7B430F9B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直線コネクタ 126">
                <a:extLst>
                  <a:ext uri="{FF2B5EF4-FFF2-40B4-BE49-F238E27FC236}">
                    <a16:creationId xmlns:a16="http://schemas.microsoft.com/office/drawing/2014/main" id="{F6AC380B-AD58-49F1-911B-9EF6C3686E6D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EBB740B-147E-430B-B0C5-86CEF42E76E4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ED02FE8-3285-4888-8B23-C8D244C9411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56F81D24-683B-4007-945B-5917B74492A7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931905A-093B-4F13-B47C-7769654DE06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75C59658-962A-466E-BCB7-A08F0474278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>
                <a:extLst>
                  <a:ext uri="{FF2B5EF4-FFF2-40B4-BE49-F238E27FC236}">
                    <a16:creationId xmlns:a16="http://schemas.microsoft.com/office/drawing/2014/main" id="{18F32B22-6A72-44C1-8B69-F92AA91B698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781682D7-93C0-4A0B-86D0-17289AEE359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32CB5737-B331-41A4-82EB-4303DBE320D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9282D777-0C3F-4F98-96A2-D68C1A4D7A2F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F9347928-7703-4E72-AA00-CA19679B04B2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59529D13-9988-4EA0-8376-4D637204298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955139DC-6DB9-4CE0-A9C3-B5B2AEADE89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DAC560D-D59E-4BF9-B9F2-0AA23DA4382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2963A7E7-1364-4DD0-88E9-DE39C5C2000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43A7BF80-14E1-4782-8CA1-6EDD1C1C0B40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1934992E-3B17-4989-99B2-5475F473A964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1B2A8845-4C1E-430E-8DF9-2D0A332E49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>
                <a:extLst>
                  <a:ext uri="{FF2B5EF4-FFF2-40B4-BE49-F238E27FC236}">
                    <a16:creationId xmlns:a16="http://schemas.microsoft.com/office/drawing/2014/main" id="{579B0DBD-3DD1-458A-ABCF-FAD3A2D5165D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75C0432-6900-4484-AFBD-33D0AF88DA85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1DE35938-1F3E-44F0-BE3B-ECE12F64A707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0172E5D3-D5F7-4954-98E8-03279E682EAA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EE59E2A3-6A73-47E4-BABE-A97219FF27EF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2D31426E-E13D-4E25-8C89-B63DB82BF9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>
                <a:extLst>
                  <a:ext uri="{FF2B5EF4-FFF2-40B4-BE49-F238E27FC236}">
                    <a16:creationId xmlns:a16="http://schemas.microsoft.com/office/drawing/2014/main" id="{C906C060-1AE1-4FC0-8A62-FE9D05A3863E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99D73A52-F234-49C8-9270-13ED84267122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565388AD-1356-45F6-A354-D226CE22E5DD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722D92CD-3D3D-406E-A5B2-C9CD46C4775F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1577E368-3C1A-4ADD-8784-1C5439880286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16EED12D-F9D2-499A-9FD8-DD0318822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426BBA93-7C42-4EC7-B097-0CC8D9A77F2F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896882F-C704-43DC-96E0-BAAD446F3AFB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E3FA039-46A1-4245-AA2C-044B56B99559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A284706C-588D-47DA-816D-FD50EBACB8E0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63E8C002-0043-4AE2-8B07-A1194CFCC533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F7A4A6D3-B021-41C6-B0E6-D626E7549714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29DAF6EF-B175-4B40-9883-6D776A978744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07C7489-DC80-457C-A883-4CBA114AAE75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5667ECEA-0649-4E42-B9D4-566CAE561C86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AE4366FF-B09B-4E3E-8464-A5FADB06CB15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5221643A-3673-476B-875C-1CF30C7E0783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6A7288DA-A8F2-4FA7-9D93-10C32FF5486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B6E21C6C-CF4F-4C21-9E35-FE136B5B03CD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A3E85C5F-7BCE-4E21-8EED-20B499F5944A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EF6D91A-A243-4A73-BB8A-8F21A5659E73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3B5F3999-075A-4DB8-BB51-F916D235695A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00AF9DC4-7908-414A-8C6C-DCB3B630B3B5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979F1245-6AFC-4B79-840C-CF1CC812EAA0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81C49819-8BA7-4289-8F23-51F80F904CF2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FB063451-61D5-4650-861A-2A3FA6C7FEA7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CBB483B0-446C-4CC1-9EB5-5D0EF5D52460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D02EFFB8-AAC1-4B92-9646-8358B4A657FA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2FC45D9E-392A-4728-BAA4-5EF439A61B06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617673BD-0ED7-4833-8681-2A490767FC0C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687C6DE-63F0-4F23-96F1-850A8971938C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8752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0"/>
    </mc:Choice>
    <mc:Fallback xmlns="">
      <p:transition advClick="0" advTm="100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銃痕 – SILHOUETTE DESIGN">
            <a:extLst>
              <a:ext uri="{FF2B5EF4-FFF2-40B4-BE49-F238E27FC236}">
                <a16:creationId xmlns:a16="http://schemas.microsoft.com/office/drawing/2014/main" id="{A2F10A3A-2FE1-4E45-9ED3-8F0738BB77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19" r="63185" b="47432"/>
          <a:stretch/>
        </p:blipFill>
        <p:spPr bwMode="auto">
          <a:xfrm>
            <a:off x="4244210" y="1515000"/>
            <a:ext cx="2857500" cy="2564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83223A9-2845-4CB8-8AC6-684ECD877AE8}"/>
              </a:ext>
            </a:extLst>
          </p:cNvPr>
          <p:cNvGrpSpPr/>
          <p:nvPr/>
        </p:nvGrpSpPr>
        <p:grpSpPr>
          <a:xfrm>
            <a:off x="2239433" y="2446161"/>
            <a:ext cx="7726254" cy="2234524"/>
            <a:chOff x="2239433" y="1941665"/>
            <a:chExt cx="7726254" cy="2234524"/>
          </a:xfrm>
          <a:noFill/>
          <a:effectLst>
            <a:glow rad="2286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D31059C-35D6-4ADB-A11D-03629133A1D4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1C476C46-5F23-4EEB-9547-7C2E99B200AD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04B46178-A119-43BF-9762-7101D7CD4902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B2A96928-0371-439F-8C67-F2CB8A58B6F0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F50855C7-13DA-49B3-B2D3-132BE0C74AFD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87C6672E-EA2E-47F1-BF52-6112B8F25906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3BC8F893-49B1-4997-9966-F2FB4ADF9B92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894E0FC-9EAE-40ED-AC46-126795133912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2E67C237-1FBA-4164-8508-D2601C419087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A60B18E6-1A7F-4C35-B0E1-F10A2446FAD4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2A23E39E-8BFD-424F-8692-61DFEDD500F1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AC58FCF-759C-4D88-A967-BE4673E40FCE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7682134-67CD-4F4A-82F6-272983688B38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579C2E83-35D0-42F3-B226-D024F7BC4B69}"/>
                </a:ext>
              </a:extLst>
            </p:cNvPr>
            <p:cNvCxnSpPr>
              <a:stCxn id="18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C41B72FD-DB17-45D6-8522-05478A62758B}"/>
                </a:ext>
              </a:extLst>
            </p:cNvPr>
            <p:cNvCxnSpPr>
              <a:stCxn id="17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0473DF5-FFA6-4FA3-9CAC-3D5FF6CD5D75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3972EF57-03FC-4B6B-B8DD-C1443EAF6EF2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D6A51A5C-EB20-4B04-9794-D682629846E2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96F6346-852D-4DBE-8263-55D09CDD5507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9BE46215-28A3-4E95-A4C2-0B8D03DD1EC3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33309140-EE74-479D-B5E1-6D92C02735B2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A747F076-75B4-48A8-A67D-A255989B3D66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6E0AC646-0735-462B-B9E2-03CC6A964A35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77AF7E8F-E41C-4A62-9AA7-E35320633021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1A0132B5-CFEB-469A-86AA-8EB36096324E}"/>
                </a:ext>
              </a:extLst>
            </p:cNvPr>
            <p:cNvCxnSpPr>
              <a:stCxn id="29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541EC640-48AC-4E60-8568-9CC112960FF3}"/>
                </a:ext>
              </a:extLst>
            </p:cNvPr>
            <p:cNvCxnSpPr>
              <a:stCxn id="28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96917DED-C103-41F5-BB5F-40F8EC8997ED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E9430E5-A3CC-4747-9A09-6CCFC7AE2A4D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049B2FE2-2538-4D1F-9968-1D5B1DA2EC88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5" name="直線コネクタ 164">
                <a:extLst>
                  <a:ext uri="{FF2B5EF4-FFF2-40B4-BE49-F238E27FC236}">
                    <a16:creationId xmlns:a16="http://schemas.microsoft.com/office/drawing/2014/main" id="{C582BC8A-B231-4F39-ADE3-2A40EC30A3E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直線コネクタ 165">
                <a:extLst>
                  <a:ext uri="{FF2B5EF4-FFF2-40B4-BE49-F238E27FC236}">
                    <a16:creationId xmlns:a16="http://schemas.microsoft.com/office/drawing/2014/main" id="{94862655-AB8D-46D8-AB73-0778B74C130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直線コネクタ 166">
                <a:extLst>
                  <a:ext uri="{FF2B5EF4-FFF2-40B4-BE49-F238E27FC236}">
                    <a16:creationId xmlns:a16="http://schemas.microsoft.com/office/drawing/2014/main" id="{BFF6D4B5-13FE-4378-AD87-8036BF109F00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8961901B-1D23-48D5-A82D-440ADFB0BC8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BF99590-DB5F-45B7-8A63-BC3B7FAE7BE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35" name="直線コネクタ 34">
              <a:extLst>
                <a:ext uri="{FF2B5EF4-FFF2-40B4-BE49-F238E27FC236}">
                  <a16:creationId xmlns:a16="http://schemas.microsoft.com/office/drawing/2014/main" id="{A2383F61-3C41-4DE4-AC65-CAAAE5B4A9B8}"/>
                </a:ext>
              </a:extLst>
            </p:cNvPr>
            <p:cNvCxnSpPr>
              <a:stCxn id="169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A0112744-D7AB-4418-8051-B1D19F87209F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6949997F-9AAB-456E-9B2C-0578EFA41A14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6C00072-EE52-4301-99D4-708F57D54843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F3B8DCC0-B040-4046-9215-60D30F92FCCD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D3D641C6-649E-4760-A1F8-D9ED790A93C4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3C94E09-90EB-4CB7-B3E4-AF913465EDD3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43CC33EF-F5CD-4541-9368-12735D4FA451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DA3298FE-1118-4076-9C95-422B21807ADB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EF1F7335-9C73-4EAF-B439-89CAFA208913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F9A92442-C34E-45FD-B483-CEB850E2329B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5BE8936E-F4B4-44B6-AD7D-5A4BF79B78D5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AC5FDB2D-52C8-4354-B762-74FB79A909C9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38FA4779-ED62-4E6B-BC9B-E8B96A9F3906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FDB3362-22F9-42BB-8E60-4937CF8DB06F}"/>
                </a:ext>
              </a:extLst>
            </p:cNvPr>
            <p:cNvCxnSpPr>
              <a:stCxn id="47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E4C27063-DA7C-4275-990B-C740C80501F2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4C6B8DE-149C-4D2F-861A-5A03A0FB639C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5BB321F-AB1C-4F01-B903-F8A3919102FA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4F22DD44-0D68-4537-980E-A8A404E76696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EDF0792E-3F7C-41D1-ACA6-7B32EE1BCBA6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0" name="直線コネクタ 159">
                <a:extLst>
                  <a:ext uri="{FF2B5EF4-FFF2-40B4-BE49-F238E27FC236}">
                    <a16:creationId xmlns:a16="http://schemas.microsoft.com/office/drawing/2014/main" id="{A93A9F32-FBAF-45A7-B575-FA7BB1F9A616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直線コネクタ 160">
                <a:extLst>
                  <a:ext uri="{FF2B5EF4-FFF2-40B4-BE49-F238E27FC236}">
                    <a16:creationId xmlns:a16="http://schemas.microsoft.com/office/drawing/2014/main" id="{E7E22EDA-87EE-41AB-8316-E1040233825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線コネクタ 161">
                <a:extLst>
                  <a:ext uri="{FF2B5EF4-FFF2-40B4-BE49-F238E27FC236}">
                    <a16:creationId xmlns:a16="http://schemas.microsoft.com/office/drawing/2014/main" id="{CB2BADE5-E03C-4D53-B120-3035A062CD47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70E8084-036C-4A8E-AB30-100B9EDE233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74DB0DB-CC8B-417E-B73F-10CC2037317B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929A551D-9DD3-4AAD-BF63-64AB71A6CF0E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193C58F2-6355-4CCE-A27C-6192BCC14705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BF8523A1-26F4-46B0-AA74-865287CF0F2F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4A6F1EB5-42E3-4142-B2DE-1E094CE53A7B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9B0D8B17-F1A8-47AC-92D7-904D7068F8AD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5A2AB11D-E265-4C4A-ADF7-1EF59A4A1DEB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5" name="直線コネクタ 154">
                <a:extLst>
                  <a:ext uri="{FF2B5EF4-FFF2-40B4-BE49-F238E27FC236}">
                    <a16:creationId xmlns:a16="http://schemas.microsoft.com/office/drawing/2014/main" id="{53564E9C-B0EB-420A-A7F1-411CED86A69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直線コネクタ 155">
                <a:extLst>
                  <a:ext uri="{FF2B5EF4-FFF2-40B4-BE49-F238E27FC236}">
                    <a16:creationId xmlns:a16="http://schemas.microsoft.com/office/drawing/2014/main" id="{2B9F1C11-0647-4A04-B594-1EA68681C4DF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90D5284-5CD5-4996-8E78-C33BCE6F08B5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C88C5D70-4178-4CF5-AE0B-C95452A8E46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B04EFA4A-82FD-40D2-B6AB-D103029C5941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73889BB4-8401-4155-9D43-8F0195C06D65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0" name="直線コネクタ 149">
                <a:extLst>
                  <a:ext uri="{FF2B5EF4-FFF2-40B4-BE49-F238E27FC236}">
                    <a16:creationId xmlns:a16="http://schemas.microsoft.com/office/drawing/2014/main" id="{FA9936AB-EC99-4630-8F61-037534E6EF9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直線コネクタ 150">
                <a:extLst>
                  <a:ext uri="{FF2B5EF4-FFF2-40B4-BE49-F238E27FC236}">
                    <a16:creationId xmlns:a16="http://schemas.microsoft.com/office/drawing/2014/main" id="{EB62AF98-0CD6-48AC-AE70-36415D43F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直線コネクタ 151">
                <a:extLst>
                  <a:ext uri="{FF2B5EF4-FFF2-40B4-BE49-F238E27FC236}">
                    <a16:creationId xmlns:a16="http://schemas.microsoft.com/office/drawing/2014/main" id="{2BE61EFF-D4B9-49C9-B258-8E58F1057B2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2ECF0A5-E0C5-4FBE-900F-98E20F470C1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6FECB476-5E1E-4C79-ADED-EEA1C6E60E5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FD78073-7FE4-484C-BE76-331BE9AB2F1D}"/>
                </a:ext>
              </a:extLst>
            </p:cNvPr>
            <p:cNvCxnSpPr>
              <a:stCxn id="158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2794AECC-E869-4485-BC9E-B1371C29F3B1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3960FF7E-161E-4328-8DDD-8C0C34CA0B79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5" name="直線コネクタ 144">
                <a:extLst>
                  <a:ext uri="{FF2B5EF4-FFF2-40B4-BE49-F238E27FC236}">
                    <a16:creationId xmlns:a16="http://schemas.microsoft.com/office/drawing/2014/main" id="{EBEEBF27-6186-4188-BC07-266CD320135C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>
                <a:extLst>
                  <a:ext uri="{FF2B5EF4-FFF2-40B4-BE49-F238E27FC236}">
                    <a16:creationId xmlns:a16="http://schemas.microsoft.com/office/drawing/2014/main" id="{FDD3CF44-53BA-4270-8E01-A34587A7B7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直線コネクタ 146">
                <a:extLst>
                  <a:ext uri="{FF2B5EF4-FFF2-40B4-BE49-F238E27FC236}">
                    <a16:creationId xmlns:a16="http://schemas.microsoft.com/office/drawing/2014/main" id="{8E7EE1DD-7DF4-4DCF-8309-AD3A54B7742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D5F003F-C893-4C2D-B167-E2BC44436C0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96D45B8-A797-4E30-A7C4-70ABF6A775B9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86D1E476-0996-4D1E-9F22-4F2747BBF2F3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D18BC65E-5949-48D4-BEEB-8FA73AB641D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2AB4E14-C3E6-4767-8D62-F6E5CACCE9F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D6BEA2BB-8DEE-4186-8352-60DB9F34020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0EA5DB6-92FA-4BD2-9300-0A345701275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F83216B-60C7-40B8-BBA3-EC864DEFED3F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BCD49E4B-8703-4D0F-AC40-DF330AC4B84F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1A694F70-2420-4FD9-BC38-AA7F70617444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0012B9EF-D7D2-48F4-B835-A4AC37783F3D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5" name="直線コネクタ 134">
                <a:extLst>
                  <a:ext uri="{FF2B5EF4-FFF2-40B4-BE49-F238E27FC236}">
                    <a16:creationId xmlns:a16="http://schemas.microsoft.com/office/drawing/2014/main" id="{FA4F5EE1-B14F-443F-934C-E3DC94846923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9819D575-3CE3-48D6-92E3-C9DE19FB7288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1F00A65F-703A-4D45-B107-0FA03F7A6C3E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88F2C9F-E6CE-4088-A7C4-B8F04B284B88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F33BFE6-9CEA-43A9-9F2D-6B155AC20488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358DD56A-F226-49A9-BDB0-1ADCBBE224B9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0" name="直線コネクタ 129">
                <a:extLst>
                  <a:ext uri="{FF2B5EF4-FFF2-40B4-BE49-F238E27FC236}">
                    <a16:creationId xmlns:a16="http://schemas.microsoft.com/office/drawing/2014/main" id="{1011241E-CF8E-4C63-BB2A-21D560CB6EF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線コネクタ 130">
                <a:extLst>
                  <a:ext uri="{FF2B5EF4-FFF2-40B4-BE49-F238E27FC236}">
                    <a16:creationId xmlns:a16="http://schemas.microsoft.com/office/drawing/2014/main" id="{500E7707-C814-4F0F-844F-622FBE189763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直線コネクタ 131">
                <a:extLst>
                  <a:ext uri="{FF2B5EF4-FFF2-40B4-BE49-F238E27FC236}">
                    <a16:creationId xmlns:a16="http://schemas.microsoft.com/office/drawing/2014/main" id="{0026CD05-76B4-46F4-B209-674335B9CBCB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E8CEDB0-AAEC-4DA0-95E2-CCEBFC0233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23ECD5A-71A9-475F-A6AB-B02E94AC7AF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F71B2BBE-229F-45C9-AC6F-D15F7C17160F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9FCE2FB-6F4D-4E57-AABD-735BFC049815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62A9C523-AD02-475E-BAD0-23959E15679A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5" name="直線コネクタ 124">
                <a:extLst>
                  <a:ext uri="{FF2B5EF4-FFF2-40B4-BE49-F238E27FC236}">
                    <a16:creationId xmlns:a16="http://schemas.microsoft.com/office/drawing/2014/main" id="{7EAB52CC-0DE6-4692-A311-F1A338611315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>
                <a:extLst>
                  <a:ext uri="{FF2B5EF4-FFF2-40B4-BE49-F238E27FC236}">
                    <a16:creationId xmlns:a16="http://schemas.microsoft.com/office/drawing/2014/main" id="{A239FDDB-375E-405B-BEAB-F8E7B430F9B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直線コネクタ 126">
                <a:extLst>
                  <a:ext uri="{FF2B5EF4-FFF2-40B4-BE49-F238E27FC236}">
                    <a16:creationId xmlns:a16="http://schemas.microsoft.com/office/drawing/2014/main" id="{F6AC380B-AD58-49F1-911B-9EF6C3686E6D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EBB740B-147E-430B-B0C5-86CEF42E76E4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ED02FE8-3285-4888-8B23-C8D244C9411C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56F81D24-683B-4007-945B-5917B74492A7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931905A-093B-4F13-B47C-7769654DE061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75C59658-962A-466E-BCB7-A08F04742784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>
                <a:extLst>
                  <a:ext uri="{FF2B5EF4-FFF2-40B4-BE49-F238E27FC236}">
                    <a16:creationId xmlns:a16="http://schemas.microsoft.com/office/drawing/2014/main" id="{18F32B22-6A72-44C1-8B69-F92AA91B698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781682D7-93C0-4A0B-86D0-17289AEE359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32CB5737-B331-41A4-82EB-4303DBE320D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9282D777-0C3F-4F98-96A2-D68C1A4D7A2F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F9347928-7703-4E72-AA00-CA19679B04B2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59529D13-9988-4EA0-8376-4D637204298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955139DC-6DB9-4CE0-A9C3-B5B2AEADE899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DAC560D-D59E-4BF9-B9F2-0AA23DA4382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2963A7E7-1364-4DD0-88E9-DE39C5C2000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43A7BF80-14E1-4782-8CA1-6EDD1C1C0B40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1934992E-3B17-4989-99B2-5475F473A964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>
                <a:extLst>
                  <a:ext uri="{FF2B5EF4-FFF2-40B4-BE49-F238E27FC236}">
                    <a16:creationId xmlns:a16="http://schemas.microsoft.com/office/drawing/2014/main" id="{1B2A8845-4C1E-430E-8DF9-2D0A332E49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>
                <a:extLst>
                  <a:ext uri="{FF2B5EF4-FFF2-40B4-BE49-F238E27FC236}">
                    <a16:creationId xmlns:a16="http://schemas.microsoft.com/office/drawing/2014/main" id="{579B0DBD-3DD1-458A-ABCF-FAD3A2D5165D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75C0432-6900-4484-AFBD-33D0AF88DA85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1DE35938-1F3E-44F0-BE3B-ECE12F64A707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0172E5D3-D5F7-4954-98E8-03279E682EAA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EE59E2A3-6A73-47E4-BABE-A97219FF27EF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2D31426E-E13D-4E25-8C89-B63DB82BF9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>
                <a:extLst>
                  <a:ext uri="{FF2B5EF4-FFF2-40B4-BE49-F238E27FC236}">
                    <a16:creationId xmlns:a16="http://schemas.microsoft.com/office/drawing/2014/main" id="{C906C060-1AE1-4FC0-8A62-FE9D05A3863E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99D73A52-F234-49C8-9270-13ED84267122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565388AD-1356-45F6-A354-D226CE22E5DD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722D92CD-3D3D-406E-A5B2-C9CD46C4775F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1577E368-3C1A-4ADD-8784-1C5439880286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16EED12D-F9D2-499A-9FD8-DD0318822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426BBA93-7C42-4EC7-B097-0CC8D9A77F2F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896882F-C704-43DC-96E0-BAAD446F3AFB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E3FA039-46A1-4245-AA2C-044B56B99559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A284706C-588D-47DA-816D-FD50EBACB8E0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63E8C002-0043-4AE2-8B07-A1194CFCC533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F7A4A6D3-B021-41C6-B0E6-D626E7549714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29DAF6EF-B175-4B40-9883-6D776A978744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07C7489-DC80-457C-A883-4CBA114AAE75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5667ECEA-0649-4E42-B9D4-566CAE561C86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AE4366FF-B09B-4E3E-8464-A5FADB06CB15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5221643A-3673-476B-875C-1CF30C7E0783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6A7288DA-A8F2-4FA7-9D93-10C32FF5486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B6E21C6C-CF4F-4C21-9E35-FE136B5B03CD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A3E85C5F-7BCE-4E21-8EED-20B499F5944A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EF6D91A-A243-4A73-BB8A-8F21A5659E73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3B5F3999-075A-4DB8-BB51-F916D235695A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00AF9DC4-7908-414A-8C6C-DCB3B630B3B5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979F1245-6AFC-4B79-840C-CF1CC812EAA0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81C49819-8BA7-4289-8F23-51F80F904CF2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FB063451-61D5-4650-861A-2A3FA6C7FEA7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CBB483B0-446C-4CC1-9EB5-5D0EF5D52460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D02EFFB8-AAC1-4B92-9646-8358B4A657FA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2FC45D9E-392A-4728-BAA4-5EF439A61B06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617673BD-0ED7-4833-8681-2A490767FC0C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687C6DE-63F0-4F23-96F1-850A8971938C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51139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0"/>
    </mc:Choice>
    <mc:Fallback xmlns="">
      <p:transition advClick="0" advTm="1000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A7F97F99-9111-4B1F-9047-876265A0B345}"/>
              </a:ext>
            </a:extLst>
          </p:cNvPr>
          <p:cNvGrpSpPr/>
          <p:nvPr/>
        </p:nvGrpSpPr>
        <p:grpSpPr>
          <a:xfrm>
            <a:off x="4284136" y="3015474"/>
            <a:ext cx="3638772" cy="1052376"/>
            <a:chOff x="2239433" y="1941665"/>
            <a:chExt cx="7726254" cy="2234524"/>
          </a:xfrm>
          <a:noFill/>
          <a:effectLst>
            <a:glow rad="2286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A67D5611-69A1-4B63-B539-DF3E93B84B9C}"/>
                </a:ext>
              </a:extLst>
            </p:cNvPr>
            <p:cNvSpPr/>
            <p:nvPr/>
          </p:nvSpPr>
          <p:spPr>
            <a:xfrm>
              <a:off x="2720975" y="1949450"/>
              <a:ext cx="63380" cy="228600"/>
            </a:xfrm>
            <a:custGeom>
              <a:avLst/>
              <a:gdLst>
                <a:gd name="connsiteX0" fmla="*/ 0 w 63380"/>
                <a:gd name="connsiteY0" fmla="*/ 0 h 228600"/>
                <a:gd name="connsiteX1" fmla="*/ 3175 w 63380"/>
                <a:gd name="connsiteY1" fmla="*/ 53975 h 228600"/>
                <a:gd name="connsiteX2" fmla="*/ 3175 w 63380"/>
                <a:gd name="connsiteY2" fmla="*/ 142875 h 228600"/>
                <a:gd name="connsiteX3" fmla="*/ 28575 w 63380"/>
                <a:gd name="connsiteY3" fmla="*/ 146050 h 228600"/>
                <a:gd name="connsiteX4" fmla="*/ 60325 w 63380"/>
                <a:gd name="connsiteY4" fmla="*/ 177800 h 228600"/>
                <a:gd name="connsiteX5" fmla="*/ 60325 w 63380"/>
                <a:gd name="connsiteY5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80" h="228600">
                  <a:moveTo>
                    <a:pt x="0" y="0"/>
                  </a:moveTo>
                  <a:cubicBezTo>
                    <a:pt x="1323" y="15081"/>
                    <a:pt x="2646" y="30163"/>
                    <a:pt x="3175" y="53975"/>
                  </a:cubicBezTo>
                  <a:cubicBezTo>
                    <a:pt x="3704" y="77787"/>
                    <a:pt x="-1058" y="127529"/>
                    <a:pt x="3175" y="142875"/>
                  </a:cubicBezTo>
                  <a:cubicBezTo>
                    <a:pt x="7408" y="158221"/>
                    <a:pt x="19050" y="140229"/>
                    <a:pt x="28575" y="146050"/>
                  </a:cubicBezTo>
                  <a:cubicBezTo>
                    <a:pt x="38100" y="151871"/>
                    <a:pt x="55033" y="164042"/>
                    <a:pt x="60325" y="177800"/>
                  </a:cubicBezTo>
                  <a:cubicBezTo>
                    <a:pt x="65617" y="191558"/>
                    <a:pt x="62971" y="210079"/>
                    <a:pt x="60325" y="2286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68A77672-5215-483F-B672-40F6E6C34EB5}"/>
                </a:ext>
              </a:extLst>
            </p:cNvPr>
            <p:cNvCxnSpPr/>
            <p:nvPr/>
          </p:nvCxnSpPr>
          <p:spPr>
            <a:xfrm>
              <a:off x="2784355" y="2178050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6633763C-3A76-4E31-92C5-4644E3DE39FF}"/>
                </a:ext>
              </a:extLst>
            </p:cNvPr>
            <p:cNvSpPr/>
            <p:nvPr/>
          </p:nvSpPr>
          <p:spPr>
            <a:xfrm>
              <a:off x="2239433" y="3475567"/>
              <a:ext cx="549539" cy="666750"/>
            </a:xfrm>
            <a:custGeom>
              <a:avLst/>
              <a:gdLst>
                <a:gd name="connsiteX0" fmla="*/ 543983 w 549539"/>
                <a:gd name="connsiteY0" fmla="*/ 0 h 666750"/>
                <a:gd name="connsiteX1" fmla="*/ 546100 w 549539"/>
                <a:gd name="connsiteY1" fmla="*/ 110066 h 666750"/>
                <a:gd name="connsiteX2" fmla="*/ 503767 w 549539"/>
                <a:gd name="connsiteY2" fmla="*/ 277283 h 666750"/>
                <a:gd name="connsiteX3" fmla="*/ 429683 w 549539"/>
                <a:gd name="connsiteY3" fmla="*/ 476250 h 666750"/>
                <a:gd name="connsiteX4" fmla="*/ 289983 w 549539"/>
                <a:gd name="connsiteY4" fmla="*/ 639233 h 666750"/>
                <a:gd name="connsiteX5" fmla="*/ 0 w 549539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539" h="666750">
                  <a:moveTo>
                    <a:pt x="543983" y="0"/>
                  </a:moveTo>
                  <a:cubicBezTo>
                    <a:pt x="548393" y="31926"/>
                    <a:pt x="552803" y="63852"/>
                    <a:pt x="546100" y="110066"/>
                  </a:cubicBezTo>
                  <a:cubicBezTo>
                    <a:pt x="539397" y="156280"/>
                    <a:pt x="523170" y="216252"/>
                    <a:pt x="503767" y="277283"/>
                  </a:cubicBezTo>
                  <a:cubicBezTo>
                    <a:pt x="484364" y="338314"/>
                    <a:pt x="465314" y="415925"/>
                    <a:pt x="429683" y="476250"/>
                  </a:cubicBezTo>
                  <a:cubicBezTo>
                    <a:pt x="394052" y="536575"/>
                    <a:pt x="361597" y="607483"/>
                    <a:pt x="289983" y="639233"/>
                  </a:cubicBezTo>
                  <a:cubicBezTo>
                    <a:pt x="218369" y="670983"/>
                    <a:pt x="47625" y="664281"/>
                    <a:pt x="0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112604FB-6B59-4832-8AF6-CC2F01CC5FED}"/>
                </a:ext>
              </a:extLst>
            </p:cNvPr>
            <p:cNvCxnSpPr/>
            <p:nvPr/>
          </p:nvCxnSpPr>
          <p:spPr>
            <a:xfrm>
              <a:off x="2720975" y="1949450"/>
              <a:ext cx="420158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線コネクタ 31">
              <a:extLst>
                <a:ext uri="{FF2B5EF4-FFF2-40B4-BE49-F238E27FC236}">
                  <a16:creationId xmlns:a16="http://schemas.microsoft.com/office/drawing/2014/main" id="{38A34280-AB07-4F0C-8D97-7C0AD090CF33}"/>
                </a:ext>
              </a:extLst>
            </p:cNvPr>
            <p:cNvCxnSpPr/>
            <p:nvPr/>
          </p:nvCxnSpPr>
          <p:spPr>
            <a:xfrm>
              <a:off x="3139017" y="1949450"/>
              <a:ext cx="0" cy="14605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646A2403-D15D-4B50-9F4A-8C56FC133AF0}"/>
                </a:ext>
              </a:extLst>
            </p:cNvPr>
            <p:cNvSpPr/>
            <p:nvPr/>
          </p:nvSpPr>
          <p:spPr>
            <a:xfrm>
              <a:off x="3071388" y="2116667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AFF84D-ADAF-4EE5-8EBD-DAA40EED9E0F}"/>
                </a:ext>
              </a:extLst>
            </p:cNvPr>
            <p:cNvCxnSpPr/>
            <p:nvPr/>
          </p:nvCxnSpPr>
          <p:spPr>
            <a:xfrm>
              <a:off x="3071388" y="2167467"/>
              <a:ext cx="0" cy="12975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14493221-05A8-4270-9A4F-DB94D5DE16FC}"/>
                </a:ext>
              </a:extLst>
            </p:cNvPr>
            <p:cNvSpPr/>
            <p:nvPr/>
          </p:nvSpPr>
          <p:spPr>
            <a:xfrm>
              <a:off x="2256367" y="3469217"/>
              <a:ext cx="815372" cy="706972"/>
            </a:xfrm>
            <a:custGeom>
              <a:avLst/>
              <a:gdLst>
                <a:gd name="connsiteX0" fmla="*/ 812800 w 815372"/>
                <a:gd name="connsiteY0" fmla="*/ 0 h 706972"/>
                <a:gd name="connsiteX1" fmla="*/ 800100 w 815372"/>
                <a:gd name="connsiteY1" fmla="*/ 173566 h 706972"/>
                <a:gd name="connsiteX2" fmla="*/ 696383 w 815372"/>
                <a:gd name="connsiteY2" fmla="*/ 419100 h 706972"/>
                <a:gd name="connsiteX3" fmla="*/ 550333 w 815372"/>
                <a:gd name="connsiteY3" fmla="*/ 596900 h 706972"/>
                <a:gd name="connsiteX4" fmla="*/ 412750 w 815372"/>
                <a:gd name="connsiteY4" fmla="*/ 675216 h 706972"/>
                <a:gd name="connsiteX5" fmla="*/ 245533 w 815372"/>
                <a:gd name="connsiteY5" fmla="*/ 706966 h 706972"/>
                <a:gd name="connsiteX6" fmla="*/ 0 w 815372"/>
                <a:gd name="connsiteY6" fmla="*/ 673100 h 7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372" h="706972">
                  <a:moveTo>
                    <a:pt x="812800" y="0"/>
                  </a:moveTo>
                  <a:cubicBezTo>
                    <a:pt x="816151" y="51858"/>
                    <a:pt x="819503" y="103716"/>
                    <a:pt x="800100" y="173566"/>
                  </a:cubicBezTo>
                  <a:cubicBezTo>
                    <a:pt x="780697" y="243416"/>
                    <a:pt x="738011" y="348544"/>
                    <a:pt x="696383" y="419100"/>
                  </a:cubicBezTo>
                  <a:cubicBezTo>
                    <a:pt x="654755" y="489656"/>
                    <a:pt x="597605" y="554214"/>
                    <a:pt x="550333" y="596900"/>
                  </a:cubicBezTo>
                  <a:cubicBezTo>
                    <a:pt x="503061" y="639586"/>
                    <a:pt x="463550" y="656872"/>
                    <a:pt x="412750" y="675216"/>
                  </a:cubicBezTo>
                  <a:cubicBezTo>
                    <a:pt x="361950" y="693560"/>
                    <a:pt x="314325" y="707319"/>
                    <a:pt x="245533" y="706966"/>
                  </a:cubicBezTo>
                  <a:cubicBezTo>
                    <a:pt x="176741" y="706613"/>
                    <a:pt x="38805" y="686858"/>
                    <a:pt x="0" y="673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287D0C7B-B5A6-498C-8376-4AA502020C74}"/>
                </a:ext>
              </a:extLst>
            </p:cNvPr>
            <p:cNvCxnSpPr/>
            <p:nvPr/>
          </p:nvCxnSpPr>
          <p:spPr>
            <a:xfrm>
              <a:off x="3185583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6534E1E9-A950-47B1-9351-80270F95C8E9}"/>
                </a:ext>
              </a:extLst>
            </p:cNvPr>
            <p:cNvCxnSpPr/>
            <p:nvPr/>
          </p:nvCxnSpPr>
          <p:spPr>
            <a:xfrm>
              <a:off x="3187700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F670986-5C3B-4511-A258-89EA36F945E3}"/>
                </a:ext>
              </a:extLst>
            </p:cNvPr>
            <p:cNvCxnSpPr/>
            <p:nvPr/>
          </p:nvCxnSpPr>
          <p:spPr>
            <a:xfrm>
              <a:off x="3602567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919C5E10-A09A-4F0C-B0F1-9E80745CF0F8}"/>
                </a:ext>
              </a:extLst>
            </p:cNvPr>
            <p:cNvSpPr/>
            <p:nvPr/>
          </p:nvSpPr>
          <p:spPr>
            <a:xfrm>
              <a:off x="3532822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CF1FAE15-3A58-48BE-862A-7E1166FD1E3A}"/>
                </a:ext>
              </a:extLst>
            </p:cNvPr>
            <p:cNvSpPr/>
            <p:nvPr/>
          </p:nvSpPr>
          <p:spPr>
            <a:xfrm flipH="1">
              <a:off x="3191934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0DAE46C9-545B-417E-9497-C923B92AE3ED}"/>
                </a:ext>
              </a:extLst>
            </p:cNvPr>
            <p:cNvCxnSpPr>
              <a:stCxn id="40" idx="2"/>
            </p:cNvCxnSpPr>
            <p:nvPr/>
          </p:nvCxnSpPr>
          <p:spPr>
            <a:xfrm>
              <a:off x="3257550" y="2321983"/>
              <a:ext cx="4129" cy="123190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163FC5F8-7D99-4835-AFB6-EE15F2FB9FFF}"/>
                </a:ext>
              </a:extLst>
            </p:cNvPr>
            <p:cNvCxnSpPr>
              <a:stCxn id="39" idx="2"/>
            </p:cNvCxnSpPr>
            <p:nvPr/>
          </p:nvCxnSpPr>
          <p:spPr>
            <a:xfrm flipH="1">
              <a:off x="3532821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E9AF8E64-1CAF-4C6E-912D-D6AAADE31261}"/>
                </a:ext>
              </a:extLst>
            </p:cNvPr>
            <p:cNvSpPr/>
            <p:nvPr/>
          </p:nvSpPr>
          <p:spPr>
            <a:xfrm>
              <a:off x="3143250" y="3556000"/>
              <a:ext cx="117475" cy="350838"/>
            </a:xfrm>
            <a:custGeom>
              <a:avLst/>
              <a:gdLst>
                <a:gd name="connsiteX0" fmla="*/ 117475 w 117475"/>
                <a:gd name="connsiteY0" fmla="*/ 0 h 350838"/>
                <a:gd name="connsiteX1" fmla="*/ 96838 w 117475"/>
                <a:gd name="connsiteY1" fmla="*/ 82550 h 350838"/>
                <a:gd name="connsiteX2" fmla="*/ 79375 w 117475"/>
                <a:gd name="connsiteY2" fmla="*/ 171450 h 350838"/>
                <a:gd name="connsiteX3" fmla="*/ 0 w 117475"/>
                <a:gd name="connsiteY3" fmla="*/ 350838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75" h="350838">
                  <a:moveTo>
                    <a:pt x="117475" y="0"/>
                  </a:moveTo>
                  <a:cubicBezTo>
                    <a:pt x="110331" y="26987"/>
                    <a:pt x="103188" y="53975"/>
                    <a:pt x="96838" y="82550"/>
                  </a:cubicBezTo>
                  <a:cubicBezTo>
                    <a:pt x="90488" y="111125"/>
                    <a:pt x="95515" y="126735"/>
                    <a:pt x="79375" y="171450"/>
                  </a:cubicBezTo>
                  <a:cubicBezTo>
                    <a:pt x="63235" y="216165"/>
                    <a:pt x="12964" y="322792"/>
                    <a:pt x="0" y="35083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3B247696-1A28-4CCD-BCC8-4C7AA47C1871}"/>
                </a:ext>
              </a:extLst>
            </p:cNvPr>
            <p:cNvSpPr/>
            <p:nvPr/>
          </p:nvSpPr>
          <p:spPr>
            <a:xfrm>
              <a:off x="3536950" y="2659063"/>
              <a:ext cx="519113" cy="661005"/>
            </a:xfrm>
            <a:custGeom>
              <a:avLst/>
              <a:gdLst>
                <a:gd name="connsiteX0" fmla="*/ 519113 w 519113"/>
                <a:gd name="connsiteY0" fmla="*/ 0 h 661005"/>
                <a:gd name="connsiteX1" fmla="*/ 465138 w 519113"/>
                <a:gd name="connsiteY1" fmla="*/ 155575 h 661005"/>
                <a:gd name="connsiteX2" fmla="*/ 371475 w 519113"/>
                <a:gd name="connsiteY2" fmla="*/ 379412 h 661005"/>
                <a:gd name="connsiteX3" fmla="*/ 150813 w 519113"/>
                <a:gd name="connsiteY3" fmla="*/ 631825 h 661005"/>
                <a:gd name="connsiteX4" fmla="*/ 0 w 519113"/>
                <a:gd name="connsiteY4" fmla="*/ 657225 h 6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113" h="661005">
                  <a:moveTo>
                    <a:pt x="519113" y="0"/>
                  </a:moveTo>
                  <a:cubicBezTo>
                    <a:pt x="504428" y="46170"/>
                    <a:pt x="489744" y="92340"/>
                    <a:pt x="465138" y="155575"/>
                  </a:cubicBezTo>
                  <a:cubicBezTo>
                    <a:pt x="440532" y="218810"/>
                    <a:pt x="423862" y="300037"/>
                    <a:pt x="371475" y="379412"/>
                  </a:cubicBezTo>
                  <a:cubicBezTo>
                    <a:pt x="319088" y="458787"/>
                    <a:pt x="212725" y="585523"/>
                    <a:pt x="150813" y="631825"/>
                  </a:cubicBezTo>
                  <a:cubicBezTo>
                    <a:pt x="88901" y="678127"/>
                    <a:pt x="21696" y="654844"/>
                    <a:pt x="0" y="657225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0DC54B45-0333-42A1-8500-0E6B141914C5}"/>
                </a:ext>
              </a:extLst>
            </p:cNvPr>
            <p:cNvSpPr/>
            <p:nvPr/>
          </p:nvSpPr>
          <p:spPr>
            <a:xfrm>
              <a:off x="3810000" y="2659063"/>
              <a:ext cx="256240" cy="800100"/>
            </a:xfrm>
            <a:custGeom>
              <a:avLst/>
              <a:gdLst>
                <a:gd name="connsiteX0" fmla="*/ 255588 w 256240"/>
                <a:gd name="connsiteY0" fmla="*/ 0 h 800100"/>
                <a:gd name="connsiteX1" fmla="*/ 247650 w 256240"/>
                <a:gd name="connsiteY1" fmla="*/ 182562 h 800100"/>
                <a:gd name="connsiteX2" fmla="*/ 195263 w 256240"/>
                <a:gd name="connsiteY2" fmla="*/ 419100 h 800100"/>
                <a:gd name="connsiteX3" fmla="*/ 101600 w 256240"/>
                <a:gd name="connsiteY3" fmla="*/ 633412 h 800100"/>
                <a:gd name="connsiteX4" fmla="*/ 0 w 256240"/>
                <a:gd name="connsiteY4" fmla="*/ 80010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40" h="800100">
                  <a:moveTo>
                    <a:pt x="255588" y="0"/>
                  </a:moveTo>
                  <a:cubicBezTo>
                    <a:pt x="256646" y="56356"/>
                    <a:pt x="257704" y="112712"/>
                    <a:pt x="247650" y="182562"/>
                  </a:cubicBezTo>
                  <a:cubicBezTo>
                    <a:pt x="237596" y="252412"/>
                    <a:pt x="219605" y="343958"/>
                    <a:pt x="195263" y="419100"/>
                  </a:cubicBezTo>
                  <a:cubicBezTo>
                    <a:pt x="170921" y="494242"/>
                    <a:pt x="134144" y="569912"/>
                    <a:pt x="101600" y="633412"/>
                  </a:cubicBezTo>
                  <a:cubicBezTo>
                    <a:pt x="69056" y="696912"/>
                    <a:pt x="15875" y="774965"/>
                    <a:pt x="0" y="8001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791E011F-2EAB-4922-AE32-CFECB31BAB79}"/>
                </a:ext>
              </a:extLst>
            </p:cNvPr>
            <p:cNvSpPr/>
            <p:nvPr/>
          </p:nvSpPr>
          <p:spPr>
            <a:xfrm>
              <a:off x="3146426" y="3457575"/>
              <a:ext cx="657225" cy="455612"/>
            </a:xfrm>
            <a:custGeom>
              <a:avLst/>
              <a:gdLst>
                <a:gd name="connsiteX0" fmla="*/ 657225 w 657225"/>
                <a:gd name="connsiteY0" fmla="*/ 0 h 455612"/>
                <a:gd name="connsiteX1" fmla="*/ 519112 w 657225"/>
                <a:gd name="connsiteY1" fmla="*/ 153987 h 455612"/>
                <a:gd name="connsiteX2" fmla="*/ 315912 w 657225"/>
                <a:gd name="connsiteY2" fmla="*/ 306387 h 455612"/>
                <a:gd name="connsiteX3" fmla="*/ 0 w 657225"/>
                <a:gd name="connsiteY3" fmla="*/ 455612 h 4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55612">
                  <a:moveTo>
                    <a:pt x="657225" y="0"/>
                  </a:moveTo>
                  <a:cubicBezTo>
                    <a:pt x="616611" y="51461"/>
                    <a:pt x="575997" y="102923"/>
                    <a:pt x="519112" y="153987"/>
                  </a:cubicBezTo>
                  <a:cubicBezTo>
                    <a:pt x="462227" y="205051"/>
                    <a:pt x="402431" y="256116"/>
                    <a:pt x="315912" y="306387"/>
                  </a:cubicBezTo>
                  <a:cubicBezTo>
                    <a:pt x="229393" y="356658"/>
                    <a:pt x="55033" y="433122"/>
                    <a:pt x="0" y="4556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675EF6E1-5774-4603-8517-1EE28AC3929E}"/>
                </a:ext>
              </a:extLst>
            </p:cNvPr>
            <p:cNvCxnSpPr/>
            <p:nvPr/>
          </p:nvCxnSpPr>
          <p:spPr>
            <a:xfrm>
              <a:off x="4265082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DC522C62-E4D8-4052-8FB1-759E260496F5}"/>
                </a:ext>
              </a:extLst>
            </p:cNvPr>
            <p:cNvCxnSpPr/>
            <p:nvPr/>
          </p:nvCxnSpPr>
          <p:spPr>
            <a:xfrm>
              <a:off x="4267199" y="2116667"/>
              <a:ext cx="40851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E5C891CC-80D0-4A4C-87E1-A47F0ED8341B}"/>
                </a:ext>
              </a:extLst>
            </p:cNvPr>
            <p:cNvCxnSpPr/>
            <p:nvPr/>
          </p:nvCxnSpPr>
          <p:spPr>
            <a:xfrm>
              <a:off x="4682066" y="2116667"/>
              <a:ext cx="0" cy="154516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4638D129-AF99-4D69-9D45-0F44CC8B370D}"/>
                </a:ext>
              </a:extLst>
            </p:cNvPr>
            <p:cNvSpPr/>
            <p:nvPr/>
          </p:nvSpPr>
          <p:spPr>
            <a:xfrm>
              <a:off x="4612321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58D95A46-AA53-4990-886E-82C8FA3B4370}"/>
                </a:ext>
              </a:extLst>
            </p:cNvPr>
            <p:cNvSpPr/>
            <p:nvPr/>
          </p:nvSpPr>
          <p:spPr>
            <a:xfrm flipH="1">
              <a:off x="4271433" y="2271183"/>
              <a:ext cx="69745" cy="50800"/>
            </a:xfrm>
            <a:custGeom>
              <a:avLst/>
              <a:gdLst>
                <a:gd name="connsiteX0" fmla="*/ 69745 w 69745"/>
                <a:gd name="connsiteY0" fmla="*/ 0 h 50800"/>
                <a:gd name="connsiteX1" fmla="*/ 10479 w 69745"/>
                <a:gd name="connsiteY1" fmla="*/ 29633 h 50800"/>
                <a:gd name="connsiteX2" fmla="*/ 4129 w 69745"/>
                <a:gd name="connsiteY2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745" h="50800">
                  <a:moveTo>
                    <a:pt x="69745" y="0"/>
                  </a:moveTo>
                  <a:cubicBezTo>
                    <a:pt x="45580" y="10583"/>
                    <a:pt x="21415" y="21166"/>
                    <a:pt x="10479" y="29633"/>
                  </a:cubicBezTo>
                  <a:cubicBezTo>
                    <a:pt x="-457" y="38100"/>
                    <a:pt x="-3279" y="47625"/>
                    <a:pt x="4129" y="50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52" name="直線コネクタ 51">
              <a:extLst>
                <a:ext uri="{FF2B5EF4-FFF2-40B4-BE49-F238E27FC236}">
                  <a16:creationId xmlns:a16="http://schemas.microsoft.com/office/drawing/2014/main" id="{F611696D-1AE1-4B20-899A-9F15D49D47D7}"/>
                </a:ext>
              </a:extLst>
            </p:cNvPr>
            <p:cNvCxnSpPr>
              <a:stCxn id="51" idx="2"/>
            </p:cNvCxnSpPr>
            <p:nvPr/>
          </p:nvCxnSpPr>
          <p:spPr>
            <a:xfrm>
              <a:off x="4337049" y="2321983"/>
              <a:ext cx="4129" cy="95461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C0217BFA-CED7-4164-9E22-3070F34D7BE0}"/>
                </a:ext>
              </a:extLst>
            </p:cNvPr>
            <p:cNvCxnSpPr>
              <a:stCxn id="50" idx="2"/>
            </p:cNvCxnSpPr>
            <p:nvPr/>
          </p:nvCxnSpPr>
          <p:spPr>
            <a:xfrm flipH="1">
              <a:off x="4612320" y="2321983"/>
              <a:ext cx="4130" cy="98848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DCDAFC61-23B3-4BA0-A620-22390AEDF79A}"/>
                </a:ext>
              </a:extLst>
            </p:cNvPr>
            <p:cNvSpPr/>
            <p:nvPr/>
          </p:nvSpPr>
          <p:spPr>
            <a:xfrm>
              <a:off x="3795713" y="3273425"/>
              <a:ext cx="546100" cy="663414"/>
            </a:xfrm>
            <a:custGeom>
              <a:avLst/>
              <a:gdLst>
                <a:gd name="connsiteX0" fmla="*/ 546100 w 546100"/>
                <a:gd name="connsiteY0" fmla="*/ 0 h 663414"/>
                <a:gd name="connsiteX1" fmla="*/ 528637 w 546100"/>
                <a:gd name="connsiteY1" fmla="*/ 101600 h 663414"/>
                <a:gd name="connsiteX2" fmla="*/ 503237 w 546100"/>
                <a:gd name="connsiteY2" fmla="*/ 234950 h 663414"/>
                <a:gd name="connsiteX3" fmla="*/ 420687 w 546100"/>
                <a:gd name="connsiteY3" fmla="*/ 441325 h 663414"/>
                <a:gd name="connsiteX4" fmla="*/ 382587 w 546100"/>
                <a:gd name="connsiteY4" fmla="*/ 509588 h 663414"/>
                <a:gd name="connsiteX5" fmla="*/ 292100 w 546100"/>
                <a:gd name="connsiteY5" fmla="*/ 598488 h 663414"/>
                <a:gd name="connsiteX6" fmla="*/ 161925 w 546100"/>
                <a:gd name="connsiteY6" fmla="*/ 661988 h 663414"/>
                <a:gd name="connsiteX7" fmla="*/ 0 w 546100"/>
                <a:gd name="connsiteY7" fmla="*/ 641350 h 66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100" h="663414">
                  <a:moveTo>
                    <a:pt x="546100" y="0"/>
                  </a:moveTo>
                  <a:cubicBezTo>
                    <a:pt x="540940" y="31221"/>
                    <a:pt x="535781" y="62442"/>
                    <a:pt x="528637" y="101600"/>
                  </a:cubicBezTo>
                  <a:cubicBezTo>
                    <a:pt x="521493" y="140758"/>
                    <a:pt x="521229" y="178329"/>
                    <a:pt x="503237" y="234950"/>
                  </a:cubicBezTo>
                  <a:cubicBezTo>
                    <a:pt x="485245" y="291571"/>
                    <a:pt x="440795" y="395552"/>
                    <a:pt x="420687" y="441325"/>
                  </a:cubicBezTo>
                  <a:cubicBezTo>
                    <a:pt x="400579" y="487098"/>
                    <a:pt x="404018" y="483394"/>
                    <a:pt x="382587" y="509588"/>
                  </a:cubicBezTo>
                  <a:cubicBezTo>
                    <a:pt x="361156" y="535782"/>
                    <a:pt x="328877" y="573088"/>
                    <a:pt x="292100" y="598488"/>
                  </a:cubicBezTo>
                  <a:cubicBezTo>
                    <a:pt x="255323" y="623888"/>
                    <a:pt x="210608" y="654844"/>
                    <a:pt x="161925" y="661988"/>
                  </a:cubicBezTo>
                  <a:cubicBezTo>
                    <a:pt x="113242" y="669132"/>
                    <a:pt x="27517" y="647435"/>
                    <a:pt x="0" y="6413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8283CBF1-781D-4C47-A0CF-C6E82D338A90}"/>
                </a:ext>
              </a:extLst>
            </p:cNvPr>
            <p:cNvSpPr/>
            <p:nvPr/>
          </p:nvSpPr>
          <p:spPr>
            <a:xfrm>
              <a:off x="3937000" y="3313113"/>
              <a:ext cx="681038" cy="631102"/>
            </a:xfrm>
            <a:custGeom>
              <a:avLst/>
              <a:gdLst>
                <a:gd name="connsiteX0" fmla="*/ 681038 w 681038"/>
                <a:gd name="connsiteY0" fmla="*/ 0 h 631102"/>
                <a:gd name="connsiteX1" fmla="*/ 646113 w 681038"/>
                <a:gd name="connsiteY1" fmla="*/ 139700 h 631102"/>
                <a:gd name="connsiteX2" fmla="*/ 579438 w 681038"/>
                <a:gd name="connsiteY2" fmla="*/ 325437 h 631102"/>
                <a:gd name="connsiteX3" fmla="*/ 477838 w 681038"/>
                <a:gd name="connsiteY3" fmla="*/ 465137 h 631102"/>
                <a:gd name="connsiteX4" fmla="*/ 355600 w 681038"/>
                <a:gd name="connsiteY4" fmla="*/ 571500 h 631102"/>
                <a:gd name="connsiteX5" fmla="*/ 234950 w 681038"/>
                <a:gd name="connsiteY5" fmla="*/ 619125 h 631102"/>
                <a:gd name="connsiteX6" fmla="*/ 71438 w 681038"/>
                <a:gd name="connsiteY6" fmla="*/ 628650 h 631102"/>
                <a:gd name="connsiteX7" fmla="*/ 0 w 681038"/>
                <a:gd name="connsiteY7" fmla="*/ 627062 h 6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038" h="631102">
                  <a:moveTo>
                    <a:pt x="681038" y="0"/>
                  </a:moveTo>
                  <a:cubicBezTo>
                    <a:pt x="672042" y="42730"/>
                    <a:pt x="663046" y="85461"/>
                    <a:pt x="646113" y="139700"/>
                  </a:cubicBezTo>
                  <a:cubicBezTo>
                    <a:pt x="629180" y="193939"/>
                    <a:pt x="607484" y="271198"/>
                    <a:pt x="579438" y="325437"/>
                  </a:cubicBezTo>
                  <a:cubicBezTo>
                    <a:pt x="551392" y="379676"/>
                    <a:pt x="515144" y="424127"/>
                    <a:pt x="477838" y="465137"/>
                  </a:cubicBezTo>
                  <a:cubicBezTo>
                    <a:pt x="440532" y="506148"/>
                    <a:pt x="396081" y="545835"/>
                    <a:pt x="355600" y="571500"/>
                  </a:cubicBezTo>
                  <a:cubicBezTo>
                    <a:pt x="315119" y="597165"/>
                    <a:pt x="282310" y="609600"/>
                    <a:pt x="234950" y="619125"/>
                  </a:cubicBezTo>
                  <a:cubicBezTo>
                    <a:pt x="187590" y="628650"/>
                    <a:pt x="110596" y="627327"/>
                    <a:pt x="71438" y="628650"/>
                  </a:cubicBezTo>
                  <a:cubicBezTo>
                    <a:pt x="32280" y="629973"/>
                    <a:pt x="27781" y="634206"/>
                    <a:pt x="0" y="6270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6" name="グループ化 55">
              <a:extLst>
                <a:ext uri="{FF2B5EF4-FFF2-40B4-BE49-F238E27FC236}">
                  <a16:creationId xmlns:a16="http://schemas.microsoft.com/office/drawing/2014/main" id="{36203684-8B47-484C-8124-5BC30F4A91B3}"/>
                </a:ext>
              </a:extLst>
            </p:cNvPr>
            <p:cNvGrpSpPr/>
            <p:nvPr/>
          </p:nvGrpSpPr>
          <p:grpSpPr>
            <a:xfrm>
              <a:off x="4741332" y="2116667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211" name="直線コネクタ 210">
                <a:extLst>
                  <a:ext uri="{FF2B5EF4-FFF2-40B4-BE49-F238E27FC236}">
                    <a16:creationId xmlns:a16="http://schemas.microsoft.com/office/drawing/2014/main" id="{DE381F10-F03E-4AFA-A570-43B37EDF437F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直線コネクタ 211">
                <a:extLst>
                  <a:ext uri="{FF2B5EF4-FFF2-40B4-BE49-F238E27FC236}">
                    <a16:creationId xmlns:a16="http://schemas.microsoft.com/office/drawing/2014/main" id="{6CF7D0E2-565E-40F8-8C4A-AA45FF42B08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直線コネクタ 212">
                <a:extLst>
                  <a:ext uri="{FF2B5EF4-FFF2-40B4-BE49-F238E27FC236}">
                    <a16:creationId xmlns:a16="http://schemas.microsoft.com/office/drawing/2014/main" id="{F89925C0-0514-4433-8A3A-349CB8E2E21B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6ECAAE3F-091E-489F-9E71-B0C44BC73379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EAC5EC6F-834F-4D14-8D57-045C730F8D72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86D867CB-E937-43E1-AB43-D8E80183BE4E}"/>
                </a:ext>
              </a:extLst>
            </p:cNvPr>
            <p:cNvCxnSpPr>
              <a:stCxn id="215" idx="2"/>
            </p:cNvCxnSpPr>
            <p:nvPr/>
          </p:nvCxnSpPr>
          <p:spPr>
            <a:xfrm>
              <a:off x="4813299" y="2321983"/>
              <a:ext cx="3176" cy="101335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1F852626-6B8B-4714-932C-D9B8C4B2FE5E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321983"/>
              <a:ext cx="0" cy="105305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DF3A5A92-A908-4E02-8046-1C5381A3626B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E78F00EF-3F79-4342-92E1-8364815B4739}"/>
                </a:ext>
              </a:extLst>
            </p:cNvPr>
            <p:cNvCxnSpPr>
              <a:cxnSpLocks/>
            </p:cNvCxnSpPr>
            <p:nvPr/>
          </p:nvCxnSpPr>
          <p:spPr>
            <a:xfrm>
              <a:off x="5233668" y="2659063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287328B2-3274-4950-888F-355C833E73D8}"/>
                </a:ext>
              </a:extLst>
            </p:cNvPr>
            <p:cNvCxnSpPr>
              <a:cxnSpLocks/>
            </p:cNvCxnSpPr>
            <p:nvPr/>
          </p:nvCxnSpPr>
          <p:spPr>
            <a:xfrm>
              <a:off x="5395593" y="2597679"/>
              <a:ext cx="0" cy="30427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66759FEC-EE91-4D25-ACE4-1832E4F8DDEF}"/>
                </a:ext>
              </a:extLst>
            </p:cNvPr>
            <p:cNvSpPr/>
            <p:nvPr/>
          </p:nvSpPr>
          <p:spPr>
            <a:xfrm>
              <a:off x="5091113" y="2414739"/>
              <a:ext cx="304800" cy="177649"/>
            </a:xfrm>
            <a:custGeom>
              <a:avLst/>
              <a:gdLst>
                <a:gd name="connsiteX0" fmla="*/ 0 w 304800"/>
                <a:gd name="connsiteY0" fmla="*/ 28424 h 177649"/>
                <a:gd name="connsiteX1" fmla="*/ 68262 w 304800"/>
                <a:gd name="connsiteY1" fmla="*/ 1436 h 177649"/>
                <a:gd name="connsiteX2" fmla="*/ 130175 w 304800"/>
                <a:gd name="connsiteY2" fmla="*/ 9374 h 177649"/>
                <a:gd name="connsiteX3" fmla="*/ 230187 w 304800"/>
                <a:gd name="connsiteY3" fmla="*/ 56999 h 177649"/>
                <a:gd name="connsiteX4" fmla="*/ 304800 w 304800"/>
                <a:gd name="connsiteY4" fmla="*/ 177649 h 17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177649">
                  <a:moveTo>
                    <a:pt x="0" y="28424"/>
                  </a:moveTo>
                  <a:cubicBezTo>
                    <a:pt x="23283" y="16517"/>
                    <a:pt x="46566" y="4611"/>
                    <a:pt x="68262" y="1436"/>
                  </a:cubicBezTo>
                  <a:cubicBezTo>
                    <a:pt x="89958" y="-1739"/>
                    <a:pt x="103188" y="114"/>
                    <a:pt x="130175" y="9374"/>
                  </a:cubicBezTo>
                  <a:cubicBezTo>
                    <a:pt x="157162" y="18634"/>
                    <a:pt x="201083" y="28953"/>
                    <a:pt x="230187" y="56999"/>
                  </a:cubicBezTo>
                  <a:cubicBezTo>
                    <a:pt x="259291" y="85045"/>
                    <a:pt x="282045" y="131347"/>
                    <a:pt x="304800" y="177649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83B5006D-935F-4D0F-AC38-16AF4DF85537}"/>
                </a:ext>
              </a:extLst>
            </p:cNvPr>
            <p:cNvSpPr/>
            <p:nvPr/>
          </p:nvSpPr>
          <p:spPr>
            <a:xfrm>
              <a:off x="5087938" y="2605132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447C3589-B229-4785-918B-552C757A664E}"/>
                </a:ext>
              </a:extLst>
            </p:cNvPr>
            <p:cNvSpPr/>
            <p:nvPr/>
          </p:nvSpPr>
          <p:spPr>
            <a:xfrm flipV="1">
              <a:off x="5085291" y="2858073"/>
              <a:ext cx="146050" cy="52343"/>
            </a:xfrm>
            <a:custGeom>
              <a:avLst/>
              <a:gdLst>
                <a:gd name="connsiteX0" fmla="*/ 0 w 146050"/>
                <a:gd name="connsiteY0" fmla="*/ 52343 h 52343"/>
                <a:gd name="connsiteX1" fmla="*/ 65087 w 146050"/>
                <a:gd name="connsiteY1" fmla="*/ 3131 h 52343"/>
                <a:gd name="connsiteX2" fmla="*/ 107950 w 146050"/>
                <a:gd name="connsiteY2" fmla="*/ 9481 h 52343"/>
                <a:gd name="connsiteX3" fmla="*/ 146050 w 146050"/>
                <a:gd name="connsiteY3" fmla="*/ 45993 h 5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50" h="52343">
                  <a:moveTo>
                    <a:pt x="0" y="52343"/>
                  </a:moveTo>
                  <a:cubicBezTo>
                    <a:pt x="23547" y="31309"/>
                    <a:pt x="47095" y="10275"/>
                    <a:pt x="65087" y="3131"/>
                  </a:cubicBezTo>
                  <a:cubicBezTo>
                    <a:pt x="83079" y="-4013"/>
                    <a:pt x="94456" y="2337"/>
                    <a:pt x="107950" y="9481"/>
                  </a:cubicBezTo>
                  <a:cubicBezTo>
                    <a:pt x="121444" y="16625"/>
                    <a:pt x="133747" y="31309"/>
                    <a:pt x="146050" y="4599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9A9460A9-3118-4797-8DA3-9C0B03B7B62B}"/>
                </a:ext>
              </a:extLst>
            </p:cNvPr>
            <p:cNvSpPr/>
            <p:nvPr/>
          </p:nvSpPr>
          <p:spPr>
            <a:xfrm>
              <a:off x="5092700" y="2909888"/>
              <a:ext cx="303213" cy="171038"/>
            </a:xfrm>
            <a:custGeom>
              <a:avLst/>
              <a:gdLst>
                <a:gd name="connsiteX0" fmla="*/ 303213 w 303213"/>
                <a:gd name="connsiteY0" fmla="*/ 0 h 171038"/>
                <a:gd name="connsiteX1" fmla="*/ 285750 w 303213"/>
                <a:gd name="connsiteY1" fmla="*/ 52387 h 171038"/>
                <a:gd name="connsiteX2" fmla="*/ 227013 w 303213"/>
                <a:gd name="connsiteY2" fmla="*/ 119062 h 171038"/>
                <a:gd name="connsiteX3" fmla="*/ 146050 w 303213"/>
                <a:gd name="connsiteY3" fmla="*/ 163512 h 171038"/>
                <a:gd name="connsiteX4" fmla="*/ 71438 w 303213"/>
                <a:gd name="connsiteY4" fmla="*/ 169862 h 171038"/>
                <a:gd name="connsiteX5" fmla="*/ 0 w 303213"/>
                <a:gd name="connsiteY5" fmla="*/ 150812 h 17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213" h="171038">
                  <a:moveTo>
                    <a:pt x="303213" y="0"/>
                  </a:moveTo>
                  <a:cubicBezTo>
                    <a:pt x="300831" y="16271"/>
                    <a:pt x="298450" y="32543"/>
                    <a:pt x="285750" y="52387"/>
                  </a:cubicBezTo>
                  <a:cubicBezTo>
                    <a:pt x="273050" y="72231"/>
                    <a:pt x="250296" y="100541"/>
                    <a:pt x="227013" y="119062"/>
                  </a:cubicBezTo>
                  <a:cubicBezTo>
                    <a:pt x="203730" y="137583"/>
                    <a:pt x="171979" y="155045"/>
                    <a:pt x="146050" y="163512"/>
                  </a:cubicBezTo>
                  <a:cubicBezTo>
                    <a:pt x="120121" y="171979"/>
                    <a:pt x="95780" y="171979"/>
                    <a:pt x="71438" y="169862"/>
                  </a:cubicBezTo>
                  <a:cubicBezTo>
                    <a:pt x="47096" y="167745"/>
                    <a:pt x="14288" y="155575"/>
                    <a:pt x="0" y="15081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EF898F65-99D2-4888-A8E2-7D700D5169F9}"/>
                </a:ext>
              </a:extLst>
            </p:cNvPr>
            <p:cNvCxnSpPr>
              <a:cxnSpLocks/>
            </p:cNvCxnSpPr>
            <p:nvPr/>
          </p:nvCxnSpPr>
          <p:spPr>
            <a:xfrm>
              <a:off x="5087618" y="3060700"/>
              <a:ext cx="0" cy="201612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E0F4C626-557D-4955-B6C3-DE2B309172E5}"/>
                </a:ext>
              </a:extLst>
            </p:cNvPr>
            <p:cNvSpPr/>
            <p:nvPr/>
          </p:nvSpPr>
          <p:spPr>
            <a:xfrm>
              <a:off x="5087938" y="3259138"/>
              <a:ext cx="542925" cy="666750"/>
            </a:xfrm>
            <a:custGeom>
              <a:avLst/>
              <a:gdLst>
                <a:gd name="connsiteX0" fmla="*/ 0 w 542925"/>
                <a:gd name="connsiteY0" fmla="*/ 0 h 666750"/>
                <a:gd name="connsiteX1" fmla="*/ 9525 w 542925"/>
                <a:gd name="connsiteY1" fmla="*/ 125412 h 666750"/>
                <a:gd name="connsiteX2" fmla="*/ 49212 w 542925"/>
                <a:gd name="connsiteY2" fmla="*/ 317500 h 666750"/>
                <a:gd name="connsiteX3" fmla="*/ 142875 w 542925"/>
                <a:gd name="connsiteY3" fmla="*/ 530225 h 666750"/>
                <a:gd name="connsiteX4" fmla="*/ 258762 w 542925"/>
                <a:gd name="connsiteY4" fmla="*/ 625475 h 666750"/>
                <a:gd name="connsiteX5" fmla="*/ 542925 w 542925"/>
                <a:gd name="connsiteY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666750">
                  <a:moveTo>
                    <a:pt x="0" y="0"/>
                  </a:moveTo>
                  <a:cubicBezTo>
                    <a:pt x="661" y="36247"/>
                    <a:pt x="1323" y="72495"/>
                    <a:pt x="9525" y="125412"/>
                  </a:cubicBezTo>
                  <a:cubicBezTo>
                    <a:pt x="17727" y="178329"/>
                    <a:pt x="26987" y="250031"/>
                    <a:pt x="49212" y="317500"/>
                  </a:cubicBezTo>
                  <a:cubicBezTo>
                    <a:pt x="71437" y="384969"/>
                    <a:pt x="107950" y="478896"/>
                    <a:pt x="142875" y="530225"/>
                  </a:cubicBezTo>
                  <a:cubicBezTo>
                    <a:pt x="177800" y="581554"/>
                    <a:pt x="192087" y="602721"/>
                    <a:pt x="258762" y="625475"/>
                  </a:cubicBezTo>
                  <a:cubicBezTo>
                    <a:pt x="325437" y="648229"/>
                    <a:pt x="496623" y="661988"/>
                    <a:pt x="542925" y="66675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B7524DCB-F784-4C94-8297-A24F2180D1A0}"/>
                </a:ext>
              </a:extLst>
            </p:cNvPr>
            <p:cNvSpPr/>
            <p:nvPr/>
          </p:nvSpPr>
          <p:spPr>
            <a:xfrm>
              <a:off x="4814888" y="3335338"/>
              <a:ext cx="811212" cy="625475"/>
            </a:xfrm>
            <a:custGeom>
              <a:avLst/>
              <a:gdLst>
                <a:gd name="connsiteX0" fmla="*/ 0 w 811212"/>
                <a:gd name="connsiteY0" fmla="*/ 0 h 625475"/>
                <a:gd name="connsiteX1" fmla="*/ 39687 w 811212"/>
                <a:gd name="connsiteY1" fmla="*/ 165100 h 625475"/>
                <a:gd name="connsiteX2" fmla="*/ 119062 w 811212"/>
                <a:gd name="connsiteY2" fmla="*/ 376237 h 625475"/>
                <a:gd name="connsiteX3" fmla="*/ 284162 w 811212"/>
                <a:gd name="connsiteY3" fmla="*/ 542925 h 625475"/>
                <a:gd name="connsiteX4" fmla="*/ 515937 w 811212"/>
                <a:gd name="connsiteY4" fmla="*/ 625475 h 625475"/>
                <a:gd name="connsiteX5" fmla="*/ 811212 w 811212"/>
                <a:gd name="connsiteY5" fmla="*/ 59690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12" h="625475">
                  <a:moveTo>
                    <a:pt x="0" y="0"/>
                  </a:moveTo>
                  <a:cubicBezTo>
                    <a:pt x="9921" y="51197"/>
                    <a:pt x="19843" y="102394"/>
                    <a:pt x="39687" y="165100"/>
                  </a:cubicBezTo>
                  <a:cubicBezTo>
                    <a:pt x="59531" y="227806"/>
                    <a:pt x="78316" y="313266"/>
                    <a:pt x="119062" y="376237"/>
                  </a:cubicBezTo>
                  <a:cubicBezTo>
                    <a:pt x="159808" y="439208"/>
                    <a:pt x="218016" y="501385"/>
                    <a:pt x="284162" y="542925"/>
                  </a:cubicBezTo>
                  <a:cubicBezTo>
                    <a:pt x="350308" y="584465"/>
                    <a:pt x="428095" y="616479"/>
                    <a:pt x="515937" y="625475"/>
                  </a:cubicBezTo>
                  <a:lnTo>
                    <a:pt x="811212" y="596900"/>
                  </a:ln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7C593558-B023-4138-8153-62E41B30658F}"/>
                </a:ext>
              </a:extLst>
            </p:cNvPr>
            <p:cNvSpPr/>
            <p:nvPr/>
          </p:nvSpPr>
          <p:spPr>
            <a:xfrm>
              <a:off x="5621338" y="2279650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E762F669-996D-4DAE-A5FA-273BBC91A264}"/>
                </a:ext>
              </a:extLst>
            </p:cNvPr>
            <p:cNvSpPr/>
            <p:nvPr/>
          </p:nvSpPr>
          <p:spPr>
            <a:xfrm flipV="1">
              <a:off x="5621338" y="2414739"/>
              <a:ext cx="276225" cy="147638"/>
            </a:xfrm>
            <a:custGeom>
              <a:avLst/>
              <a:gdLst>
                <a:gd name="connsiteX0" fmla="*/ 0 w 276225"/>
                <a:gd name="connsiteY0" fmla="*/ 147638 h 147638"/>
                <a:gd name="connsiteX1" fmla="*/ 23812 w 276225"/>
                <a:gd name="connsiteY1" fmla="*/ 65088 h 147638"/>
                <a:gd name="connsiteX2" fmla="*/ 130175 w 276225"/>
                <a:gd name="connsiteY2" fmla="*/ 11113 h 147638"/>
                <a:gd name="connsiteX3" fmla="*/ 276225 w 276225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5" h="147638">
                  <a:moveTo>
                    <a:pt x="0" y="147638"/>
                  </a:moveTo>
                  <a:cubicBezTo>
                    <a:pt x="1058" y="117740"/>
                    <a:pt x="2116" y="87842"/>
                    <a:pt x="23812" y="65088"/>
                  </a:cubicBezTo>
                  <a:cubicBezTo>
                    <a:pt x="45508" y="42334"/>
                    <a:pt x="88106" y="21961"/>
                    <a:pt x="130175" y="11113"/>
                  </a:cubicBezTo>
                  <a:cubicBezTo>
                    <a:pt x="172244" y="265"/>
                    <a:pt x="224234" y="132"/>
                    <a:pt x="276225" y="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ABA1D029-6926-47D8-A694-55533DD51585}"/>
                </a:ext>
              </a:extLst>
            </p:cNvPr>
            <p:cNvCxnSpPr>
              <a:stCxn id="69" idx="3"/>
            </p:cNvCxnSpPr>
            <p:nvPr/>
          </p:nvCxnSpPr>
          <p:spPr>
            <a:xfrm>
              <a:off x="5897563" y="2279650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BA49C6C5-1541-465F-A166-937EC19FE16F}"/>
                </a:ext>
              </a:extLst>
            </p:cNvPr>
            <p:cNvCxnSpPr/>
            <p:nvPr/>
          </p:nvCxnSpPr>
          <p:spPr>
            <a:xfrm>
              <a:off x="5897563" y="2562225"/>
              <a:ext cx="5413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3610FC73-04BC-4C9C-86A1-FA0C213EC1A9}"/>
                </a:ext>
              </a:extLst>
            </p:cNvPr>
            <p:cNvSpPr/>
            <p:nvPr/>
          </p:nvSpPr>
          <p:spPr>
            <a:xfrm>
              <a:off x="6475778" y="2263776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7AD59DBE-A837-4D5E-805F-C2307E3D05D0}"/>
                </a:ext>
              </a:extLst>
            </p:cNvPr>
            <p:cNvSpPr/>
            <p:nvPr/>
          </p:nvSpPr>
          <p:spPr>
            <a:xfrm flipV="1">
              <a:off x="6476387" y="2417764"/>
              <a:ext cx="13922" cy="153988"/>
            </a:xfrm>
            <a:custGeom>
              <a:avLst/>
              <a:gdLst>
                <a:gd name="connsiteX0" fmla="*/ 13922 w 13922"/>
                <a:gd name="connsiteY0" fmla="*/ 0 h 153988"/>
                <a:gd name="connsiteX1" fmla="*/ 1222 w 13922"/>
                <a:gd name="connsiteY1" fmla="*/ 122238 h 153988"/>
                <a:gd name="connsiteX2" fmla="*/ 1222 w 13922"/>
                <a:gd name="connsiteY2" fmla="*/ 153988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2" h="153988">
                  <a:moveTo>
                    <a:pt x="13922" y="0"/>
                  </a:moveTo>
                  <a:cubicBezTo>
                    <a:pt x="8630" y="48286"/>
                    <a:pt x="3339" y="96573"/>
                    <a:pt x="1222" y="122238"/>
                  </a:cubicBezTo>
                  <a:cubicBezTo>
                    <a:pt x="-895" y="147903"/>
                    <a:pt x="163" y="150945"/>
                    <a:pt x="1222" y="1539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22E8D481-867A-4854-A932-F71F976C6940}"/>
                </a:ext>
              </a:extLst>
            </p:cNvPr>
            <p:cNvSpPr/>
            <p:nvPr/>
          </p:nvSpPr>
          <p:spPr>
            <a:xfrm>
              <a:off x="6437302" y="2257425"/>
              <a:ext cx="22236" cy="319088"/>
            </a:xfrm>
            <a:custGeom>
              <a:avLst/>
              <a:gdLst>
                <a:gd name="connsiteX0" fmla="*/ 22236 w 22236"/>
                <a:gd name="connsiteY0" fmla="*/ 0 h 319088"/>
                <a:gd name="connsiteX1" fmla="*/ 11 w 22236"/>
                <a:gd name="connsiteY1" fmla="*/ 169863 h 319088"/>
                <a:gd name="connsiteX2" fmla="*/ 19061 w 22236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6" h="319088">
                  <a:moveTo>
                    <a:pt x="22236" y="0"/>
                  </a:moveTo>
                  <a:cubicBezTo>
                    <a:pt x="11388" y="58341"/>
                    <a:pt x="540" y="116682"/>
                    <a:pt x="11" y="169863"/>
                  </a:cubicBezTo>
                  <a:cubicBezTo>
                    <a:pt x="-518" y="223044"/>
                    <a:pt x="17474" y="296599"/>
                    <a:pt x="19061" y="319088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787FEBAA-DADB-4C77-A99B-56E83E8E3648}"/>
                </a:ext>
              </a:extLst>
            </p:cNvPr>
            <p:cNvGrpSpPr/>
            <p:nvPr/>
          </p:nvGrpSpPr>
          <p:grpSpPr>
            <a:xfrm rot="16200000">
              <a:off x="5569481" y="3581401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206" name="直線コネクタ 205">
                <a:extLst>
                  <a:ext uri="{FF2B5EF4-FFF2-40B4-BE49-F238E27FC236}">
                    <a16:creationId xmlns:a16="http://schemas.microsoft.com/office/drawing/2014/main" id="{F58F281A-DA85-4BED-904C-060ACD7BA27B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直線コネクタ 206">
                <a:extLst>
                  <a:ext uri="{FF2B5EF4-FFF2-40B4-BE49-F238E27FC236}">
                    <a16:creationId xmlns:a16="http://schemas.microsoft.com/office/drawing/2014/main" id="{25284685-3A2A-447D-9822-CC0EE40F9687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直線コネクタ 207">
                <a:extLst>
                  <a:ext uri="{FF2B5EF4-FFF2-40B4-BE49-F238E27FC236}">
                    <a16:creationId xmlns:a16="http://schemas.microsoft.com/office/drawing/2014/main" id="{B4930BEE-577D-43B1-8636-BB9274904754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5D043C33-6BFF-43B1-82CF-8F5ED578B17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A7C81AA5-9AE6-4189-BB95-ABE556B78044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8AA5AB30-D7AD-4391-A9DE-0A9BB5D10DCC}"/>
                </a:ext>
              </a:extLst>
            </p:cNvPr>
            <p:cNvSpPr/>
            <p:nvPr/>
          </p:nvSpPr>
          <p:spPr>
            <a:xfrm>
              <a:off x="6688667" y="2125133"/>
              <a:ext cx="260405" cy="960967"/>
            </a:xfrm>
            <a:custGeom>
              <a:avLst/>
              <a:gdLst>
                <a:gd name="connsiteX0" fmla="*/ 258233 w 260405"/>
                <a:gd name="connsiteY0" fmla="*/ 0 h 960967"/>
                <a:gd name="connsiteX1" fmla="*/ 247650 w 260405"/>
                <a:gd name="connsiteY1" fmla="*/ 139700 h 960967"/>
                <a:gd name="connsiteX2" fmla="*/ 160866 w 260405"/>
                <a:gd name="connsiteY2" fmla="*/ 592667 h 960967"/>
                <a:gd name="connsiteX3" fmla="*/ 0 w 260405"/>
                <a:gd name="connsiteY3" fmla="*/ 960967 h 96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05" h="960967">
                  <a:moveTo>
                    <a:pt x="258233" y="0"/>
                  </a:moveTo>
                  <a:cubicBezTo>
                    <a:pt x="261055" y="20461"/>
                    <a:pt x="263878" y="40922"/>
                    <a:pt x="247650" y="139700"/>
                  </a:cubicBezTo>
                  <a:cubicBezTo>
                    <a:pt x="231422" y="238478"/>
                    <a:pt x="202141" y="455789"/>
                    <a:pt x="160866" y="592667"/>
                  </a:cubicBezTo>
                  <a:cubicBezTo>
                    <a:pt x="119591" y="729545"/>
                    <a:pt x="29986" y="898173"/>
                    <a:pt x="0" y="960967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A1CA6F21-4B00-4615-8ED5-FE0345789A7C}"/>
                </a:ext>
              </a:extLst>
            </p:cNvPr>
            <p:cNvSpPr/>
            <p:nvPr/>
          </p:nvSpPr>
          <p:spPr>
            <a:xfrm>
              <a:off x="5878513" y="3076575"/>
              <a:ext cx="817562" cy="468313"/>
            </a:xfrm>
            <a:custGeom>
              <a:avLst/>
              <a:gdLst>
                <a:gd name="connsiteX0" fmla="*/ 817562 w 817562"/>
                <a:gd name="connsiteY0" fmla="*/ 0 h 468313"/>
                <a:gd name="connsiteX1" fmla="*/ 681037 w 817562"/>
                <a:gd name="connsiteY1" fmla="*/ 180975 h 468313"/>
                <a:gd name="connsiteX2" fmla="*/ 511175 w 817562"/>
                <a:gd name="connsiteY2" fmla="*/ 327025 h 468313"/>
                <a:gd name="connsiteX3" fmla="*/ 265112 w 817562"/>
                <a:gd name="connsiteY3" fmla="*/ 434975 h 468313"/>
                <a:gd name="connsiteX4" fmla="*/ 0 w 817562"/>
                <a:gd name="connsiteY4" fmla="*/ 468313 h 46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562" h="468313">
                  <a:moveTo>
                    <a:pt x="817562" y="0"/>
                  </a:moveTo>
                  <a:cubicBezTo>
                    <a:pt x="774831" y="63235"/>
                    <a:pt x="732101" y="126471"/>
                    <a:pt x="681037" y="180975"/>
                  </a:cubicBezTo>
                  <a:cubicBezTo>
                    <a:pt x="629973" y="235479"/>
                    <a:pt x="580496" y="284692"/>
                    <a:pt x="511175" y="327025"/>
                  </a:cubicBezTo>
                  <a:cubicBezTo>
                    <a:pt x="441854" y="369358"/>
                    <a:pt x="350308" y="411427"/>
                    <a:pt x="265112" y="434975"/>
                  </a:cubicBezTo>
                  <a:cubicBezTo>
                    <a:pt x="179916" y="458523"/>
                    <a:pt x="89958" y="463418"/>
                    <a:pt x="0" y="46831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2D7EC56F-E03C-4E18-A5B0-9BCDFCBC1FBC}"/>
                </a:ext>
              </a:extLst>
            </p:cNvPr>
            <p:cNvSpPr/>
            <p:nvPr/>
          </p:nvSpPr>
          <p:spPr>
            <a:xfrm>
              <a:off x="6946900" y="2128838"/>
              <a:ext cx="44538" cy="919162"/>
            </a:xfrm>
            <a:custGeom>
              <a:avLst/>
              <a:gdLst>
                <a:gd name="connsiteX0" fmla="*/ 4763 w 44538"/>
                <a:gd name="connsiteY0" fmla="*/ 0 h 919162"/>
                <a:gd name="connsiteX1" fmla="*/ 41275 w 44538"/>
                <a:gd name="connsiteY1" fmla="*/ 314325 h 919162"/>
                <a:gd name="connsiteX2" fmla="*/ 38100 w 44538"/>
                <a:gd name="connsiteY2" fmla="*/ 633412 h 919162"/>
                <a:gd name="connsiteX3" fmla="*/ 0 w 44538"/>
                <a:gd name="connsiteY3" fmla="*/ 919162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38" h="919162">
                  <a:moveTo>
                    <a:pt x="4763" y="0"/>
                  </a:moveTo>
                  <a:cubicBezTo>
                    <a:pt x="20241" y="104378"/>
                    <a:pt x="35719" y="208756"/>
                    <a:pt x="41275" y="314325"/>
                  </a:cubicBezTo>
                  <a:cubicBezTo>
                    <a:pt x="46831" y="419894"/>
                    <a:pt x="44979" y="532606"/>
                    <a:pt x="38100" y="633412"/>
                  </a:cubicBezTo>
                  <a:cubicBezTo>
                    <a:pt x="31221" y="734218"/>
                    <a:pt x="9790" y="874183"/>
                    <a:pt x="0" y="919162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5298AA34-6855-4B01-B0E3-A987B8F207B2}"/>
                </a:ext>
              </a:extLst>
            </p:cNvPr>
            <p:cNvSpPr/>
            <p:nvPr/>
          </p:nvSpPr>
          <p:spPr>
            <a:xfrm>
              <a:off x="6388100" y="3040063"/>
              <a:ext cx="560388" cy="685800"/>
            </a:xfrm>
            <a:custGeom>
              <a:avLst/>
              <a:gdLst>
                <a:gd name="connsiteX0" fmla="*/ 560388 w 560388"/>
                <a:gd name="connsiteY0" fmla="*/ 0 h 685800"/>
                <a:gd name="connsiteX1" fmla="*/ 503238 w 560388"/>
                <a:gd name="connsiteY1" fmla="*/ 179387 h 685800"/>
                <a:gd name="connsiteX2" fmla="*/ 322263 w 560388"/>
                <a:gd name="connsiteY2" fmla="*/ 454025 h 685800"/>
                <a:gd name="connsiteX3" fmla="*/ 0 w 560388"/>
                <a:gd name="connsiteY3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388" h="685800">
                  <a:moveTo>
                    <a:pt x="560388" y="0"/>
                  </a:moveTo>
                  <a:cubicBezTo>
                    <a:pt x="551656" y="51858"/>
                    <a:pt x="542925" y="103716"/>
                    <a:pt x="503238" y="179387"/>
                  </a:cubicBezTo>
                  <a:cubicBezTo>
                    <a:pt x="463551" y="255058"/>
                    <a:pt x="406136" y="369623"/>
                    <a:pt x="322263" y="454025"/>
                  </a:cubicBezTo>
                  <a:cubicBezTo>
                    <a:pt x="238390" y="538427"/>
                    <a:pt x="119195" y="612113"/>
                    <a:pt x="0" y="685800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A77B3089-77C3-413C-8779-46A522DF2263}"/>
                </a:ext>
              </a:extLst>
            </p:cNvPr>
            <p:cNvSpPr/>
            <p:nvPr/>
          </p:nvSpPr>
          <p:spPr>
            <a:xfrm>
              <a:off x="5872163" y="3724275"/>
              <a:ext cx="520700" cy="93663"/>
            </a:xfrm>
            <a:custGeom>
              <a:avLst/>
              <a:gdLst>
                <a:gd name="connsiteX0" fmla="*/ 520700 w 520700"/>
                <a:gd name="connsiteY0" fmla="*/ 0 h 93663"/>
                <a:gd name="connsiteX1" fmla="*/ 352425 w 520700"/>
                <a:gd name="connsiteY1" fmla="*/ 58738 h 93663"/>
                <a:gd name="connsiteX2" fmla="*/ 0 w 520700"/>
                <a:gd name="connsiteY2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700" h="93663">
                  <a:moveTo>
                    <a:pt x="520700" y="0"/>
                  </a:moveTo>
                  <a:cubicBezTo>
                    <a:pt x="479954" y="21564"/>
                    <a:pt x="439208" y="43128"/>
                    <a:pt x="352425" y="58738"/>
                  </a:cubicBezTo>
                  <a:cubicBezTo>
                    <a:pt x="265642" y="74349"/>
                    <a:pt x="132821" y="84006"/>
                    <a:pt x="0" y="93663"/>
                  </a:cubicBezTo>
                </a:path>
              </a:pathLst>
            </a:custGeom>
            <a:grp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82" name="グループ化 81">
              <a:extLst>
                <a:ext uri="{FF2B5EF4-FFF2-40B4-BE49-F238E27FC236}">
                  <a16:creationId xmlns:a16="http://schemas.microsoft.com/office/drawing/2014/main" id="{EBF0EC80-FEF8-42D2-8CC0-14B4A69F8789}"/>
                </a:ext>
              </a:extLst>
            </p:cNvPr>
            <p:cNvGrpSpPr/>
            <p:nvPr/>
          </p:nvGrpSpPr>
          <p:grpSpPr>
            <a:xfrm rot="16200000">
              <a:off x="7064816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201" name="直線コネクタ 200">
                <a:extLst>
                  <a:ext uri="{FF2B5EF4-FFF2-40B4-BE49-F238E27FC236}">
                    <a16:creationId xmlns:a16="http://schemas.microsoft.com/office/drawing/2014/main" id="{46765FE7-0D4C-4D7C-A1D8-4577E92F69BD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直線コネクタ 201">
                <a:extLst>
                  <a:ext uri="{FF2B5EF4-FFF2-40B4-BE49-F238E27FC236}">
                    <a16:creationId xmlns:a16="http://schemas.microsoft.com/office/drawing/2014/main" id="{BC265882-2B9B-4F43-AE1F-F47779BDB26D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直線コネクタ 202">
                <a:extLst>
                  <a:ext uri="{FF2B5EF4-FFF2-40B4-BE49-F238E27FC236}">
                    <a16:creationId xmlns:a16="http://schemas.microsoft.com/office/drawing/2014/main" id="{55C241A7-28A1-4FD6-9BDD-2A9DD1837B1A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ED25A31E-7D38-455F-84C7-EFEC269B34F6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AE30888F-E100-4EEA-868C-0944237AE45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3" name="グループ化 82">
              <a:extLst>
                <a:ext uri="{FF2B5EF4-FFF2-40B4-BE49-F238E27FC236}">
                  <a16:creationId xmlns:a16="http://schemas.microsoft.com/office/drawing/2014/main" id="{3F99924F-91B4-4E92-B0A4-9E545D518226}"/>
                </a:ext>
              </a:extLst>
            </p:cNvPr>
            <p:cNvGrpSpPr/>
            <p:nvPr/>
          </p:nvGrpSpPr>
          <p:grpSpPr>
            <a:xfrm rot="5400000" flipH="1">
              <a:off x="8019830" y="2286529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96" name="直線コネクタ 195">
                <a:extLst>
                  <a:ext uri="{FF2B5EF4-FFF2-40B4-BE49-F238E27FC236}">
                    <a16:creationId xmlns:a16="http://schemas.microsoft.com/office/drawing/2014/main" id="{D1F18594-46EC-4FFA-8529-5FC001C51FED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直線コネクタ 196">
                <a:extLst>
                  <a:ext uri="{FF2B5EF4-FFF2-40B4-BE49-F238E27FC236}">
                    <a16:creationId xmlns:a16="http://schemas.microsoft.com/office/drawing/2014/main" id="{AF1A69BD-34E3-45D8-AD8E-2439B6A989C5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直線コネクタ 197">
                <a:extLst>
                  <a:ext uri="{FF2B5EF4-FFF2-40B4-BE49-F238E27FC236}">
                    <a16:creationId xmlns:a16="http://schemas.microsoft.com/office/drawing/2014/main" id="{415336F5-4BC2-4C29-B7A5-8DC805F73C3C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AF709160-A750-4407-90A6-E730C8FF0C0B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44783E4-9C62-432F-85A0-548007DF4E2E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E8D1EC96-BB82-41B2-B1CC-569393413C4E}"/>
                </a:ext>
              </a:extLst>
            </p:cNvPr>
            <p:cNvCxnSpPr>
              <a:stCxn id="204" idx="2"/>
            </p:cNvCxnSpPr>
            <p:nvPr/>
          </p:nvCxnSpPr>
          <p:spPr>
            <a:xfrm>
              <a:off x="7375967" y="2246312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79C7A811-CB41-45CD-9486-9D50D68339C1}"/>
                </a:ext>
              </a:extLst>
            </p:cNvPr>
            <p:cNvCxnSpPr/>
            <p:nvPr/>
          </p:nvCxnSpPr>
          <p:spPr>
            <a:xfrm>
              <a:off x="7375967" y="2517246"/>
              <a:ext cx="741450" cy="412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" name="グループ化 85">
              <a:extLst>
                <a:ext uri="{FF2B5EF4-FFF2-40B4-BE49-F238E27FC236}">
                  <a16:creationId xmlns:a16="http://schemas.microsoft.com/office/drawing/2014/main" id="{177B3972-4DD0-4B8F-A7D2-BA817359C8EF}"/>
                </a:ext>
              </a:extLst>
            </p:cNvPr>
            <p:cNvGrpSpPr/>
            <p:nvPr/>
          </p:nvGrpSpPr>
          <p:grpSpPr>
            <a:xfrm rot="16200000">
              <a:off x="7148513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7" name="直線コネクタ 166">
                <a:extLst>
                  <a:ext uri="{FF2B5EF4-FFF2-40B4-BE49-F238E27FC236}">
                    <a16:creationId xmlns:a16="http://schemas.microsoft.com/office/drawing/2014/main" id="{97FC0F8B-EA21-4472-83B3-60D099769199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直線コネクタ 191">
                <a:extLst>
                  <a:ext uri="{FF2B5EF4-FFF2-40B4-BE49-F238E27FC236}">
                    <a16:creationId xmlns:a16="http://schemas.microsoft.com/office/drawing/2014/main" id="{2F907CF6-4EF3-4243-A426-8CB3AF71FFAE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直線コネクタ 192">
                <a:extLst>
                  <a:ext uri="{FF2B5EF4-FFF2-40B4-BE49-F238E27FC236}">
                    <a16:creationId xmlns:a16="http://schemas.microsoft.com/office/drawing/2014/main" id="{BBA1E381-EBC7-4ACB-8F44-28D7F7E685BF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9A09FB72-7EA6-468F-BF32-54B092FC3D8F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09DE4ACD-8692-4F7C-BBCE-44EAF78EC47A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7" name="グループ化 86">
              <a:extLst>
                <a:ext uri="{FF2B5EF4-FFF2-40B4-BE49-F238E27FC236}">
                  <a16:creationId xmlns:a16="http://schemas.microsoft.com/office/drawing/2014/main" id="{D242578A-36BC-4479-87D8-78750151FE56}"/>
                </a:ext>
              </a:extLst>
            </p:cNvPr>
            <p:cNvGrpSpPr/>
            <p:nvPr/>
          </p:nvGrpSpPr>
          <p:grpSpPr>
            <a:xfrm rot="5400000" flipH="1">
              <a:off x="7942572" y="292734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62" name="直線コネクタ 161">
                <a:extLst>
                  <a:ext uri="{FF2B5EF4-FFF2-40B4-BE49-F238E27FC236}">
                    <a16:creationId xmlns:a16="http://schemas.microsoft.com/office/drawing/2014/main" id="{3036EB74-968A-4D26-9B90-F20436E48279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直線コネクタ 162">
                <a:extLst>
                  <a:ext uri="{FF2B5EF4-FFF2-40B4-BE49-F238E27FC236}">
                    <a16:creationId xmlns:a16="http://schemas.microsoft.com/office/drawing/2014/main" id="{1BCBD3B4-C661-40A4-B695-7EF850EBBF79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直線コネクタ 163">
                <a:extLst>
                  <a:ext uri="{FF2B5EF4-FFF2-40B4-BE49-F238E27FC236}">
                    <a16:creationId xmlns:a16="http://schemas.microsoft.com/office/drawing/2014/main" id="{680C5E8E-4E39-4926-933B-137373D5714D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AF096C2E-2BCD-458D-96B8-ACC18B2B0863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94886C24-A11C-44CC-9DAD-D19FCF80130A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9FF5E300-B2CC-4798-8C99-19D41F9E7CC1}"/>
                </a:ext>
              </a:extLst>
            </p:cNvPr>
            <p:cNvCxnSpPr/>
            <p:nvPr/>
          </p:nvCxnSpPr>
          <p:spPr>
            <a:xfrm>
              <a:off x="7459664" y="2901950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6BFDD824-1552-44D9-9A5D-01D87FE7CED9}"/>
                </a:ext>
              </a:extLst>
            </p:cNvPr>
            <p:cNvCxnSpPr/>
            <p:nvPr/>
          </p:nvCxnSpPr>
          <p:spPr>
            <a:xfrm>
              <a:off x="7459664" y="3158066"/>
              <a:ext cx="6111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グループ化 89">
              <a:extLst>
                <a:ext uri="{FF2B5EF4-FFF2-40B4-BE49-F238E27FC236}">
                  <a16:creationId xmlns:a16="http://schemas.microsoft.com/office/drawing/2014/main" id="{8161136B-BC78-4871-839D-FD5297436D3D}"/>
                </a:ext>
              </a:extLst>
            </p:cNvPr>
            <p:cNvGrpSpPr/>
            <p:nvPr/>
          </p:nvGrpSpPr>
          <p:grpSpPr>
            <a:xfrm rot="16200000">
              <a:off x="6932158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EEF4CD71-B5F1-431D-A338-DDCF31673559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直線コネクタ 157">
                <a:extLst>
                  <a:ext uri="{FF2B5EF4-FFF2-40B4-BE49-F238E27FC236}">
                    <a16:creationId xmlns:a16="http://schemas.microsoft.com/office/drawing/2014/main" id="{041D1471-AFB2-4B53-877B-4E41B483985A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直線コネクタ 158">
                <a:extLst>
                  <a:ext uri="{FF2B5EF4-FFF2-40B4-BE49-F238E27FC236}">
                    <a16:creationId xmlns:a16="http://schemas.microsoft.com/office/drawing/2014/main" id="{70475B30-D45A-44F8-8C40-3AAEEE0E88AC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9F0C5D58-CFE5-4535-A09B-41A055067694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2BF8280B-BF28-4D8C-BC7B-D290C3D6CF8D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1" name="グループ化 90">
              <a:extLst>
                <a:ext uri="{FF2B5EF4-FFF2-40B4-BE49-F238E27FC236}">
                  <a16:creationId xmlns:a16="http://schemas.microsoft.com/office/drawing/2014/main" id="{371FD25A-AE10-4D2A-9AEA-4BF5F21D8B82}"/>
                </a:ext>
              </a:extLst>
            </p:cNvPr>
            <p:cNvGrpSpPr/>
            <p:nvPr/>
          </p:nvGrpSpPr>
          <p:grpSpPr>
            <a:xfrm rot="5400000" flipH="1">
              <a:off x="8160206" y="357081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52" name="直線コネクタ 151">
                <a:extLst>
                  <a:ext uri="{FF2B5EF4-FFF2-40B4-BE49-F238E27FC236}">
                    <a16:creationId xmlns:a16="http://schemas.microsoft.com/office/drawing/2014/main" id="{1A891BB2-C3DD-47F8-A37C-7C89A34DE448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直線コネクタ 152">
                <a:extLst>
                  <a:ext uri="{FF2B5EF4-FFF2-40B4-BE49-F238E27FC236}">
                    <a16:creationId xmlns:a16="http://schemas.microsoft.com/office/drawing/2014/main" id="{529A8940-D970-4610-8EDE-3C11A6B84ADB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直線コネクタ 153">
                <a:extLst>
                  <a:ext uri="{FF2B5EF4-FFF2-40B4-BE49-F238E27FC236}">
                    <a16:creationId xmlns:a16="http://schemas.microsoft.com/office/drawing/2014/main" id="{6A7AF910-2067-420C-8484-3B2365C15B7F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2E3F669A-80D8-4914-90AF-56ADD1F0E5B0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C08E80C1-26B9-402B-9761-AEEB8C0A9F6B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7A259AD3-6B68-4182-8F83-FB3BC3B84C37}"/>
                </a:ext>
              </a:extLst>
            </p:cNvPr>
            <p:cNvCxnSpPr/>
            <p:nvPr/>
          </p:nvCxnSpPr>
          <p:spPr>
            <a:xfrm>
              <a:off x="7254347" y="3534725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7E98C958-E165-4D1F-9FDE-45E51634A02B}"/>
                </a:ext>
              </a:extLst>
            </p:cNvPr>
            <p:cNvCxnSpPr/>
            <p:nvPr/>
          </p:nvCxnSpPr>
          <p:spPr>
            <a:xfrm>
              <a:off x="7254347" y="3805658"/>
              <a:ext cx="997972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" name="グループ化 93">
              <a:extLst>
                <a:ext uri="{FF2B5EF4-FFF2-40B4-BE49-F238E27FC236}">
                  <a16:creationId xmlns:a16="http://schemas.microsoft.com/office/drawing/2014/main" id="{7DA4D4B5-BD98-4EBE-BB47-92AE9F767850}"/>
                </a:ext>
              </a:extLst>
            </p:cNvPr>
            <p:cNvGrpSpPr/>
            <p:nvPr/>
          </p:nvGrpSpPr>
          <p:grpSpPr>
            <a:xfrm rot="5400000" flipH="1">
              <a:off x="9654537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7" name="直線コネクタ 146">
                <a:extLst>
                  <a:ext uri="{FF2B5EF4-FFF2-40B4-BE49-F238E27FC236}">
                    <a16:creationId xmlns:a16="http://schemas.microsoft.com/office/drawing/2014/main" id="{D1F12CAE-2D6D-4C13-8BED-3E74E83F003E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直線コネクタ 147">
                <a:extLst>
                  <a:ext uri="{FF2B5EF4-FFF2-40B4-BE49-F238E27FC236}">
                    <a16:creationId xmlns:a16="http://schemas.microsoft.com/office/drawing/2014/main" id="{1E242210-06DB-48AD-BE56-D8F2236F85D5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直線コネクタ 148">
                <a:extLst>
                  <a:ext uri="{FF2B5EF4-FFF2-40B4-BE49-F238E27FC236}">
                    <a16:creationId xmlns:a16="http://schemas.microsoft.com/office/drawing/2014/main" id="{002E31F7-5063-4C6E-B9C0-5344923C5824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97DE7F85-660E-49B8-8AF9-A9EFA5A493A5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532BDC8-C7BD-44BC-95AB-C989070B79E0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5" name="グループ化 94">
              <a:extLst>
                <a:ext uri="{FF2B5EF4-FFF2-40B4-BE49-F238E27FC236}">
                  <a16:creationId xmlns:a16="http://schemas.microsoft.com/office/drawing/2014/main" id="{1901C490-84AE-44EB-BDCF-EFAAE63D6092}"/>
                </a:ext>
              </a:extLst>
            </p:cNvPr>
            <p:cNvGrpSpPr/>
            <p:nvPr/>
          </p:nvGrpSpPr>
          <p:grpSpPr>
            <a:xfrm rot="16200000">
              <a:off x="8390072" y="2677586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2AE4FF04-8DD1-4EB5-A46F-56150AD3F1E7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直線コネクタ 142">
                <a:extLst>
                  <a:ext uri="{FF2B5EF4-FFF2-40B4-BE49-F238E27FC236}">
                    <a16:creationId xmlns:a16="http://schemas.microsoft.com/office/drawing/2014/main" id="{E3AC96C5-D40C-4943-A752-BBF3A4EF0DC6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直線コネクタ 143">
                <a:extLst>
                  <a:ext uri="{FF2B5EF4-FFF2-40B4-BE49-F238E27FC236}">
                    <a16:creationId xmlns:a16="http://schemas.microsoft.com/office/drawing/2014/main" id="{0F86D998-A896-4100-93D6-545EE5FB8DF8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C0109D49-2B72-45B5-8DD8-5C3BFCCE3812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BCC8DEB4-83B7-43D6-B694-CCE979A5652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6" name="グループ化 95">
              <a:extLst>
                <a:ext uri="{FF2B5EF4-FFF2-40B4-BE49-F238E27FC236}">
                  <a16:creationId xmlns:a16="http://schemas.microsoft.com/office/drawing/2014/main" id="{F345C0DC-3DF3-47EC-B77D-2610D93351CD}"/>
                </a:ext>
              </a:extLst>
            </p:cNvPr>
            <p:cNvGrpSpPr/>
            <p:nvPr/>
          </p:nvGrpSpPr>
          <p:grpSpPr>
            <a:xfrm rot="5400000" flipH="1">
              <a:off x="9654537" y="3651253"/>
              <a:ext cx="416984" cy="205316"/>
              <a:chOff x="4741332" y="2116667"/>
              <a:chExt cx="416984" cy="205316"/>
            </a:xfrm>
            <a:grpFill/>
          </p:grpSpPr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FFB171E4-E556-437C-901E-F372C768178F}"/>
                  </a:ext>
                </a:extLst>
              </p:cNvPr>
              <p:cNvCxnSpPr/>
              <p:nvPr/>
            </p:nvCxnSpPr>
            <p:spPr>
              <a:xfrm>
                <a:off x="4741332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直線コネクタ 137">
                <a:extLst>
                  <a:ext uri="{FF2B5EF4-FFF2-40B4-BE49-F238E27FC236}">
                    <a16:creationId xmlns:a16="http://schemas.microsoft.com/office/drawing/2014/main" id="{00384327-DE30-4804-BC1F-C9562B175C40}"/>
                  </a:ext>
                </a:extLst>
              </p:cNvPr>
              <p:cNvCxnSpPr/>
              <p:nvPr/>
            </p:nvCxnSpPr>
            <p:spPr>
              <a:xfrm>
                <a:off x="4743449" y="2116667"/>
                <a:ext cx="408517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直線コネクタ 138">
                <a:extLst>
                  <a:ext uri="{FF2B5EF4-FFF2-40B4-BE49-F238E27FC236}">
                    <a16:creationId xmlns:a16="http://schemas.microsoft.com/office/drawing/2014/main" id="{CAE1B7FD-62AA-4F0F-A473-C3EE3DFE8754}"/>
                  </a:ext>
                </a:extLst>
              </p:cNvPr>
              <p:cNvCxnSpPr/>
              <p:nvPr/>
            </p:nvCxnSpPr>
            <p:spPr>
              <a:xfrm>
                <a:off x="5158316" y="2116667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36C6F7F0-F30B-4247-82BA-8562C09AD7FA}"/>
                  </a:ext>
                </a:extLst>
              </p:cNvPr>
              <p:cNvSpPr/>
              <p:nvPr/>
            </p:nvSpPr>
            <p:spPr>
              <a:xfrm>
                <a:off x="5088571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A80A3981-1801-42DF-A912-6EE897FC9DD7}"/>
                  </a:ext>
                </a:extLst>
              </p:cNvPr>
              <p:cNvSpPr/>
              <p:nvPr/>
            </p:nvSpPr>
            <p:spPr>
              <a:xfrm flipH="1">
                <a:off x="4747683" y="2271183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7" name="グループ化 96">
              <a:extLst>
                <a:ext uri="{FF2B5EF4-FFF2-40B4-BE49-F238E27FC236}">
                  <a16:creationId xmlns:a16="http://schemas.microsoft.com/office/drawing/2014/main" id="{761308D1-F6F4-4C8E-AB28-F6CAC524537A}"/>
                </a:ext>
              </a:extLst>
            </p:cNvPr>
            <p:cNvGrpSpPr/>
            <p:nvPr/>
          </p:nvGrpSpPr>
          <p:grpSpPr>
            <a:xfrm>
              <a:off x="86490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32" name="直線コネクタ 131">
                <a:extLst>
                  <a:ext uri="{FF2B5EF4-FFF2-40B4-BE49-F238E27FC236}">
                    <a16:creationId xmlns:a16="http://schemas.microsoft.com/office/drawing/2014/main" id="{60AF953A-ED97-4E3A-813B-C8CC35646FD0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直線コネクタ 132">
                <a:extLst>
                  <a:ext uri="{FF2B5EF4-FFF2-40B4-BE49-F238E27FC236}">
                    <a16:creationId xmlns:a16="http://schemas.microsoft.com/office/drawing/2014/main" id="{8F346B60-F710-4D32-BB22-E807577AAE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直線コネクタ 133">
                <a:extLst>
                  <a:ext uri="{FF2B5EF4-FFF2-40B4-BE49-F238E27FC236}">
                    <a16:creationId xmlns:a16="http://schemas.microsoft.com/office/drawing/2014/main" id="{10F60B53-CC87-4D60-9ADE-69DFC8D9D73A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F98E8A89-23AB-4AB5-A437-400165113A36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01A263E7-D8E8-4272-BB1D-8F9E122C6436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8" name="グループ化 97">
              <a:extLst>
                <a:ext uri="{FF2B5EF4-FFF2-40B4-BE49-F238E27FC236}">
                  <a16:creationId xmlns:a16="http://schemas.microsoft.com/office/drawing/2014/main" id="{7D3F6EAB-A52F-4431-BA0E-2171CFF33C1E}"/>
                </a:ext>
              </a:extLst>
            </p:cNvPr>
            <p:cNvGrpSpPr/>
            <p:nvPr/>
          </p:nvGrpSpPr>
          <p:grpSpPr>
            <a:xfrm>
              <a:off x="9025786" y="194166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27" name="直線コネクタ 126">
                <a:extLst>
                  <a:ext uri="{FF2B5EF4-FFF2-40B4-BE49-F238E27FC236}">
                    <a16:creationId xmlns:a16="http://schemas.microsoft.com/office/drawing/2014/main" id="{6EFF9DC3-66E4-4A89-A56C-9382DCD35186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直線コネクタ 127">
                <a:extLst>
                  <a:ext uri="{FF2B5EF4-FFF2-40B4-BE49-F238E27FC236}">
                    <a16:creationId xmlns:a16="http://schemas.microsoft.com/office/drawing/2014/main" id="{F60726CD-813D-4BE5-9ADD-E2172BA72E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直線コネクタ 128">
                <a:extLst>
                  <a:ext uri="{FF2B5EF4-FFF2-40B4-BE49-F238E27FC236}">
                    <a16:creationId xmlns:a16="http://schemas.microsoft.com/office/drawing/2014/main" id="{726A7CCD-17C8-4EAA-B0DE-BFF9D0C9EF74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14C92F99-48AB-405E-A782-100D4ED68FC3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17EC20CE-8BC2-4890-B2C2-689580ABB373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9" name="グループ化 98">
              <a:extLst>
                <a:ext uri="{FF2B5EF4-FFF2-40B4-BE49-F238E27FC236}">
                  <a16:creationId xmlns:a16="http://schemas.microsoft.com/office/drawing/2014/main" id="{45BB6259-7041-4485-9E05-1B71A2470323}"/>
                </a:ext>
              </a:extLst>
            </p:cNvPr>
            <p:cNvGrpSpPr/>
            <p:nvPr/>
          </p:nvGrpSpPr>
          <p:grpSpPr>
            <a:xfrm>
              <a:off x="9398320" y="2200955"/>
              <a:ext cx="376766" cy="205316"/>
              <a:chOff x="8649020" y="2200955"/>
              <a:chExt cx="376766" cy="205316"/>
            </a:xfrm>
            <a:grpFill/>
          </p:grpSpPr>
          <p:cxnSp>
            <p:nvCxnSpPr>
              <p:cNvPr id="122" name="直線コネクタ 121">
                <a:extLst>
                  <a:ext uri="{FF2B5EF4-FFF2-40B4-BE49-F238E27FC236}">
                    <a16:creationId xmlns:a16="http://schemas.microsoft.com/office/drawing/2014/main" id="{A2271E90-76BA-4A16-A703-A578A7826063}"/>
                  </a:ext>
                </a:extLst>
              </p:cNvPr>
              <p:cNvCxnSpPr/>
              <p:nvPr/>
            </p:nvCxnSpPr>
            <p:spPr>
              <a:xfrm>
                <a:off x="8649020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直線コネクタ 122">
                <a:extLst>
                  <a:ext uri="{FF2B5EF4-FFF2-40B4-BE49-F238E27FC236}">
                    <a16:creationId xmlns:a16="http://schemas.microsoft.com/office/drawing/2014/main" id="{D4EB3182-E5B3-450F-9751-06861CB526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51137" y="2200955"/>
                <a:ext cx="374649" cy="0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直線コネクタ 123">
                <a:extLst>
                  <a:ext uri="{FF2B5EF4-FFF2-40B4-BE49-F238E27FC236}">
                    <a16:creationId xmlns:a16="http://schemas.microsoft.com/office/drawing/2014/main" id="{C2F54372-F6B0-463A-ABA4-8182FF29F21B}"/>
                  </a:ext>
                </a:extLst>
              </p:cNvPr>
              <p:cNvCxnSpPr/>
              <p:nvPr/>
            </p:nvCxnSpPr>
            <p:spPr>
              <a:xfrm>
                <a:off x="9025786" y="2200955"/>
                <a:ext cx="0" cy="154516"/>
              </a:xfrm>
              <a:prstGeom prst="line">
                <a:avLst/>
              </a:prstGeom>
              <a:grpFill/>
              <a:ln w="254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B83FCE24-6DA5-4194-957C-DA9F0376F2C4}"/>
                  </a:ext>
                </a:extLst>
              </p:cNvPr>
              <p:cNvSpPr/>
              <p:nvPr/>
            </p:nvSpPr>
            <p:spPr>
              <a:xfrm>
                <a:off x="894545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A943D17A-D0DD-4DD6-8305-260A907FC0CE}"/>
                  </a:ext>
                </a:extLst>
              </p:cNvPr>
              <p:cNvSpPr/>
              <p:nvPr/>
            </p:nvSpPr>
            <p:spPr>
              <a:xfrm flipH="1">
                <a:off x="8655371" y="2355471"/>
                <a:ext cx="69745" cy="50800"/>
              </a:xfrm>
              <a:custGeom>
                <a:avLst/>
                <a:gdLst>
                  <a:gd name="connsiteX0" fmla="*/ 69745 w 69745"/>
                  <a:gd name="connsiteY0" fmla="*/ 0 h 50800"/>
                  <a:gd name="connsiteX1" fmla="*/ 10479 w 69745"/>
                  <a:gd name="connsiteY1" fmla="*/ 29633 h 50800"/>
                  <a:gd name="connsiteX2" fmla="*/ 4129 w 69745"/>
                  <a:gd name="connsiteY2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745" h="50800">
                    <a:moveTo>
                      <a:pt x="69745" y="0"/>
                    </a:moveTo>
                    <a:cubicBezTo>
                      <a:pt x="45580" y="10583"/>
                      <a:pt x="21415" y="21166"/>
                      <a:pt x="10479" y="29633"/>
                    </a:cubicBezTo>
                    <a:cubicBezTo>
                      <a:pt x="-457" y="38100"/>
                      <a:pt x="-3279" y="47625"/>
                      <a:pt x="4129" y="50800"/>
                    </a:cubicBezTo>
                  </a:path>
                </a:pathLst>
              </a:custGeom>
              <a:grp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21E28D8A-D4A4-4AFB-BC2A-2C0425E9F4EF}"/>
                </a:ext>
              </a:extLst>
            </p:cNvPr>
            <p:cNvCxnSpPr/>
            <p:nvPr/>
          </p:nvCxnSpPr>
          <p:spPr>
            <a:xfrm>
              <a:off x="872511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>
              <a:extLst>
                <a:ext uri="{FF2B5EF4-FFF2-40B4-BE49-F238E27FC236}">
                  <a16:creationId xmlns:a16="http://schemas.microsoft.com/office/drawing/2014/main" id="{8F14B9C2-C1AA-4CB5-A231-9C27B9515D11}"/>
                </a:ext>
              </a:extLst>
            </p:cNvPr>
            <p:cNvCxnSpPr>
              <a:cxnSpLocks/>
            </p:cNvCxnSpPr>
            <p:nvPr/>
          </p:nvCxnSpPr>
          <p:spPr>
            <a:xfrm>
              <a:off x="8725116" y="2918354"/>
              <a:ext cx="0" cy="93297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D05E3CF7-9DC8-4A70-8B7C-A098B4D4A20E}"/>
                </a:ext>
              </a:extLst>
            </p:cNvPr>
            <p:cNvCxnSpPr/>
            <p:nvPr/>
          </p:nvCxnSpPr>
          <p:spPr>
            <a:xfrm>
              <a:off x="8655371" y="3890435"/>
              <a:ext cx="1119715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A0F5B2E3-714D-465A-8180-F15454964B3C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3625852"/>
              <a:ext cx="81713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757ED7B2-3543-4FA3-B505-2A02A76F9C14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354"/>
              <a:ext cx="0" cy="70749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2AE9F103-BDED-497A-BA55-A51907DBF247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918886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0BE1D37-5F77-4B27-BB40-144A50FB3895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918886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>
              <a:extLst>
                <a:ext uri="{FF2B5EF4-FFF2-40B4-BE49-F238E27FC236}">
                  <a16:creationId xmlns:a16="http://schemas.microsoft.com/office/drawing/2014/main" id="{D07FF573-4268-4295-9FC3-24EEAD720A0B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397654"/>
              <a:ext cx="0" cy="24384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B956DA94-8E60-4F8D-B9E8-C457900E51DE}"/>
                </a:ext>
              </a:extLst>
            </p:cNvPr>
            <p:cNvCxnSpPr>
              <a:cxnSpLocks/>
            </p:cNvCxnSpPr>
            <p:nvPr/>
          </p:nvCxnSpPr>
          <p:spPr>
            <a:xfrm>
              <a:off x="8957949" y="2643719"/>
              <a:ext cx="12678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F20780D7-9DFA-4D90-B4BD-887FA9069532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2643719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線コネクタ 109">
              <a:extLst>
                <a:ext uri="{FF2B5EF4-FFF2-40B4-BE49-F238E27FC236}">
                  <a16:creationId xmlns:a16="http://schemas.microsoft.com/office/drawing/2014/main" id="{8DB5AA7A-96DE-4955-B5A7-68C2AE38B4FD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9" y="3175002"/>
              <a:ext cx="100177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線コネクタ 110">
              <a:extLst>
                <a:ext uri="{FF2B5EF4-FFF2-40B4-BE49-F238E27FC236}">
                  <a16:creationId xmlns:a16="http://schemas.microsoft.com/office/drawing/2014/main" id="{48DAE15F-735E-49D2-A4E6-2D5A1515D10E}"/>
                </a:ext>
              </a:extLst>
            </p:cNvPr>
            <p:cNvCxnSpPr>
              <a:cxnSpLocks/>
            </p:cNvCxnSpPr>
            <p:nvPr/>
          </p:nvCxnSpPr>
          <p:spPr>
            <a:xfrm>
              <a:off x="9084733" y="3452285"/>
              <a:ext cx="626534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線コネクタ 111">
              <a:extLst>
                <a:ext uri="{FF2B5EF4-FFF2-40B4-BE49-F238E27FC236}">
                  <a16:creationId xmlns:a16="http://schemas.microsoft.com/office/drawing/2014/main" id="{E59F454E-51D5-43DF-A3F2-36A6F51D7A79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07ECD2E4-C037-4A1B-A922-C62987C8837B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918354"/>
              <a:ext cx="0" cy="533931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84C8C713-4E2C-4083-8364-B5765FBB31EC}"/>
                </a:ext>
              </a:extLst>
            </p:cNvPr>
            <p:cNvCxnSpPr>
              <a:cxnSpLocks/>
            </p:cNvCxnSpPr>
            <p:nvPr/>
          </p:nvCxnSpPr>
          <p:spPr>
            <a:xfrm>
              <a:off x="9716285" y="2918886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4F95AB50-DAA1-4DDA-B0F6-06D69A0BE8B4}"/>
                </a:ext>
              </a:extLst>
            </p:cNvPr>
            <p:cNvCxnSpPr>
              <a:cxnSpLocks/>
            </p:cNvCxnSpPr>
            <p:nvPr/>
          </p:nvCxnSpPr>
          <p:spPr>
            <a:xfrm>
              <a:off x="9083361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>
              <a:extLst>
                <a:ext uri="{FF2B5EF4-FFF2-40B4-BE49-F238E27FC236}">
                  <a16:creationId xmlns:a16="http://schemas.microsoft.com/office/drawing/2014/main" id="{94D448A1-735D-4170-B3D9-50B14C0ABE4D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133071"/>
              <a:ext cx="0" cy="508427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線コネクタ 116">
              <a:extLst>
                <a:ext uri="{FF2B5EF4-FFF2-40B4-BE49-F238E27FC236}">
                  <a16:creationId xmlns:a16="http://schemas.microsoft.com/office/drawing/2014/main" id="{5B9BB91D-53A7-4CA3-92D4-8C807E9C481B}"/>
                </a:ext>
              </a:extLst>
            </p:cNvPr>
            <p:cNvCxnSpPr>
              <a:cxnSpLocks/>
            </p:cNvCxnSpPr>
            <p:nvPr/>
          </p:nvCxnSpPr>
          <p:spPr>
            <a:xfrm>
              <a:off x="9338950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線コネクタ 117">
              <a:extLst>
                <a:ext uri="{FF2B5EF4-FFF2-40B4-BE49-F238E27FC236}">
                  <a16:creationId xmlns:a16="http://schemas.microsoft.com/office/drawing/2014/main" id="{EC48B9FB-F11E-4AC8-AA31-FAFD0DB6AF8C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918354"/>
              <a:ext cx="0" cy="256648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線コネクタ 118">
              <a:extLst>
                <a:ext uri="{FF2B5EF4-FFF2-40B4-BE49-F238E27FC236}">
                  <a16:creationId xmlns:a16="http://schemas.microsoft.com/office/drawing/2014/main" id="{CEAFF3C0-AC83-4DA0-843B-FEB5ACE2D25E}"/>
                </a:ext>
              </a:extLst>
            </p:cNvPr>
            <p:cNvCxnSpPr>
              <a:cxnSpLocks/>
            </p:cNvCxnSpPr>
            <p:nvPr/>
          </p:nvCxnSpPr>
          <p:spPr>
            <a:xfrm>
              <a:off x="9462775" y="2400829"/>
              <a:ext cx="0" cy="240669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線コネクタ 119">
              <a:extLst>
                <a:ext uri="{FF2B5EF4-FFF2-40B4-BE49-F238E27FC236}">
                  <a16:creationId xmlns:a16="http://schemas.microsoft.com/office/drawing/2014/main" id="{2841B29A-E32A-4D9B-8E43-A656DD7C2198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36" y="2391304"/>
              <a:ext cx="0" cy="250194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直線コネクタ 120">
              <a:extLst>
                <a:ext uri="{FF2B5EF4-FFF2-40B4-BE49-F238E27FC236}">
                  <a16:creationId xmlns:a16="http://schemas.microsoft.com/office/drawing/2014/main" id="{294E3892-2F25-4BBE-8EF4-566C7B93B611}"/>
                </a:ext>
              </a:extLst>
            </p:cNvPr>
            <p:cNvCxnSpPr>
              <a:cxnSpLocks/>
            </p:cNvCxnSpPr>
            <p:nvPr/>
          </p:nvCxnSpPr>
          <p:spPr>
            <a:xfrm>
              <a:off x="9710117" y="2643719"/>
              <a:ext cx="69486" cy="0"/>
            </a:xfrm>
            <a:prstGeom prst="line">
              <a:avLst/>
            </a:prstGeom>
            <a:grpFill/>
            <a:ln w="25400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76555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500">
        <p159:morph option="byObject"/>
      </p:transition>
    </mc:Choice>
    <mc:Fallback xmlns="">
      <p:transition spd="slow" advClick="0" advTm="500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250599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500">
        <p159:morph option="byObject"/>
      </p:transition>
    </mc:Choice>
    <mc:Fallback xmlns="">
      <p:transition spd="slow" advClick="0" advTm="5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C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DE002CEB-D7F9-4108-B354-E8E8F21FE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0950" y="1890713"/>
            <a:ext cx="4610100" cy="3076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1437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000">
        <p:fade/>
      </p:transition>
    </mc:Choice>
    <mc:Fallback xmlns="">
      <p:transition spd="med" advTm="2000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1601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55841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9773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76320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52851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7790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48960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8378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40933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01758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2202FB2-5A9F-4913-861E-40E1652B0E1A}"/>
              </a:ext>
            </a:extLst>
          </p:cNvPr>
          <p:cNvGrpSpPr/>
          <p:nvPr/>
        </p:nvGrpSpPr>
        <p:grpSpPr>
          <a:xfrm>
            <a:off x="2148485" y="1625555"/>
            <a:ext cx="7895029" cy="3606889"/>
            <a:chOff x="1385749" y="2586342"/>
            <a:chExt cx="7895029" cy="3606889"/>
          </a:xfrm>
        </p:grpSpPr>
        <p:grpSp>
          <p:nvGrpSpPr>
            <p:cNvPr id="3" name="グループ化 2">
              <a:extLst>
                <a:ext uri="{FF2B5EF4-FFF2-40B4-BE49-F238E27FC236}">
                  <a16:creationId xmlns:a16="http://schemas.microsoft.com/office/drawing/2014/main" id="{8C85A001-B29A-44CF-8992-FFFC782387F6}"/>
                </a:ext>
              </a:extLst>
            </p:cNvPr>
            <p:cNvGrpSpPr/>
            <p:nvPr/>
          </p:nvGrpSpPr>
          <p:grpSpPr>
            <a:xfrm flipH="1">
              <a:off x="1385749" y="3591797"/>
              <a:ext cx="3973419" cy="2601434"/>
              <a:chOff x="6882460" y="6085366"/>
              <a:chExt cx="1034890" cy="677552"/>
            </a:xfrm>
          </p:grpSpPr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722C464B-5B50-4DFC-BA89-7F3026543C54}"/>
                  </a:ext>
                </a:extLst>
              </p:cNvPr>
              <p:cNvSpPr/>
              <p:nvPr/>
            </p:nvSpPr>
            <p:spPr>
              <a:xfrm rot="21400677" flipH="1">
                <a:off x="7141586" y="6085366"/>
                <a:ext cx="103201" cy="153988"/>
              </a:xfrm>
              <a:custGeom>
                <a:avLst/>
                <a:gdLst>
                  <a:gd name="connsiteX0" fmla="*/ 34939 w 103201"/>
                  <a:gd name="connsiteY0" fmla="*/ 153988 h 153988"/>
                  <a:gd name="connsiteX1" fmla="*/ 36526 w 103201"/>
                  <a:gd name="connsiteY1" fmla="*/ 92075 h 153988"/>
                  <a:gd name="connsiteX2" fmla="*/ 14 w 103201"/>
                  <a:gd name="connsiteY2" fmla="*/ 57150 h 153988"/>
                  <a:gd name="connsiteX3" fmla="*/ 41289 w 103201"/>
                  <a:gd name="connsiteY3" fmla="*/ 23813 h 153988"/>
                  <a:gd name="connsiteX4" fmla="*/ 103201 w 103201"/>
                  <a:gd name="connsiteY4" fmla="*/ 0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01" h="153988">
                    <a:moveTo>
                      <a:pt x="34939" y="153988"/>
                    </a:moveTo>
                    <a:cubicBezTo>
                      <a:pt x="38643" y="131101"/>
                      <a:pt x="42347" y="108215"/>
                      <a:pt x="36526" y="92075"/>
                    </a:cubicBezTo>
                    <a:cubicBezTo>
                      <a:pt x="30705" y="75935"/>
                      <a:pt x="-780" y="68527"/>
                      <a:pt x="14" y="57150"/>
                    </a:cubicBezTo>
                    <a:cubicBezTo>
                      <a:pt x="808" y="45773"/>
                      <a:pt x="24091" y="33338"/>
                      <a:pt x="41289" y="23813"/>
                    </a:cubicBezTo>
                    <a:cubicBezTo>
                      <a:pt x="58487" y="14288"/>
                      <a:pt x="80844" y="7144"/>
                      <a:pt x="103201" y="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47D4EFB8-75BA-4A1D-819D-33AA0A44109C}"/>
                  </a:ext>
                </a:extLst>
              </p:cNvPr>
              <p:cNvSpPr/>
              <p:nvPr/>
            </p:nvSpPr>
            <p:spPr>
              <a:xfrm rot="21400677" flipH="1">
                <a:off x="6897555" y="6108643"/>
                <a:ext cx="117476" cy="136525"/>
              </a:xfrm>
              <a:custGeom>
                <a:avLst/>
                <a:gdLst>
                  <a:gd name="connsiteX0" fmla="*/ 0 w 117476"/>
                  <a:gd name="connsiteY0" fmla="*/ 0 h 136525"/>
                  <a:gd name="connsiteX1" fmla="*/ 53975 w 117476"/>
                  <a:gd name="connsiteY1" fmla="*/ 9525 h 136525"/>
                  <a:gd name="connsiteX2" fmla="*/ 117475 w 117476"/>
                  <a:gd name="connsiteY2" fmla="*/ 55563 h 136525"/>
                  <a:gd name="connsiteX3" fmla="*/ 55563 w 117476"/>
                  <a:gd name="connsiteY3" fmla="*/ 136525 h 1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76" h="136525">
                    <a:moveTo>
                      <a:pt x="0" y="0"/>
                    </a:moveTo>
                    <a:cubicBezTo>
                      <a:pt x="17198" y="132"/>
                      <a:pt x="34396" y="265"/>
                      <a:pt x="53975" y="9525"/>
                    </a:cubicBezTo>
                    <a:cubicBezTo>
                      <a:pt x="73554" y="18786"/>
                      <a:pt x="117210" y="34396"/>
                      <a:pt x="117475" y="55563"/>
                    </a:cubicBezTo>
                    <a:cubicBezTo>
                      <a:pt x="117740" y="76730"/>
                      <a:pt x="86651" y="106627"/>
                      <a:pt x="55563" y="13652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0394CE96-28EA-46E3-90C0-6D28D11B2F80}"/>
                  </a:ext>
                </a:extLst>
              </p:cNvPr>
              <p:cNvSpPr/>
              <p:nvPr/>
            </p:nvSpPr>
            <p:spPr>
              <a:xfrm rot="21400677" flipH="1">
                <a:off x="6966828" y="6113955"/>
                <a:ext cx="232315" cy="70781"/>
              </a:xfrm>
              <a:custGeom>
                <a:avLst/>
                <a:gdLst>
                  <a:gd name="connsiteX0" fmla="*/ 50559 w 232315"/>
                  <a:gd name="connsiteY0" fmla="*/ 12700 h 70781"/>
                  <a:gd name="connsiteX1" fmla="*/ 1346 w 232315"/>
                  <a:gd name="connsiteY1" fmla="*/ 39688 h 70781"/>
                  <a:gd name="connsiteX2" fmla="*/ 23571 w 232315"/>
                  <a:gd name="connsiteY2" fmla="*/ 60325 h 70781"/>
                  <a:gd name="connsiteX3" fmla="*/ 121996 w 232315"/>
                  <a:gd name="connsiteY3" fmla="*/ 69850 h 70781"/>
                  <a:gd name="connsiteX4" fmla="*/ 226771 w 232315"/>
                  <a:gd name="connsiteY4" fmla="*/ 38100 h 70781"/>
                  <a:gd name="connsiteX5" fmla="*/ 217246 w 232315"/>
                  <a:gd name="connsiteY5" fmla="*/ 14288 h 70781"/>
                  <a:gd name="connsiteX6" fmla="*/ 212484 w 232315"/>
                  <a:gd name="connsiteY6" fmla="*/ 4763 h 70781"/>
                  <a:gd name="connsiteX7" fmla="*/ 204546 w 232315"/>
                  <a:gd name="connsiteY7" fmla="*/ 0 h 7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2315" h="70781">
                    <a:moveTo>
                      <a:pt x="50559" y="12700"/>
                    </a:moveTo>
                    <a:cubicBezTo>
                      <a:pt x="28201" y="22225"/>
                      <a:pt x="5844" y="31751"/>
                      <a:pt x="1346" y="39688"/>
                    </a:cubicBezTo>
                    <a:cubicBezTo>
                      <a:pt x="-3152" y="47626"/>
                      <a:pt x="3463" y="55298"/>
                      <a:pt x="23571" y="60325"/>
                    </a:cubicBezTo>
                    <a:cubicBezTo>
                      <a:pt x="43679" y="65352"/>
                      <a:pt x="88129" y="73554"/>
                      <a:pt x="121996" y="69850"/>
                    </a:cubicBezTo>
                    <a:cubicBezTo>
                      <a:pt x="155863" y="66146"/>
                      <a:pt x="210896" y="47360"/>
                      <a:pt x="226771" y="38100"/>
                    </a:cubicBezTo>
                    <a:cubicBezTo>
                      <a:pt x="242646" y="28840"/>
                      <a:pt x="219627" y="19844"/>
                      <a:pt x="217246" y="14288"/>
                    </a:cubicBezTo>
                    <a:cubicBezTo>
                      <a:pt x="214865" y="8732"/>
                      <a:pt x="214601" y="7144"/>
                      <a:pt x="212484" y="4763"/>
                    </a:cubicBezTo>
                    <a:cubicBezTo>
                      <a:pt x="210367" y="2382"/>
                      <a:pt x="207456" y="1191"/>
                      <a:pt x="204546" y="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F93AF6E9-5829-4762-BBA6-BF0EAAB4CE1F}"/>
                  </a:ext>
                </a:extLst>
              </p:cNvPr>
              <p:cNvSpPr/>
              <p:nvPr/>
            </p:nvSpPr>
            <p:spPr>
              <a:xfrm rot="21400677" flipH="1">
                <a:off x="6882460" y="6228903"/>
                <a:ext cx="63704" cy="315913"/>
              </a:xfrm>
              <a:custGeom>
                <a:avLst/>
                <a:gdLst>
                  <a:gd name="connsiteX0" fmla="*/ 0 w 63704"/>
                  <a:gd name="connsiteY0" fmla="*/ 0 h 315913"/>
                  <a:gd name="connsiteX1" fmla="*/ 39687 w 63704"/>
                  <a:gd name="connsiteY1" fmla="*/ 98425 h 315913"/>
                  <a:gd name="connsiteX2" fmla="*/ 63500 w 63704"/>
                  <a:gd name="connsiteY2" fmla="*/ 185738 h 315913"/>
                  <a:gd name="connsiteX3" fmla="*/ 49212 w 63704"/>
                  <a:gd name="connsiteY3" fmla="*/ 315913 h 315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04" h="315913">
                    <a:moveTo>
                      <a:pt x="0" y="0"/>
                    </a:moveTo>
                    <a:cubicBezTo>
                      <a:pt x="14552" y="33734"/>
                      <a:pt x="29104" y="67469"/>
                      <a:pt x="39687" y="98425"/>
                    </a:cubicBezTo>
                    <a:cubicBezTo>
                      <a:pt x="50270" y="129381"/>
                      <a:pt x="61913" y="149490"/>
                      <a:pt x="63500" y="185738"/>
                    </a:cubicBezTo>
                    <a:cubicBezTo>
                      <a:pt x="65088" y="221986"/>
                      <a:pt x="57150" y="268949"/>
                      <a:pt x="49212" y="31591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E8AA39BB-4325-415E-B865-1AEE833A618A}"/>
                  </a:ext>
                </a:extLst>
              </p:cNvPr>
              <p:cNvSpPr/>
              <p:nvPr/>
            </p:nvSpPr>
            <p:spPr>
              <a:xfrm rot="21400677" flipH="1">
                <a:off x="7219840" y="6227487"/>
                <a:ext cx="312737" cy="258763"/>
              </a:xfrm>
              <a:custGeom>
                <a:avLst/>
                <a:gdLst>
                  <a:gd name="connsiteX0" fmla="*/ 312737 w 312737"/>
                  <a:gd name="connsiteY0" fmla="*/ 0 h 258763"/>
                  <a:gd name="connsiteX1" fmla="*/ 200025 w 312737"/>
                  <a:gd name="connsiteY1" fmla="*/ 125413 h 258763"/>
                  <a:gd name="connsiteX2" fmla="*/ 66675 w 312737"/>
                  <a:gd name="connsiteY2" fmla="*/ 241300 h 258763"/>
                  <a:gd name="connsiteX3" fmla="*/ 28575 w 312737"/>
                  <a:gd name="connsiteY3" fmla="*/ 228600 h 258763"/>
                  <a:gd name="connsiteX4" fmla="*/ 0 w 312737"/>
                  <a:gd name="connsiteY4" fmla="*/ 258763 h 25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737" h="258763">
                    <a:moveTo>
                      <a:pt x="312737" y="0"/>
                    </a:moveTo>
                    <a:cubicBezTo>
                      <a:pt x="276886" y="42598"/>
                      <a:pt x="241035" y="85196"/>
                      <a:pt x="200025" y="125413"/>
                    </a:cubicBezTo>
                    <a:cubicBezTo>
                      <a:pt x="159015" y="165630"/>
                      <a:pt x="95250" y="224102"/>
                      <a:pt x="66675" y="241300"/>
                    </a:cubicBezTo>
                    <a:cubicBezTo>
                      <a:pt x="38100" y="258498"/>
                      <a:pt x="39687" y="225690"/>
                      <a:pt x="28575" y="228600"/>
                    </a:cubicBezTo>
                    <a:cubicBezTo>
                      <a:pt x="17463" y="231510"/>
                      <a:pt x="8731" y="245136"/>
                      <a:pt x="0" y="25876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0C2B8C4E-0D68-4F7D-900B-CA43ED781E3F}"/>
                  </a:ext>
                </a:extLst>
              </p:cNvPr>
              <p:cNvSpPr/>
              <p:nvPr/>
            </p:nvSpPr>
            <p:spPr>
              <a:xfrm rot="21400677" flipH="1">
                <a:off x="7542641" y="6447551"/>
                <a:ext cx="300038" cy="147637"/>
              </a:xfrm>
              <a:custGeom>
                <a:avLst/>
                <a:gdLst>
                  <a:gd name="connsiteX0" fmla="*/ 0 w 300038"/>
                  <a:gd name="connsiteY0" fmla="*/ 147637 h 147637"/>
                  <a:gd name="connsiteX1" fmla="*/ 14288 w 300038"/>
                  <a:gd name="connsiteY1" fmla="*/ 79374 h 147637"/>
                  <a:gd name="connsiteX2" fmla="*/ 31750 w 300038"/>
                  <a:gd name="connsiteY2" fmla="*/ 46037 h 147637"/>
                  <a:gd name="connsiteX3" fmla="*/ 88900 w 300038"/>
                  <a:gd name="connsiteY3" fmla="*/ 4762 h 147637"/>
                  <a:gd name="connsiteX4" fmla="*/ 147638 w 300038"/>
                  <a:gd name="connsiteY4" fmla="*/ 1587 h 147637"/>
                  <a:gd name="connsiteX5" fmla="*/ 209550 w 300038"/>
                  <a:gd name="connsiteY5" fmla="*/ 11112 h 147637"/>
                  <a:gd name="connsiteX6" fmla="*/ 263525 w 300038"/>
                  <a:gd name="connsiteY6" fmla="*/ 19049 h 147637"/>
                  <a:gd name="connsiteX7" fmla="*/ 300038 w 300038"/>
                  <a:gd name="connsiteY7" fmla="*/ 19049 h 1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38" h="147637">
                    <a:moveTo>
                      <a:pt x="0" y="147637"/>
                    </a:moveTo>
                    <a:cubicBezTo>
                      <a:pt x="4498" y="121972"/>
                      <a:pt x="8996" y="96307"/>
                      <a:pt x="14288" y="79374"/>
                    </a:cubicBezTo>
                    <a:cubicBezTo>
                      <a:pt x="19580" y="62441"/>
                      <a:pt x="19315" y="58472"/>
                      <a:pt x="31750" y="46037"/>
                    </a:cubicBezTo>
                    <a:cubicBezTo>
                      <a:pt x="44185" y="33602"/>
                      <a:pt x="69585" y="12170"/>
                      <a:pt x="88900" y="4762"/>
                    </a:cubicBezTo>
                    <a:cubicBezTo>
                      <a:pt x="108215" y="-2646"/>
                      <a:pt x="127530" y="529"/>
                      <a:pt x="147638" y="1587"/>
                    </a:cubicBezTo>
                    <a:cubicBezTo>
                      <a:pt x="167746" y="2645"/>
                      <a:pt x="209550" y="11112"/>
                      <a:pt x="209550" y="11112"/>
                    </a:cubicBezTo>
                    <a:cubicBezTo>
                      <a:pt x="228865" y="14022"/>
                      <a:pt x="248444" y="17726"/>
                      <a:pt x="263525" y="19049"/>
                    </a:cubicBezTo>
                    <a:cubicBezTo>
                      <a:pt x="278606" y="20372"/>
                      <a:pt x="289322" y="19710"/>
                      <a:pt x="300038" y="19049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D5B61883-F383-41B0-B5BE-2190762FDC85}"/>
                  </a:ext>
                </a:extLst>
              </p:cNvPr>
              <p:cNvSpPr/>
              <p:nvPr/>
            </p:nvSpPr>
            <p:spPr>
              <a:xfrm rot="21400677" flipH="1">
                <a:off x="6909774" y="6535344"/>
                <a:ext cx="514350" cy="185738"/>
              </a:xfrm>
              <a:custGeom>
                <a:avLst/>
                <a:gdLst>
                  <a:gd name="connsiteX0" fmla="*/ 514350 w 514350"/>
                  <a:gd name="connsiteY0" fmla="*/ 0 h 185738"/>
                  <a:gd name="connsiteX1" fmla="*/ 358775 w 514350"/>
                  <a:gd name="connsiteY1" fmla="*/ 19050 h 185738"/>
                  <a:gd name="connsiteX2" fmla="*/ 288925 w 514350"/>
                  <a:gd name="connsiteY2" fmla="*/ 53975 h 185738"/>
                  <a:gd name="connsiteX3" fmla="*/ 153987 w 514350"/>
                  <a:gd name="connsiteY3" fmla="*/ 147638 h 185738"/>
                  <a:gd name="connsiteX4" fmla="*/ 0 w 514350"/>
                  <a:gd name="connsiteY4" fmla="*/ 185738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50" h="185738">
                    <a:moveTo>
                      <a:pt x="514350" y="0"/>
                    </a:moveTo>
                    <a:cubicBezTo>
                      <a:pt x="455348" y="5027"/>
                      <a:pt x="396346" y="10054"/>
                      <a:pt x="358775" y="19050"/>
                    </a:cubicBezTo>
                    <a:cubicBezTo>
                      <a:pt x="321204" y="28046"/>
                      <a:pt x="323056" y="32544"/>
                      <a:pt x="288925" y="53975"/>
                    </a:cubicBezTo>
                    <a:cubicBezTo>
                      <a:pt x="254794" y="75406"/>
                      <a:pt x="202141" y="125678"/>
                      <a:pt x="153987" y="147638"/>
                    </a:cubicBezTo>
                    <a:cubicBezTo>
                      <a:pt x="105833" y="169598"/>
                      <a:pt x="52916" y="177668"/>
                      <a:pt x="0" y="185738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B421BCBB-9795-49A9-A887-A33810B88715}"/>
                  </a:ext>
                </a:extLst>
              </p:cNvPr>
              <p:cNvSpPr/>
              <p:nvPr/>
            </p:nvSpPr>
            <p:spPr>
              <a:xfrm rot="21400677" flipH="1">
                <a:off x="7399224" y="6594584"/>
                <a:ext cx="450850" cy="112721"/>
              </a:xfrm>
              <a:custGeom>
                <a:avLst/>
                <a:gdLst>
                  <a:gd name="connsiteX0" fmla="*/ 0 w 450850"/>
                  <a:gd name="connsiteY0" fmla="*/ 0 h 112721"/>
                  <a:gd name="connsiteX1" fmla="*/ 80963 w 450850"/>
                  <a:gd name="connsiteY1" fmla="*/ 42863 h 112721"/>
                  <a:gd name="connsiteX2" fmla="*/ 204788 w 450850"/>
                  <a:gd name="connsiteY2" fmla="*/ 95250 h 112721"/>
                  <a:gd name="connsiteX3" fmla="*/ 368300 w 450850"/>
                  <a:gd name="connsiteY3" fmla="*/ 112713 h 112721"/>
                  <a:gd name="connsiteX4" fmla="*/ 450850 w 450850"/>
                  <a:gd name="connsiteY4" fmla="*/ 93663 h 11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850" h="112721">
                    <a:moveTo>
                      <a:pt x="0" y="0"/>
                    </a:moveTo>
                    <a:cubicBezTo>
                      <a:pt x="23416" y="13494"/>
                      <a:pt x="46832" y="26988"/>
                      <a:pt x="80963" y="42863"/>
                    </a:cubicBezTo>
                    <a:cubicBezTo>
                      <a:pt x="115094" y="58738"/>
                      <a:pt x="156899" y="83608"/>
                      <a:pt x="204788" y="95250"/>
                    </a:cubicBezTo>
                    <a:cubicBezTo>
                      <a:pt x="252678" y="106892"/>
                      <a:pt x="327290" y="112977"/>
                      <a:pt x="368300" y="112713"/>
                    </a:cubicBezTo>
                    <a:cubicBezTo>
                      <a:pt x="409310" y="112449"/>
                      <a:pt x="430080" y="103056"/>
                      <a:pt x="450850" y="9366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D42DF9AA-79DB-4D0B-909F-B20EB59B1A0A}"/>
                  </a:ext>
                </a:extLst>
              </p:cNvPr>
              <p:cNvSpPr/>
              <p:nvPr/>
            </p:nvSpPr>
            <p:spPr>
              <a:xfrm rot="21400677" flipH="1">
                <a:off x="7454871" y="6480975"/>
                <a:ext cx="88900" cy="76200"/>
              </a:xfrm>
              <a:custGeom>
                <a:avLst/>
                <a:gdLst>
                  <a:gd name="connsiteX0" fmla="*/ 0 w 88900"/>
                  <a:gd name="connsiteY0" fmla="*/ 0 h 76200"/>
                  <a:gd name="connsiteX1" fmla="*/ 55563 w 88900"/>
                  <a:gd name="connsiteY1" fmla="*/ 31750 h 76200"/>
                  <a:gd name="connsiteX2" fmla="*/ 88900 w 88900"/>
                  <a:gd name="connsiteY2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76200">
                    <a:moveTo>
                      <a:pt x="0" y="0"/>
                    </a:moveTo>
                    <a:cubicBezTo>
                      <a:pt x="20373" y="9525"/>
                      <a:pt x="40746" y="19050"/>
                      <a:pt x="55563" y="31750"/>
                    </a:cubicBezTo>
                    <a:cubicBezTo>
                      <a:pt x="70380" y="44450"/>
                      <a:pt x="79640" y="60325"/>
                      <a:pt x="88900" y="7620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0001BFBC-D69E-4048-84A6-8BA2632D61B8}"/>
                  </a:ext>
                </a:extLst>
              </p:cNvPr>
              <p:cNvSpPr/>
              <p:nvPr/>
            </p:nvSpPr>
            <p:spPr>
              <a:xfrm rot="21400677" flipH="1">
                <a:off x="7414184" y="6578810"/>
                <a:ext cx="33610" cy="133350"/>
              </a:xfrm>
              <a:custGeom>
                <a:avLst/>
                <a:gdLst>
                  <a:gd name="connsiteX0" fmla="*/ 0 w 33610"/>
                  <a:gd name="connsiteY0" fmla="*/ 0 h 133350"/>
                  <a:gd name="connsiteX1" fmla="*/ 33337 w 33610"/>
                  <a:gd name="connsiteY1" fmla="*/ 60325 h 133350"/>
                  <a:gd name="connsiteX2" fmla="*/ 14287 w 33610"/>
                  <a:gd name="connsiteY2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10" h="133350">
                    <a:moveTo>
                      <a:pt x="0" y="0"/>
                    </a:moveTo>
                    <a:cubicBezTo>
                      <a:pt x="15478" y="19050"/>
                      <a:pt x="30956" y="38100"/>
                      <a:pt x="33337" y="60325"/>
                    </a:cubicBezTo>
                    <a:cubicBezTo>
                      <a:pt x="35718" y="82550"/>
                      <a:pt x="21960" y="119063"/>
                      <a:pt x="14287" y="13335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F77EDF04-B38C-4E45-8F3E-B930578F7CD2}"/>
                  </a:ext>
                </a:extLst>
              </p:cNvPr>
              <p:cNvSpPr/>
              <p:nvPr/>
            </p:nvSpPr>
            <p:spPr>
              <a:xfrm rot="21400677" flipH="1">
                <a:off x="7067507" y="6242905"/>
                <a:ext cx="195274" cy="242888"/>
              </a:xfrm>
              <a:custGeom>
                <a:avLst/>
                <a:gdLst>
                  <a:gd name="connsiteX0" fmla="*/ 163512 w 195274"/>
                  <a:gd name="connsiteY0" fmla="*/ 0 h 242888"/>
                  <a:gd name="connsiteX1" fmla="*/ 195262 w 195274"/>
                  <a:gd name="connsiteY1" fmla="*/ 44450 h 242888"/>
                  <a:gd name="connsiteX2" fmla="*/ 160337 w 195274"/>
                  <a:gd name="connsiteY2" fmla="*/ 73025 h 242888"/>
                  <a:gd name="connsiteX3" fmla="*/ 125412 w 195274"/>
                  <a:gd name="connsiteY3" fmla="*/ 117475 h 242888"/>
                  <a:gd name="connsiteX4" fmla="*/ 65087 w 195274"/>
                  <a:gd name="connsiteY4" fmla="*/ 176213 h 242888"/>
                  <a:gd name="connsiteX5" fmla="*/ 0 w 195274"/>
                  <a:gd name="connsiteY5" fmla="*/ 242888 h 24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274" h="242888">
                    <a:moveTo>
                      <a:pt x="163512" y="0"/>
                    </a:moveTo>
                    <a:cubicBezTo>
                      <a:pt x="179651" y="16139"/>
                      <a:pt x="195791" y="32279"/>
                      <a:pt x="195262" y="44450"/>
                    </a:cubicBezTo>
                    <a:cubicBezTo>
                      <a:pt x="194733" y="56621"/>
                      <a:pt x="171979" y="60854"/>
                      <a:pt x="160337" y="73025"/>
                    </a:cubicBezTo>
                    <a:cubicBezTo>
                      <a:pt x="148695" y="85196"/>
                      <a:pt x="141287" y="100277"/>
                      <a:pt x="125412" y="117475"/>
                    </a:cubicBezTo>
                    <a:cubicBezTo>
                      <a:pt x="109537" y="134673"/>
                      <a:pt x="85989" y="155311"/>
                      <a:pt x="65087" y="176213"/>
                    </a:cubicBezTo>
                    <a:cubicBezTo>
                      <a:pt x="44185" y="197115"/>
                      <a:pt x="12700" y="233099"/>
                      <a:pt x="0" y="242888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424E930A-9976-4CF1-88DE-5A671244F58D}"/>
                  </a:ext>
                </a:extLst>
              </p:cNvPr>
              <p:cNvSpPr/>
              <p:nvPr/>
            </p:nvSpPr>
            <p:spPr>
              <a:xfrm rot="21400677" flipH="1">
                <a:off x="7158228" y="6521054"/>
                <a:ext cx="177800" cy="73025"/>
              </a:xfrm>
              <a:custGeom>
                <a:avLst/>
                <a:gdLst>
                  <a:gd name="connsiteX0" fmla="*/ 0 w 177800"/>
                  <a:gd name="connsiteY0" fmla="*/ 0 h 73025"/>
                  <a:gd name="connsiteX1" fmla="*/ 28575 w 177800"/>
                  <a:gd name="connsiteY1" fmla="*/ 47625 h 73025"/>
                  <a:gd name="connsiteX2" fmla="*/ 80963 w 177800"/>
                  <a:gd name="connsiteY2" fmla="*/ 36513 h 73025"/>
                  <a:gd name="connsiteX3" fmla="*/ 177800 w 177800"/>
                  <a:gd name="connsiteY3" fmla="*/ 73025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800" h="73025">
                    <a:moveTo>
                      <a:pt x="0" y="0"/>
                    </a:moveTo>
                    <a:cubicBezTo>
                      <a:pt x="7540" y="20770"/>
                      <a:pt x="15081" y="41540"/>
                      <a:pt x="28575" y="47625"/>
                    </a:cubicBezTo>
                    <a:cubicBezTo>
                      <a:pt x="42069" y="53710"/>
                      <a:pt x="56092" y="32280"/>
                      <a:pt x="80963" y="36513"/>
                    </a:cubicBezTo>
                    <a:cubicBezTo>
                      <a:pt x="105834" y="40746"/>
                      <a:pt x="161661" y="64558"/>
                      <a:pt x="177800" y="7302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8FFE8B88-C872-4587-9AA6-F9B521F18A6A}"/>
                  </a:ext>
                </a:extLst>
              </p:cNvPr>
              <p:cNvSpPr/>
              <p:nvPr/>
            </p:nvSpPr>
            <p:spPr>
              <a:xfrm rot="21400677" flipH="1">
                <a:off x="7072054" y="6265304"/>
                <a:ext cx="187325" cy="80657"/>
              </a:xfrm>
              <a:custGeom>
                <a:avLst/>
                <a:gdLst>
                  <a:gd name="connsiteX0" fmla="*/ 0 w 187325"/>
                  <a:gd name="connsiteY0" fmla="*/ 34619 h 80657"/>
                  <a:gd name="connsiteX1" fmla="*/ 61912 w 187325"/>
                  <a:gd name="connsiteY1" fmla="*/ 4457 h 80657"/>
                  <a:gd name="connsiteX2" fmla="*/ 82550 w 187325"/>
                  <a:gd name="connsiteY2" fmla="*/ 1282 h 80657"/>
                  <a:gd name="connsiteX3" fmla="*/ 139700 w 187325"/>
                  <a:gd name="connsiteY3" fmla="*/ 15569 h 80657"/>
                  <a:gd name="connsiteX4" fmla="*/ 173037 w 187325"/>
                  <a:gd name="connsiteY4" fmla="*/ 47319 h 80657"/>
                  <a:gd name="connsiteX5" fmla="*/ 187325 w 187325"/>
                  <a:gd name="connsiteY5" fmla="*/ 80657 h 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325" h="80657">
                    <a:moveTo>
                      <a:pt x="0" y="34619"/>
                    </a:moveTo>
                    <a:cubicBezTo>
                      <a:pt x="24077" y="22316"/>
                      <a:pt x="48154" y="10013"/>
                      <a:pt x="61912" y="4457"/>
                    </a:cubicBezTo>
                    <a:cubicBezTo>
                      <a:pt x="75670" y="-1099"/>
                      <a:pt x="69585" y="-570"/>
                      <a:pt x="82550" y="1282"/>
                    </a:cubicBezTo>
                    <a:cubicBezTo>
                      <a:pt x="95515" y="3134"/>
                      <a:pt x="124619" y="7896"/>
                      <a:pt x="139700" y="15569"/>
                    </a:cubicBezTo>
                    <a:cubicBezTo>
                      <a:pt x="154781" y="23242"/>
                      <a:pt x="165100" y="36471"/>
                      <a:pt x="173037" y="47319"/>
                    </a:cubicBezTo>
                    <a:cubicBezTo>
                      <a:pt x="180974" y="58167"/>
                      <a:pt x="184149" y="69412"/>
                      <a:pt x="187325" y="80657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3377EDD9-7919-4BD2-B613-30CE4E39502E}"/>
                  </a:ext>
                </a:extLst>
              </p:cNvPr>
              <p:cNvSpPr/>
              <p:nvPr/>
            </p:nvSpPr>
            <p:spPr>
              <a:xfrm rot="21400677" flipH="1">
                <a:off x="7078058" y="6306108"/>
                <a:ext cx="180975" cy="41697"/>
              </a:xfrm>
              <a:custGeom>
                <a:avLst/>
                <a:gdLst>
                  <a:gd name="connsiteX0" fmla="*/ 0 w 180975"/>
                  <a:gd name="connsiteY0" fmla="*/ 37 h 41697"/>
                  <a:gd name="connsiteX1" fmla="*/ 50800 w 180975"/>
                  <a:gd name="connsiteY1" fmla="*/ 6387 h 41697"/>
                  <a:gd name="connsiteX2" fmla="*/ 131763 w 180975"/>
                  <a:gd name="connsiteY2" fmla="*/ 39725 h 41697"/>
                  <a:gd name="connsiteX3" fmla="*/ 180975 w 180975"/>
                  <a:gd name="connsiteY3" fmla="*/ 34962 h 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41697">
                    <a:moveTo>
                      <a:pt x="0" y="37"/>
                    </a:moveTo>
                    <a:cubicBezTo>
                      <a:pt x="14420" y="-96"/>
                      <a:pt x="28840" y="-228"/>
                      <a:pt x="50800" y="6387"/>
                    </a:cubicBezTo>
                    <a:cubicBezTo>
                      <a:pt x="72761" y="13002"/>
                      <a:pt x="110067" y="34963"/>
                      <a:pt x="131763" y="39725"/>
                    </a:cubicBezTo>
                    <a:cubicBezTo>
                      <a:pt x="153459" y="44487"/>
                      <a:pt x="167217" y="39724"/>
                      <a:pt x="180975" y="34962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DCE3F04A-ACB4-420C-9841-B2BBAD7E0129}"/>
                  </a:ext>
                </a:extLst>
              </p:cNvPr>
              <p:cNvSpPr/>
              <p:nvPr/>
            </p:nvSpPr>
            <p:spPr>
              <a:xfrm rot="21400677" flipH="1">
                <a:off x="7133358" y="6332356"/>
                <a:ext cx="174625" cy="86739"/>
              </a:xfrm>
              <a:custGeom>
                <a:avLst/>
                <a:gdLst>
                  <a:gd name="connsiteX0" fmla="*/ 0 w 174625"/>
                  <a:gd name="connsiteY0" fmla="*/ 24826 h 86739"/>
                  <a:gd name="connsiteX1" fmla="*/ 55562 w 174625"/>
                  <a:gd name="connsiteY1" fmla="*/ 1014 h 86739"/>
                  <a:gd name="connsiteX2" fmla="*/ 84137 w 174625"/>
                  <a:gd name="connsiteY2" fmla="*/ 5776 h 86739"/>
                  <a:gd name="connsiteX3" fmla="*/ 119062 w 174625"/>
                  <a:gd name="connsiteY3" fmla="*/ 18476 h 86739"/>
                  <a:gd name="connsiteX4" fmla="*/ 149225 w 174625"/>
                  <a:gd name="connsiteY4" fmla="*/ 39114 h 86739"/>
                  <a:gd name="connsiteX5" fmla="*/ 174625 w 174625"/>
                  <a:gd name="connsiteY5" fmla="*/ 86739 h 8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625" h="86739">
                    <a:moveTo>
                      <a:pt x="0" y="24826"/>
                    </a:moveTo>
                    <a:cubicBezTo>
                      <a:pt x="20769" y="14507"/>
                      <a:pt x="41539" y="4189"/>
                      <a:pt x="55562" y="1014"/>
                    </a:cubicBezTo>
                    <a:cubicBezTo>
                      <a:pt x="69585" y="-2161"/>
                      <a:pt x="73554" y="2866"/>
                      <a:pt x="84137" y="5776"/>
                    </a:cubicBezTo>
                    <a:cubicBezTo>
                      <a:pt x="94720" y="8686"/>
                      <a:pt x="108214" y="12920"/>
                      <a:pt x="119062" y="18476"/>
                    </a:cubicBezTo>
                    <a:cubicBezTo>
                      <a:pt x="129910" y="24032"/>
                      <a:pt x="139965" y="27737"/>
                      <a:pt x="149225" y="39114"/>
                    </a:cubicBezTo>
                    <a:cubicBezTo>
                      <a:pt x="158485" y="50491"/>
                      <a:pt x="166555" y="68615"/>
                      <a:pt x="174625" y="86739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5186877A-AB82-4699-A874-B00141C29802}"/>
                  </a:ext>
                </a:extLst>
              </p:cNvPr>
              <p:cNvSpPr/>
              <p:nvPr/>
            </p:nvSpPr>
            <p:spPr>
              <a:xfrm rot="21400677" flipH="1">
                <a:off x="7144769" y="6353722"/>
                <a:ext cx="161925" cy="53975"/>
              </a:xfrm>
              <a:custGeom>
                <a:avLst/>
                <a:gdLst>
                  <a:gd name="connsiteX0" fmla="*/ 0 w 161925"/>
                  <a:gd name="connsiteY0" fmla="*/ 0 h 53975"/>
                  <a:gd name="connsiteX1" fmla="*/ 58738 w 161925"/>
                  <a:gd name="connsiteY1" fmla="*/ 22225 h 53975"/>
                  <a:gd name="connsiteX2" fmla="*/ 106363 w 161925"/>
                  <a:gd name="connsiteY2" fmla="*/ 46038 h 53975"/>
                  <a:gd name="connsiteX3" fmla="*/ 161925 w 161925"/>
                  <a:gd name="connsiteY3" fmla="*/ 53975 h 5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53975">
                    <a:moveTo>
                      <a:pt x="0" y="0"/>
                    </a:moveTo>
                    <a:cubicBezTo>
                      <a:pt x="20505" y="7276"/>
                      <a:pt x="41011" y="14552"/>
                      <a:pt x="58738" y="22225"/>
                    </a:cubicBezTo>
                    <a:cubicBezTo>
                      <a:pt x="76465" y="29898"/>
                      <a:pt x="89165" y="40746"/>
                      <a:pt x="106363" y="46038"/>
                    </a:cubicBezTo>
                    <a:cubicBezTo>
                      <a:pt x="123561" y="51330"/>
                      <a:pt x="142743" y="52652"/>
                      <a:pt x="161925" y="5397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B94B8936-A825-4226-ABF6-F20B2A68E314}"/>
                  </a:ext>
                </a:extLst>
              </p:cNvPr>
              <p:cNvSpPr/>
              <p:nvPr/>
            </p:nvSpPr>
            <p:spPr>
              <a:xfrm rot="21400677" flipH="1">
                <a:off x="7207484" y="6379005"/>
                <a:ext cx="152400" cy="82550"/>
              </a:xfrm>
              <a:custGeom>
                <a:avLst/>
                <a:gdLst>
                  <a:gd name="connsiteX0" fmla="*/ 0 w 152400"/>
                  <a:gd name="connsiteY0" fmla="*/ 0 h 82550"/>
                  <a:gd name="connsiteX1" fmla="*/ 55563 w 152400"/>
                  <a:gd name="connsiteY1" fmla="*/ 4763 h 82550"/>
                  <a:gd name="connsiteX2" fmla="*/ 100013 w 152400"/>
                  <a:gd name="connsiteY2" fmla="*/ 20638 h 82550"/>
                  <a:gd name="connsiteX3" fmla="*/ 131763 w 152400"/>
                  <a:gd name="connsiteY3" fmla="*/ 47625 h 82550"/>
                  <a:gd name="connsiteX4" fmla="*/ 152400 w 152400"/>
                  <a:gd name="connsiteY4" fmla="*/ 82550 h 8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2550">
                    <a:moveTo>
                      <a:pt x="0" y="0"/>
                    </a:moveTo>
                    <a:cubicBezTo>
                      <a:pt x="19447" y="661"/>
                      <a:pt x="38894" y="1323"/>
                      <a:pt x="55563" y="4763"/>
                    </a:cubicBezTo>
                    <a:cubicBezTo>
                      <a:pt x="72232" y="8203"/>
                      <a:pt x="87313" y="13494"/>
                      <a:pt x="100013" y="20638"/>
                    </a:cubicBezTo>
                    <a:cubicBezTo>
                      <a:pt x="112713" y="27782"/>
                      <a:pt x="123032" y="37306"/>
                      <a:pt x="131763" y="47625"/>
                    </a:cubicBezTo>
                    <a:cubicBezTo>
                      <a:pt x="140494" y="57944"/>
                      <a:pt x="146447" y="70247"/>
                      <a:pt x="152400" y="8255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CCE5C48C-63B3-407B-B163-C7994835DCAF}"/>
                  </a:ext>
                </a:extLst>
              </p:cNvPr>
              <p:cNvSpPr/>
              <p:nvPr/>
            </p:nvSpPr>
            <p:spPr>
              <a:xfrm rot="21400677" flipH="1">
                <a:off x="7217131" y="6403849"/>
                <a:ext cx="152400" cy="36513"/>
              </a:xfrm>
              <a:custGeom>
                <a:avLst/>
                <a:gdLst>
                  <a:gd name="connsiteX0" fmla="*/ 0 w 152400"/>
                  <a:gd name="connsiteY0" fmla="*/ 0 h 36513"/>
                  <a:gd name="connsiteX1" fmla="*/ 82550 w 152400"/>
                  <a:gd name="connsiteY1" fmla="*/ 19050 h 36513"/>
                  <a:gd name="connsiteX2" fmla="*/ 152400 w 152400"/>
                  <a:gd name="connsiteY2" fmla="*/ 36513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400" h="36513">
                    <a:moveTo>
                      <a:pt x="0" y="0"/>
                    </a:moveTo>
                    <a:lnTo>
                      <a:pt x="82550" y="19050"/>
                    </a:lnTo>
                    <a:cubicBezTo>
                      <a:pt x="107950" y="25136"/>
                      <a:pt x="130175" y="30824"/>
                      <a:pt x="152400" y="3651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37DA1ECD-63D4-4933-84D1-9C265974B45B}"/>
                  </a:ext>
                </a:extLst>
              </p:cNvPr>
              <p:cNvSpPr/>
              <p:nvPr/>
            </p:nvSpPr>
            <p:spPr>
              <a:xfrm rot="21400677" flipH="1">
                <a:off x="7280471" y="6429344"/>
                <a:ext cx="134549" cy="73025"/>
              </a:xfrm>
              <a:custGeom>
                <a:avLst/>
                <a:gdLst>
                  <a:gd name="connsiteX0" fmla="*/ 0 w 134549"/>
                  <a:gd name="connsiteY0" fmla="*/ 0 h 73025"/>
                  <a:gd name="connsiteX1" fmla="*/ 76200 w 134549"/>
                  <a:gd name="connsiteY1" fmla="*/ 22225 h 73025"/>
                  <a:gd name="connsiteX2" fmla="*/ 127000 w 134549"/>
                  <a:gd name="connsiteY2" fmla="*/ 55563 h 73025"/>
                  <a:gd name="connsiteX3" fmla="*/ 133350 w 134549"/>
                  <a:gd name="connsiteY3" fmla="*/ 73025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549" h="73025">
                    <a:moveTo>
                      <a:pt x="0" y="0"/>
                    </a:moveTo>
                    <a:cubicBezTo>
                      <a:pt x="27516" y="6482"/>
                      <a:pt x="55033" y="12964"/>
                      <a:pt x="76200" y="22225"/>
                    </a:cubicBezTo>
                    <a:cubicBezTo>
                      <a:pt x="97367" y="31486"/>
                      <a:pt x="117475" y="47096"/>
                      <a:pt x="127000" y="55563"/>
                    </a:cubicBezTo>
                    <a:cubicBezTo>
                      <a:pt x="136525" y="64030"/>
                      <a:pt x="134937" y="68527"/>
                      <a:pt x="133350" y="7302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4241C65F-B5C5-4489-A6BA-4189C068AE1E}"/>
                  </a:ext>
                </a:extLst>
              </p:cNvPr>
              <p:cNvSpPr/>
              <p:nvPr/>
            </p:nvSpPr>
            <p:spPr>
              <a:xfrm rot="21400677" flipH="1">
                <a:off x="7279850" y="6463275"/>
                <a:ext cx="171450" cy="50889"/>
              </a:xfrm>
              <a:custGeom>
                <a:avLst/>
                <a:gdLst>
                  <a:gd name="connsiteX0" fmla="*/ 0 w 171450"/>
                  <a:gd name="connsiteY0" fmla="*/ 0 h 50889"/>
                  <a:gd name="connsiteX1" fmla="*/ 98425 w 171450"/>
                  <a:gd name="connsiteY1" fmla="*/ 34925 h 50889"/>
                  <a:gd name="connsiteX2" fmla="*/ 120650 w 171450"/>
                  <a:gd name="connsiteY2" fmla="*/ 50800 h 50889"/>
                  <a:gd name="connsiteX3" fmla="*/ 171450 w 171450"/>
                  <a:gd name="connsiteY3" fmla="*/ 28575 h 5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0" h="50889">
                    <a:moveTo>
                      <a:pt x="0" y="0"/>
                    </a:moveTo>
                    <a:cubicBezTo>
                      <a:pt x="39158" y="13229"/>
                      <a:pt x="78317" y="26458"/>
                      <a:pt x="98425" y="34925"/>
                    </a:cubicBezTo>
                    <a:cubicBezTo>
                      <a:pt x="118533" y="43392"/>
                      <a:pt x="108479" y="51858"/>
                      <a:pt x="120650" y="50800"/>
                    </a:cubicBezTo>
                    <a:cubicBezTo>
                      <a:pt x="132821" y="49742"/>
                      <a:pt x="138906" y="27517"/>
                      <a:pt x="171450" y="2857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A9510C36-E1F4-4EC7-8781-F34585D6E40D}"/>
                  </a:ext>
                </a:extLst>
              </p:cNvPr>
              <p:cNvSpPr/>
              <p:nvPr/>
            </p:nvSpPr>
            <p:spPr>
              <a:xfrm rot="21400677" flipH="1">
                <a:off x="6904999" y="6542826"/>
                <a:ext cx="211137" cy="179387"/>
              </a:xfrm>
              <a:custGeom>
                <a:avLst/>
                <a:gdLst>
                  <a:gd name="connsiteX0" fmla="*/ 0 w 211137"/>
                  <a:gd name="connsiteY0" fmla="*/ 179387 h 179387"/>
                  <a:gd name="connsiteX1" fmla="*/ 115887 w 211137"/>
                  <a:gd name="connsiteY1" fmla="*/ 165100 h 179387"/>
                  <a:gd name="connsiteX2" fmla="*/ 190500 w 211137"/>
                  <a:gd name="connsiteY2" fmla="*/ 114300 h 179387"/>
                  <a:gd name="connsiteX3" fmla="*/ 171450 w 211137"/>
                  <a:gd name="connsiteY3" fmla="*/ 76200 h 179387"/>
                  <a:gd name="connsiteX4" fmla="*/ 211137 w 211137"/>
                  <a:gd name="connsiteY4" fmla="*/ 0 h 17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137" h="179387">
                    <a:moveTo>
                      <a:pt x="0" y="179387"/>
                    </a:moveTo>
                    <a:cubicBezTo>
                      <a:pt x="42068" y="177667"/>
                      <a:pt x="84137" y="175948"/>
                      <a:pt x="115887" y="165100"/>
                    </a:cubicBezTo>
                    <a:cubicBezTo>
                      <a:pt x="147637" y="154252"/>
                      <a:pt x="181240" y="129117"/>
                      <a:pt x="190500" y="114300"/>
                    </a:cubicBezTo>
                    <a:cubicBezTo>
                      <a:pt x="199760" y="99483"/>
                      <a:pt x="168011" y="95250"/>
                      <a:pt x="171450" y="76200"/>
                    </a:cubicBezTo>
                    <a:cubicBezTo>
                      <a:pt x="174889" y="57150"/>
                      <a:pt x="206110" y="12965"/>
                      <a:pt x="211137" y="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34E13317-679F-4620-A88C-90B1F888E83A}"/>
                  </a:ext>
                </a:extLst>
              </p:cNvPr>
              <p:cNvSpPr/>
              <p:nvPr/>
            </p:nvSpPr>
            <p:spPr>
              <a:xfrm rot="21400677" flipH="1">
                <a:off x="7104442" y="6632247"/>
                <a:ext cx="15875" cy="84137"/>
              </a:xfrm>
              <a:custGeom>
                <a:avLst/>
                <a:gdLst>
                  <a:gd name="connsiteX0" fmla="*/ 15875 w 15875"/>
                  <a:gd name="connsiteY0" fmla="*/ 0 h 84137"/>
                  <a:gd name="connsiteX1" fmla="*/ 0 w 15875"/>
                  <a:gd name="connsiteY1" fmla="*/ 84137 h 8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75" h="84137">
                    <a:moveTo>
                      <a:pt x="15875" y="0"/>
                    </a:moveTo>
                    <a:lnTo>
                      <a:pt x="0" y="84137"/>
                    </a:ln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BBEB2E56-2D1D-47DF-AE2C-3C7B5F15099F}"/>
                  </a:ext>
                </a:extLst>
              </p:cNvPr>
              <p:cNvSpPr/>
              <p:nvPr/>
            </p:nvSpPr>
            <p:spPr>
              <a:xfrm rot="21400677" flipH="1">
                <a:off x="7108920" y="6616258"/>
                <a:ext cx="504825" cy="146660"/>
              </a:xfrm>
              <a:custGeom>
                <a:avLst/>
                <a:gdLst>
                  <a:gd name="connsiteX0" fmla="*/ 504825 w 504825"/>
                  <a:gd name="connsiteY0" fmla="*/ 0 h 146660"/>
                  <a:gd name="connsiteX1" fmla="*/ 406400 w 504825"/>
                  <a:gd name="connsiteY1" fmla="*/ 57150 h 146660"/>
                  <a:gd name="connsiteX2" fmla="*/ 328613 w 504825"/>
                  <a:gd name="connsiteY2" fmla="*/ 122238 h 146660"/>
                  <a:gd name="connsiteX3" fmla="*/ 258763 w 504825"/>
                  <a:gd name="connsiteY3" fmla="*/ 139700 h 146660"/>
                  <a:gd name="connsiteX4" fmla="*/ 141288 w 504825"/>
                  <a:gd name="connsiteY4" fmla="*/ 146050 h 146660"/>
                  <a:gd name="connsiteX5" fmla="*/ 0 w 504825"/>
                  <a:gd name="connsiteY5" fmla="*/ 146050 h 14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825" h="146660">
                    <a:moveTo>
                      <a:pt x="504825" y="0"/>
                    </a:moveTo>
                    <a:cubicBezTo>
                      <a:pt x="470297" y="18388"/>
                      <a:pt x="435769" y="36777"/>
                      <a:pt x="406400" y="57150"/>
                    </a:cubicBezTo>
                    <a:cubicBezTo>
                      <a:pt x="377031" y="77523"/>
                      <a:pt x="353219" y="108480"/>
                      <a:pt x="328613" y="122238"/>
                    </a:cubicBezTo>
                    <a:cubicBezTo>
                      <a:pt x="304007" y="135996"/>
                      <a:pt x="289984" y="135731"/>
                      <a:pt x="258763" y="139700"/>
                    </a:cubicBezTo>
                    <a:cubicBezTo>
                      <a:pt x="227542" y="143669"/>
                      <a:pt x="184415" y="144992"/>
                      <a:pt x="141288" y="146050"/>
                    </a:cubicBezTo>
                    <a:cubicBezTo>
                      <a:pt x="98161" y="147108"/>
                      <a:pt x="49080" y="146579"/>
                      <a:pt x="0" y="14605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3D87A735-4403-4653-B2B1-D920AD056483}"/>
                  </a:ext>
                </a:extLst>
              </p:cNvPr>
              <p:cNvSpPr/>
              <p:nvPr/>
            </p:nvSpPr>
            <p:spPr>
              <a:xfrm rot="21400677" flipH="1">
                <a:off x="7584267" y="6585706"/>
                <a:ext cx="333083" cy="153987"/>
              </a:xfrm>
              <a:custGeom>
                <a:avLst/>
                <a:gdLst>
                  <a:gd name="connsiteX0" fmla="*/ 67971 w 333083"/>
                  <a:gd name="connsiteY0" fmla="*/ 0 h 153987"/>
                  <a:gd name="connsiteX1" fmla="*/ 17171 w 333083"/>
                  <a:gd name="connsiteY1" fmla="*/ 4762 h 153987"/>
                  <a:gd name="connsiteX2" fmla="*/ 12408 w 333083"/>
                  <a:gd name="connsiteY2" fmla="*/ 15875 h 153987"/>
                  <a:gd name="connsiteX3" fmla="*/ 12408 w 333083"/>
                  <a:gd name="connsiteY3" fmla="*/ 30162 h 153987"/>
                  <a:gd name="connsiteX4" fmla="*/ 177508 w 333083"/>
                  <a:gd name="connsiteY4" fmla="*/ 125412 h 153987"/>
                  <a:gd name="connsiteX5" fmla="*/ 333083 w 333083"/>
                  <a:gd name="connsiteY5" fmla="*/ 153987 h 15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083" h="153987">
                    <a:moveTo>
                      <a:pt x="67971" y="0"/>
                    </a:moveTo>
                    <a:cubicBezTo>
                      <a:pt x="47201" y="1058"/>
                      <a:pt x="26431" y="2116"/>
                      <a:pt x="17171" y="4762"/>
                    </a:cubicBezTo>
                    <a:cubicBezTo>
                      <a:pt x="7910" y="7408"/>
                      <a:pt x="13202" y="11642"/>
                      <a:pt x="12408" y="15875"/>
                    </a:cubicBezTo>
                    <a:cubicBezTo>
                      <a:pt x="11614" y="20108"/>
                      <a:pt x="-15109" y="11906"/>
                      <a:pt x="12408" y="30162"/>
                    </a:cubicBezTo>
                    <a:cubicBezTo>
                      <a:pt x="39925" y="48418"/>
                      <a:pt x="124062" y="104775"/>
                      <a:pt x="177508" y="125412"/>
                    </a:cubicBezTo>
                    <a:cubicBezTo>
                      <a:pt x="230954" y="146050"/>
                      <a:pt x="303714" y="149225"/>
                      <a:pt x="333083" y="153987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D6C6EFE9-B819-49C2-8019-92B76EA0F7AC}"/>
                </a:ext>
              </a:extLst>
            </p:cNvPr>
            <p:cNvGrpSpPr/>
            <p:nvPr/>
          </p:nvGrpSpPr>
          <p:grpSpPr>
            <a:xfrm>
              <a:off x="5307359" y="2586342"/>
              <a:ext cx="3973419" cy="2601434"/>
              <a:chOff x="6882460" y="6085366"/>
              <a:chExt cx="1034890" cy="677552"/>
            </a:xfrm>
          </p:grpSpPr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E51377F1-B2ED-4038-88BD-296047C68A26}"/>
                  </a:ext>
                </a:extLst>
              </p:cNvPr>
              <p:cNvSpPr/>
              <p:nvPr/>
            </p:nvSpPr>
            <p:spPr>
              <a:xfrm rot="21400677" flipH="1">
                <a:off x="7141586" y="6085366"/>
                <a:ext cx="103201" cy="153988"/>
              </a:xfrm>
              <a:custGeom>
                <a:avLst/>
                <a:gdLst>
                  <a:gd name="connsiteX0" fmla="*/ 34939 w 103201"/>
                  <a:gd name="connsiteY0" fmla="*/ 153988 h 153988"/>
                  <a:gd name="connsiteX1" fmla="*/ 36526 w 103201"/>
                  <a:gd name="connsiteY1" fmla="*/ 92075 h 153988"/>
                  <a:gd name="connsiteX2" fmla="*/ 14 w 103201"/>
                  <a:gd name="connsiteY2" fmla="*/ 57150 h 153988"/>
                  <a:gd name="connsiteX3" fmla="*/ 41289 w 103201"/>
                  <a:gd name="connsiteY3" fmla="*/ 23813 h 153988"/>
                  <a:gd name="connsiteX4" fmla="*/ 103201 w 103201"/>
                  <a:gd name="connsiteY4" fmla="*/ 0 h 15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01" h="153988">
                    <a:moveTo>
                      <a:pt x="34939" y="153988"/>
                    </a:moveTo>
                    <a:cubicBezTo>
                      <a:pt x="38643" y="131101"/>
                      <a:pt x="42347" y="108215"/>
                      <a:pt x="36526" y="92075"/>
                    </a:cubicBezTo>
                    <a:cubicBezTo>
                      <a:pt x="30705" y="75935"/>
                      <a:pt x="-780" y="68527"/>
                      <a:pt x="14" y="57150"/>
                    </a:cubicBezTo>
                    <a:cubicBezTo>
                      <a:pt x="808" y="45773"/>
                      <a:pt x="24091" y="33338"/>
                      <a:pt x="41289" y="23813"/>
                    </a:cubicBezTo>
                    <a:cubicBezTo>
                      <a:pt x="58487" y="14288"/>
                      <a:pt x="80844" y="7144"/>
                      <a:pt x="103201" y="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AAE8E035-7129-4B9D-BBF0-BB7BF64B5481}"/>
                  </a:ext>
                </a:extLst>
              </p:cNvPr>
              <p:cNvSpPr/>
              <p:nvPr/>
            </p:nvSpPr>
            <p:spPr>
              <a:xfrm rot="21400677" flipH="1">
                <a:off x="6897555" y="6108643"/>
                <a:ext cx="117476" cy="136525"/>
              </a:xfrm>
              <a:custGeom>
                <a:avLst/>
                <a:gdLst>
                  <a:gd name="connsiteX0" fmla="*/ 0 w 117476"/>
                  <a:gd name="connsiteY0" fmla="*/ 0 h 136525"/>
                  <a:gd name="connsiteX1" fmla="*/ 53975 w 117476"/>
                  <a:gd name="connsiteY1" fmla="*/ 9525 h 136525"/>
                  <a:gd name="connsiteX2" fmla="*/ 117475 w 117476"/>
                  <a:gd name="connsiteY2" fmla="*/ 55563 h 136525"/>
                  <a:gd name="connsiteX3" fmla="*/ 55563 w 117476"/>
                  <a:gd name="connsiteY3" fmla="*/ 136525 h 1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76" h="136525">
                    <a:moveTo>
                      <a:pt x="0" y="0"/>
                    </a:moveTo>
                    <a:cubicBezTo>
                      <a:pt x="17198" y="132"/>
                      <a:pt x="34396" y="265"/>
                      <a:pt x="53975" y="9525"/>
                    </a:cubicBezTo>
                    <a:cubicBezTo>
                      <a:pt x="73554" y="18786"/>
                      <a:pt x="117210" y="34396"/>
                      <a:pt x="117475" y="55563"/>
                    </a:cubicBezTo>
                    <a:cubicBezTo>
                      <a:pt x="117740" y="76730"/>
                      <a:pt x="86651" y="106627"/>
                      <a:pt x="55563" y="13652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3BC90E6D-02AE-4119-8622-E587A08ABD13}"/>
                  </a:ext>
                </a:extLst>
              </p:cNvPr>
              <p:cNvSpPr/>
              <p:nvPr/>
            </p:nvSpPr>
            <p:spPr>
              <a:xfrm rot="21400677" flipH="1">
                <a:off x="6966828" y="6113955"/>
                <a:ext cx="232315" cy="70781"/>
              </a:xfrm>
              <a:custGeom>
                <a:avLst/>
                <a:gdLst>
                  <a:gd name="connsiteX0" fmla="*/ 50559 w 232315"/>
                  <a:gd name="connsiteY0" fmla="*/ 12700 h 70781"/>
                  <a:gd name="connsiteX1" fmla="*/ 1346 w 232315"/>
                  <a:gd name="connsiteY1" fmla="*/ 39688 h 70781"/>
                  <a:gd name="connsiteX2" fmla="*/ 23571 w 232315"/>
                  <a:gd name="connsiteY2" fmla="*/ 60325 h 70781"/>
                  <a:gd name="connsiteX3" fmla="*/ 121996 w 232315"/>
                  <a:gd name="connsiteY3" fmla="*/ 69850 h 70781"/>
                  <a:gd name="connsiteX4" fmla="*/ 226771 w 232315"/>
                  <a:gd name="connsiteY4" fmla="*/ 38100 h 70781"/>
                  <a:gd name="connsiteX5" fmla="*/ 217246 w 232315"/>
                  <a:gd name="connsiteY5" fmla="*/ 14288 h 70781"/>
                  <a:gd name="connsiteX6" fmla="*/ 212484 w 232315"/>
                  <a:gd name="connsiteY6" fmla="*/ 4763 h 70781"/>
                  <a:gd name="connsiteX7" fmla="*/ 204546 w 232315"/>
                  <a:gd name="connsiteY7" fmla="*/ 0 h 7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2315" h="70781">
                    <a:moveTo>
                      <a:pt x="50559" y="12700"/>
                    </a:moveTo>
                    <a:cubicBezTo>
                      <a:pt x="28201" y="22225"/>
                      <a:pt x="5844" y="31751"/>
                      <a:pt x="1346" y="39688"/>
                    </a:cubicBezTo>
                    <a:cubicBezTo>
                      <a:pt x="-3152" y="47626"/>
                      <a:pt x="3463" y="55298"/>
                      <a:pt x="23571" y="60325"/>
                    </a:cubicBezTo>
                    <a:cubicBezTo>
                      <a:pt x="43679" y="65352"/>
                      <a:pt x="88129" y="73554"/>
                      <a:pt x="121996" y="69850"/>
                    </a:cubicBezTo>
                    <a:cubicBezTo>
                      <a:pt x="155863" y="66146"/>
                      <a:pt x="210896" y="47360"/>
                      <a:pt x="226771" y="38100"/>
                    </a:cubicBezTo>
                    <a:cubicBezTo>
                      <a:pt x="242646" y="28840"/>
                      <a:pt x="219627" y="19844"/>
                      <a:pt x="217246" y="14288"/>
                    </a:cubicBezTo>
                    <a:cubicBezTo>
                      <a:pt x="214865" y="8732"/>
                      <a:pt x="214601" y="7144"/>
                      <a:pt x="212484" y="4763"/>
                    </a:cubicBezTo>
                    <a:cubicBezTo>
                      <a:pt x="210367" y="2382"/>
                      <a:pt x="207456" y="1191"/>
                      <a:pt x="204546" y="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FC177F9E-3196-4A34-B8C1-D25F8D572844}"/>
                  </a:ext>
                </a:extLst>
              </p:cNvPr>
              <p:cNvSpPr/>
              <p:nvPr/>
            </p:nvSpPr>
            <p:spPr>
              <a:xfrm rot="21400677" flipH="1">
                <a:off x="6882460" y="6228903"/>
                <a:ext cx="63704" cy="315913"/>
              </a:xfrm>
              <a:custGeom>
                <a:avLst/>
                <a:gdLst>
                  <a:gd name="connsiteX0" fmla="*/ 0 w 63704"/>
                  <a:gd name="connsiteY0" fmla="*/ 0 h 315913"/>
                  <a:gd name="connsiteX1" fmla="*/ 39687 w 63704"/>
                  <a:gd name="connsiteY1" fmla="*/ 98425 h 315913"/>
                  <a:gd name="connsiteX2" fmla="*/ 63500 w 63704"/>
                  <a:gd name="connsiteY2" fmla="*/ 185738 h 315913"/>
                  <a:gd name="connsiteX3" fmla="*/ 49212 w 63704"/>
                  <a:gd name="connsiteY3" fmla="*/ 315913 h 315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04" h="315913">
                    <a:moveTo>
                      <a:pt x="0" y="0"/>
                    </a:moveTo>
                    <a:cubicBezTo>
                      <a:pt x="14552" y="33734"/>
                      <a:pt x="29104" y="67469"/>
                      <a:pt x="39687" y="98425"/>
                    </a:cubicBezTo>
                    <a:cubicBezTo>
                      <a:pt x="50270" y="129381"/>
                      <a:pt x="61913" y="149490"/>
                      <a:pt x="63500" y="185738"/>
                    </a:cubicBezTo>
                    <a:cubicBezTo>
                      <a:pt x="65088" y="221986"/>
                      <a:pt x="57150" y="268949"/>
                      <a:pt x="49212" y="31591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CA044380-60AE-4B7B-AA38-312BFEE362A9}"/>
                  </a:ext>
                </a:extLst>
              </p:cNvPr>
              <p:cNvSpPr/>
              <p:nvPr/>
            </p:nvSpPr>
            <p:spPr>
              <a:xfrm rot="21400677" flipH="1">
                <a:off x="7219840" y="6227487"/>
                <a:ext cx="312737" cy="258763"/>
              </a:xfrm>
              <a:custGeom>
                <a:avLst/>
                <a:gdLst>
                  <a:gd name="connsiteX0" fmla="*/ 312737 w 312737"/>
                  <a:gd name="connsiteY0" fmla="*/ 0 h 258763"/>
                  <a:gd name="connsiteX1" fmla="*/ 200025 w 312737"/>
                  <a:gd name="connsiteY1" fmla="*/ 125413 h 258763"/>
                  <a:gd name="connsiteX2" fmla="*/ 66675 w 312737"/>
                  <a:gd name="connsiteY2" fmla="*/ 241300 h 258763"/>
                  <a:gd name="connsiteX3" fmla="*/ 28575 w 312737"/>
                  <a:gd name="connsiteY3" fmla="*/ 228600 h 258763"/>
                  <a:gd name="connsiteX4" fmla="*/ 0 w 312737"/>
                  <a:gd name="connsiteY4" fmla="*/ 258763 h 25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737" h="258763">
                    <a:moveTo>
                      <a:pt x="312737" y="0"/>
                    </a:moveTo>
                    <a:cubicBezTo>
                      <a:pt x="276886" y="42598"/>
                      <a:pt x="241035" y="85196"/>
                      <a:pt x="200025" y="125413"/>
                    </a:cubicBezTo>
                    <a:cubicBezTo>
                      <a:pt x="159015" y="165630"/>
                      <a:pt x="95250" y="224102"/>
                      <a:pt x="66675" y="241300"/>
                    </a:cubicBezTo>
                    <a:cubicBezTo>
                      <a:pt x="38100" y="258498"/>
                      <a:pt x="39687" y="225690"/>
                      <a:pt x="28575" y="228600"/>
                    </a:cubicBezTo>
                    <a:cubicBezTo>
                      <a:pt x="17463" y="231510"/>
                      <a:pt x="8731" y="245136"/>
                      <a:pt x="0" y="25876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626FFA31-EECC-43E6-9132-48CC7EA4F256}"/>
                  </a:ext>
                </a:extLst>
              </p:cNvPr>
              <p:cNvSpPr/>
              <p:nvPr/>
            </p:nvSpPr>
            <p:spPr>
              <a:xfrm rot="21400677" flipH="1">
                <a:off x="7542641" y="6447551"/>
                <a:ext cx="300038" cy="147637"/>
              </a:xfrm>
              <a:custGeom>
                <a:avLst/>
                <a:gdLst>
                  <a:gd name="connsiteX0" fmla="*/ 0 w 300038"/>
                  <a:gd name="connsiteY0" fmla="*/ 147637 h 147637"/>
                  <a:gd name="connsiteX1" fmla="*/ 14288 w 300038"/>
                  <a:gd name="connsiteY1" fmla="*/ 79374 h 147637"/>
                  <a:gd name="connsiteX2" fmla="*/ 31750 w 300038"/>
                  <a:gd name="connsiteY2" fmla="*/ 46037 h 147637"/>
                  <a:gd name="connsiteX3" fmla="*/ 88900 w 300038"/>
                  <a:gd name="connsiteY3" fmla="*/ 4762 h 147637"/>
                  <a:gd name="connsiteX4" fmla="*/ 147638 w 300038"/>
                  <a:gd name="connsiteY4" fmla="*/ 1587 h 147637"/>
                  <a:gd name="connsiteX5" fmla="*/ 209550 w 300038"/>
                  <a:gd name="connsiteY5" fmla="*/ 11112 h 147637"/>
                  <a:gd name="connsiteX6" fmla="*/ 263525 w 300038"/>
                  <a:gd name="connsiteY6" fmla="*/ 19049 h 147637"/>
                  <a:gd name="connsiteX7" fmla="*/ 300038 w 300038"/>
                  <a:gd name="connsiteY7" fmla="*/ 19049 h 1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38" h="147637">
                    <a:moveTo>
                      <a:pt x="0" y="147637"/>
                    </a:moveTo>
                    <a:cubicBezTo>
                      <a:pt x="4498" y="121972"/>
                      <a:pt x="8996" y="96307"/>
                      <a:pt x="14288" y="79374"/>
                    </a:cubicBezTo>
                    <a:cubicBezTo>
                      <a:pt x="19580" y="62441"/>
                      <a:pt x="19315" y="58472"/>
                      <a:pt x="31750" y="46037"/>
                    </a:cubicBezTo>
                    <a:cubicBezTo>
                      <a:pt x="44185" y="33602"/>
                      <a:pt x="69585" y="12170"/>
                      <a:pt x="88900" y="4762"/>
                    </a:cubicBezTo>
                    <a:cubicBezTo>
                      <a:pt x="108215" y="-2646"/>
                      <a:pt x="127530" y="529"/>
                      <a:pt x="147638" y="1587"/>
                    </a:cubicBezTo>
                    <a:cubicBezTo>
                      <a:pt x="167746" y="2645"/>
                      <a:pt x="209550" y="11112"/>
                      <a:pt x="209550" y="11112"/>
                    </a:cubicBezTo>
                    <a:cubicBezTo>
                      <a:pt x="228865" y="14022"/>
                      <a:pt x="248444" y="17726"/>
                      <a:pt x="263525" y="19049"/>
                    </a:cubicBezTo>
                    <a:cubicBezTo>
                      <a:pt x="278606" y="20372"/>
                      <a:pt x="289322" y="19710"/>
                      <a:pt x="300038" y="19049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891DCCD6-9615-40EB-A951-C1C0501F5BA0}"/>
                  </a:ext>
                </a:extLst>
              </p:cNvPr>
              <p:cNvSpPr/>
              <p:nvPr/>
            </p:nvSpPr>
            <p:spPr>
              <a:xfrm rot="21400677" flipH="1">
                <a:off x="6909774" y="6535344"/>
                <a:ext cx="514350" cy="185738"/>
              </a:xfrm>
              <a:custGeom>
                <a:avLst/>
                <a:gdLst>
                  <a:gd name="connsiteX0" fmla="*/ 514350 w 514350"/>
                  <a:gd name="connsiteY0" fmla="*/ 0 h 185738"/>
                  <a:gd name="connsiteX1" fmla="*/ 358775 w 514350"/>
                  <a:gd name="connsiteY1" fmla="*/ 19050 h 185738"/>
                  <a:gd name="connsiteX2" fmla="*/ 288925 w 514350"/>
                  <a:gd name="connsiteY2" fmla="*/ 53975 h 185738"/>
                  <a:gd name="connsiteX3" fmla="*/ 153987 w 514350"/>
                  <a:gd name="connsiteY3" fmla="*/ 147638 h 185738"/>
                  <a:gd name="connsiteX4" fmla="*/ 0 w 514350"/>
                  <a:gd name="connsiteY4" fmla="*/ 185738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50" h="185738">
                    <a:moveTo>
                      <a:pt x="514350" y="0"/>
                    </a:moveTo>
                    <a:cubicBezTo>
                      <a:pt x="455348" y="5027"/>
                      <a:pt x="396346" y="10054"/>
                      <a:pt x="358775" y="19050"/>
                    </a:cubicBezTo>
                    <a:cubicBezTo>
                      <a:pt x="321204" y="28046"/>
                      <a:pt x="323056" y="32544"/>
                      <a:pt x="288925" y="53975"/>
                    </a:cubicBezTo>
                    <a:cubicBezTo>
                      <a:pt x="254794" y="75406"/>
                      <a:pt x="202141" y="125678"/>
                      <a:pt x="153987" y="147638"/>
                    </a:cubicBezTo>
                    <a:cubicBezTo>
                      <a:pt x="105833" y="169598"/>
                      <a:pt x="52916" y="177668"/>
                      <a:pt x="0" y="185738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37EFBD31-D5E8-48DC-954A-0C5206B81385}"/>
                  </a:ext>
                </a:extLst>
              </p:cNvPr>
              <p:cNvSpPr/>
              <p:nvPr/>
            </p:nvSpPr>
            <p:spPr>
              <a:xfrm rot="21400677" flipH="1">
                <a:off x="7399224" y="6594584"/>
                <a:ext cx="450850" cy="112721"/>
              </a:xfrm>
              <a:custGeom>
                <a:avLst/>
                <a:gdLst>
                  <a:gd name="connsiteX0" fmla="*/ 0 w 450850"/>
                  <a:gd name="connsiteY0" fmla="*/ 0 h 112721"/>
                  <a:gd name="connsiteX1" fmla="*/ 80963 w 450850"/>
                  <a:gd name="connsiteY1" fmla="*/ 42863 h 112721"/>
                  <a:gd name="connsiteX2" fmla="*/ 204788 w 450850"/>
                  <a:gd name="connsiteY2" fmla="*/ 95250 h 112721"/>
                  <a:gd name="connsiteX3" fmla="*/ 368300 w 450850"/>
                  <a:gd name="connsiteY3" fmla="*/ 112713 h 112721"/>
                  <a:gd name="connsiteX4" fmla="*/ 450850 w 450850"/>
                  <a:gd name="connsiteY4" fmla="*/ 93663 h 11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850" h="112721">
                    <a:moveTo>
                      <a:pt x="0" y="0"/>
                    </a:moveTo>
                    <a:cubicBezTo>
                      <a:pt x="23416" y="13494"/>
                      <a:pt x="46832" y="26988"/>
                      <a:pt x="80963" y="42863"/>
                    </a:cubicBezTo>
                    <a:cubicBezTo>
                      <a:pt x="115094" y="58738"/>
                      <a:pt x="156899" y="83608"/>
                      <a:pt x="204788" y="95250"/>
                    </a:cubicBezTo>
                    <a:cubicBezTo>
                      <a:pt x="252678" y="106892"/>
                      <a:pt x="327290" y="112977"/>
                      <a:pt x="368300" y="112713"/>
                    </a:cubicBezTo>
                    <a:cubicBezTo>
                      <a:pt x="409310" y="112449"/>
                      <a:pt x="430080" y="103056"/>
                      <a:pt x="450850" y="9366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286FAA47-45CE-4C9F-868F-C02DBF26E2BA}"/>
                  </a:ext>
                </a:extLst>
              </p:cNvPr>
              <p:cNvSpPr/>
              <p:nvPr/>
            </p:nvSpPr>
            <p:spPr>
              <a:xfrm rot="21400677" flipH="1">
                <a:off x="7454871" y="6480975"/>
                <a:ext cx="88900" cy="76200"/>
              </a:xfrm>
              <a:custGeom>
                <a:avLst/>
                <a:gdLst>
                  <a:gd name="connsiteX0" fmla="*/ 0 w 88900"/>
                  <a:gd name="connsiteY0" fmla="*/ 0 h 76200"/>
                  <a:gd name="connsiteX1" fmla="*/ 55563 w 88900"/>
                  <a:gd name="connsiteY1" fmla="*/ 31750 h 76200"/>
                  <a:gd name="connsiteX2" fmla="*/ 88900 w 88900"/>
                  <a:gd name="connsiteY2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76200">
                    <a:moveTo>
                      <a:pt x="0" y="0"/>
                    </a:moveTo>
                    <a:cubicBezTo>
                      <a:pt x="20373" y="9525"/>
                      <a:pt x="40746" y="19050"/>
                      <a:pt x="55563" y="31750"/>
                    </a:cubicBezTo>
                    <a:cubicBezTo>
                      <a:pt x="70380" y="44450"/>
                      <a:pt x="79640" y="60325"/>
                      <a:pt x="88900" y="7620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021DC261-87C0-42C9-842F-F5EB99885AF4}"/>
                  </a:ext>
                </a:extLst>
              </p:cNvPr>
              <p:cNvSpPr/>
              <p:nvPr/>
            </p:nvSpPr>
            <p:spPr>
              <a:xfrm rot="21400677" flipH="1">
                <a:off x="7414184" y="6578810"/>
                <a:ext cx="33610" cy="133350"/>
              </a:xfrm>
              <a:custGeom>
                <a:avLst/>
                <a:gdLst>
                  <a:gd name="connsiteX0" fmla="*/ 0 w 33610"/>
                  <a:gd name="connsiteY0" fmla="*/ 0 h 133350"/>
                  <a:gd name="connsiteX1" fmla="*/ 33337 w 33610"/>
                  <a:gd name="connsiteY1" fmla="*/ 60325 h 133350"/>
                  <a:gd name="connsiteX2" fmla="*/ 14287 w 33610"/>
                  <a:gd name="connsiteY2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10" h="133350">
                    <a:moveTo>
                      <a:pt x="0" y="0"/>
                    </a:moveTo>
                    <a:cubicBezTo>
                      <a:pt x="15478" y="19050"/>
                      <a:pt x="30956" y="38100"/>
                      <a:pt x="33337" y="60325"/>
                    </a:cubicBezTo>
                    <a:cubicBezTo>
                      <a:pt x="35718" y="82550"/>
                      <a:pt x="21960" y="119063"/>
                      <a:pt x="14287" y="13335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FC22C04F-DEF6-434D-B040-7A957DAC2EB5}"/>
                  </a:ext>
                </a:extLst>
              </p:cNvPr>
              <p:cNvSpPr/>
              <p:nvPr/>
            </p:nvSpPr>
            <p:spPr>
              <a:xfrm rot="21400677" flipH="1">
                <a:off x="7067507" y="6242905"/>
                <a:ext cx="195274" cy="242888"/>
              </a:xfrm>
              <a:custGeom>
                <a:avLst/>
                <a:gdLst>
                  <a:gd name="connsiteX0" fmla="*/ 163512 w 195274"/>
                  <a:gd name="connsiteY0" fmla="*/ 0 h 242888"/>
                  <a:gd name="connsiteX1" fmla="*/ 195262 w 195274"/>
                  <a:gd name="connsiteY1" fmla="*/ 44450 h 242888"/>
                  <a:gd name="connsiteX2" fmla="*/ 160337 w 195274"/>
                  <a:gd name="connsiteY2" fmla="*/ 73025 h 242888"/>
                  <a:gd name="connsiteX3" fmla="*/ 125412 w 195274"/>
                  <a:gd name="connsiteY3" fmla="*/ 117475 h 242888"/>
                  <a:gd name="connsiteX4" fmla="*/ 65087 w 195274"/>
                  <a:gd name="connsiteY4" fmla="*/ 176213 h 242888"/>
                  <a:gd name="connsiteX5" fmla="*/ 0 w 195274"/>
                  <a:gd name="connsiteY5" fmla="*/ 242888 h 24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274" h="242888">
                    <a:moveTo>
                      <a:pt x="163512" y="0"/>
                    </a:moveTo>
                    <a:cubicBezTo>
                      <a:pt x="179651" y="16139"/>
                      <a:pt x="195791" y="32279"/>
                      <a:pt x="195262" y="44450"/>
                    </a:cubicBezTo>
                    <a:cubicBezTo>
                      <a:pt x="194733" y="56621"/>
                      <a:pt x="171979" y="60854"/>
                      <a:pt x="160337" y="73025"/>
                    </a:cubicBezTo>
                    <a:cubicBezTo>
                      <a:pt x="148695" y="85196"/>
                      <a:pt x="141287" y="100277"/>
                      <a:pt x="125412" y="117475"/>
                    </a:cubicBezTo>
                    <a:cubicBezTo>
                      <a:pt x="109537" y="134673"/>
                      <a:pt x="85989" y="155311"/>
                      <a:pt x="65087" y="176213"/>
                    </a:cubicBezTo>
                    <a:cubicBezTo>
                      <a:pt x="44185" y="197115"/>
                      <a:pt x="12700" y="233099"/>
                      <a:pt x="0" y="242888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9D2202A0-504E-4602-B479-8A1A2E57D130}"/>
                  </a:ext>
                </a:extLst>
              </p:cNvPr>
              <p:cNvSpPr/>
              <p:nvPr/>
            </p:nvSpPr>
            <p:spPr>
              <a:xfrm rot="21400677" flipH="1">
                <a:off x="7158228" y="6521054"/>
                <a:ext cx="177800" cy="73025"/>
              </a:xfrm>
              <a:custGeom>
                <a:avLst/>
                <a:gdLst>
                  <a:gd name="connsiteX0" fmla="*/ 0 w 177800"/>
                  <a:gd name="connsiteY0" fmla="*/ 0 h 73025"/>
                  <a:gd name="connsiteX1" fmla="*/ 28575 w 177800"/>
                  <a:gd name="connsiteY1" fmla="*/ 47625 h 73025"/>
                  <a:gd name="connsiteX2" fmla="*/ 80963 w 177800"/>
                  <a:gd name="connsiteY2" fmla="*/ 36513 h 73025"/>
                  <a:gd name="connsiteX3" fmla="*/ 177800 w 177800"/>
                  <a:gd name="connsiteY3" fmla="*/ 73025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800" h="73025">
                    <a:moveTo>
                      <a:pt x="0" y="0"/>
                    </a:moveTo>
                    <a:cubicBezTo>
                      <a:pt x="7540" y="20770"/>
                      <a:pt x="15081" y="41540"/>
                      <a:pt x="28575" y="47625"/>
                    </a:cubicBezTo>
                    <a:cubicBezTo>
                      <a:pt x="42069" y="53710"/>
                      <a:pt x="56092" y="32280"/>
                      <a:pt x="80963" y="36513"/>
                    </a:cubicBezTo>
                    <a:cubicBezTo>
                      <a:pt x="105834" y="40746"/>
                      <a:pt x="161661" y="64558"/>
                      <a:pt x="177800" y="7302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1BED677B-DBC0-4E4A-A039-3D6864C876D1}"/>
                  </a:ext>
                </a:extLst>
              </p:cNvPr>
              <p:cNvSpPr/>
              <p:nvPr/>
            </p:nvSpPr>
            <p:spPr>
              <a:xfrm rot="21400677" flipH="1">
                <a:off x="7072054" y="6265304"/>
                <a:ext cx="187325" cy="80657"/>
              </a:xfrm>
              <a:custGeom>
                <a:avLst/>
                <a:gdLst>
                  <a:gd name="connsiteX0" fmla="*/ 0 w 187325"/>
                  <a:gd name="connsiteY0" fmla="*/ 34619 h 80657"/>
                  <a:gd name="connsiteX1" fmla="*/ 61912 w 187325"/>
                  <a:gd name="connsiteY1" fmla="*/ 4457 h 80657"/>
                  <a:gd name="connsiteX2" fmla="*/ 82550 w 187325"/>
                  <a:gd name="connsiteY2" fmla="*/ 1282 h 80657"/>
                  <a:gd name="connsiteX3" fmla="*/ 139700 w 187325"/>
                  <a:gd name="connsiteY3" fmla="*/ 15569 h 80657"/>
                  <a:gd name="connsiteX4" fmla="*/ 173037 w 187325"/>
                  <a:gd name="connsiteY4" fmla="*/ 47319 h 80657"/>
                  <a:gd name="connsiteX5" fmla="*/ 187325 w 187325"/>
                  <a:gd name="connsiteY5" fmla="*/ 80657 h 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325" h="80657">
                    <a:moveTo>
                      <a:pt x="0" y="34619"/>
                    </a:moveTo>
                    <a:cubicBezTo>
                      <a:pt x="24077" y="22316"/>
                      <a:pt x="48154" y="10013"/>
                      <a:pt x="61912" y="4457"/>
                    </a:cubicBezTo>
                    <a:cubicBezTo>
                      <a:pt x="75670" y="-1099"/>
                      <a:pt x="69585" y="-570"/>
                      <a:pt x="82550" y="1282"/>
                    </a:cubicBezTo>
                    <a:cubicBezTo>
                      <a:pt x="95515" y="3134"/>
                      <a:pt x="124619" y="7896"/>
                      <a:pt x="139700" y="15569"/>
                    </a:cubicBezTo>
                    <a:cubicBezTo>
                      <a:pt x="154781" y="23242"/>
                      <a:pt x="165100" y="36471"/>
                      <a:pt x="173037" y="47319"/>
                    </a:cubicBezTo>
                    <a:cubicBezTo>
                      <a:pt x="180974" y="58167"/>
                      <a:pt x="184149" y="69412"/>
                      <a:pt x="187325" y="80657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05EC86C6-9C41-4C48-8209-77549DF34A1F}"/>
                  </a:ext>
                </a:extLst>
              </p:cNvPr>
              <p:cNvSpPr/>
              <p:nvPr/>
            </p:nvSpPr>
            <p:spPr>
              <a:xfrm rot="21400677" flipH="1">
                <a:off x="7078058" y="6306108"/>
                <a:ext cx="180975" cy="41697"/>
              </a:xfrm>
              <a:custGeom>
                <a:avLst/>
                <a:gdLst>
                  <a:gd name="connsiteX0" fmla="*/ 0 w 180975"/>
                  <a:gd name="connsiteY0" fmla="*/ 37 h 41697"/>
                  <a:gd name="connsiteX1" fmla="*/ 50800 w 180975"/>
                  <a:gd name="connsiteY1" fmla="*/ 6387 h 41697"/>
                  <a:gd name="connsiteX2" fmla="*/ 131763 w 180975"/>
                  <a:gd name="connsiteY2" fmla="*/ 39725 h 41697"/>
                  <a:gd name="connsiteX3" fmla="*/ 180975 w 180975"/>
                  <a:gd name="connsiteY3" fmla="*/ 34962 h 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41697">
                    <a:moveTo>
                      <a:pt x="0" y="37"/>
                    </a:moveTo>
                    <a:cubicBezTo>
                      <a:pt x="14420" y="-96"/>
                      <a:pt x="28840" y="-228"/>
                      <a:pt x="50800" y="6387"/>
                    </a:cubicBezTo>
                    <a:cubicBezTo>
                      <a:pt x="72761" y="13002"/>
                      <a:pt x="110067" y="34963"/>
                      <a:pt x="131763" y="39725"/>
                    </a:cubicBezTo>
                    <a:cubicBezTo>
                      <a:pt x="153459" y="44487"/>
                      <a:pt x="167217" y="39724"/>
                      <a:pt x="180975" y="34962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5F2014D6-43FC-4332-AE9F-3BC3C6698A6E}"/>
                  </a:ext>
                </a:extLst>
              </p:cNvPr>
              <p:cNvSpPr/>
              <p:nvPr/>
            </p:nvSpPr>
            <p:spPr>
              <a:xfrm rot="21400677" flipH="1">
                <a:off x="7133358" y="6332356"/>
                <a:ext cx="174625" cy="86739"/>
              </a:xfrm>
              <a:custGeom>
                <a:avLst/>
                <a:gdLst>
                  <a:gd name="connsiteX0" fmla="*/ 0 w 174625"/>
                  <a:gd name="connsiteY0" fmla="*/ 24826 h 86739"/>
                  <a:gd name="connsiteX1" fmla="*/ 55562 w 174625"/>
                  <a:gd name="connsiteY1" fmla="*/ 1014 h 86739"/>
                  <a:gd name="connsiteX2" fmla="*/ 84137 w 174625"/>
                  <a:gd name="connsiteY2" fmla="*/ 5776 h 86739"/>
                  <a:gd name="connsiteX3" fmla="*/ 119062 w 174625"/>
                  <a:gd name="connsiteY3" fmla="*/ 18476 h 86739"/>
                  <a:gd name="connsiteX4" fmla="*/ 149225 w 174625"/>
                  <a:gd name="connsiteY4" fmla="*/ 39114 h 86739"/>
                  <a:gd name="connsiteX5" fmla="*/ 174625 w 174625"/>
                  <a:gd name="connsiteY5" fmla="*/ 86739 h 8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625" h="86739">
                    <a:moveTo>
                      <a:pt x="0" y="24826"/>
                    </a:moveTo>
                    <a:cubicBezTo>
                      <a:pt x="20769" y="14507"/>
                      <a:pt x="41539" y="4189"/>
                      <a:pt x="55562" y="1014"/>
                    </a:cubicBezTo>
                    <a:cubicBezTo>
                      <a:pt x="69585" y="-2161"/>
                      <a:pt x="73554" y="2866"/>
                      <a:pt x="84137" y="5776"/>
                    </a:cubicBezTo>
                    <a:cubicBezTo>
                      <a:pt x="94720" y="8686"/>
                      <a:pt x="108214" y="12920"/>
                      <a:pt x="119062" y="18476"/>
                    </a:cubicBezTo>
                    <a:cubicBezTo>
                      <a:pt x="129910" y="24032"/>
                      <a:pt x="139965" y="27737"/>
                      <a:pt x="149225" y="39114"/>
                    </a:cubicBezTo>
                    <a:cubicBezTo>
                      <a:pt x="158485" y="50491"/>
                      <a:pt x="166555" y="68615"/>
                      <a:pt x="174625" y="86739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B04B145D-A3A6-4263-A3B9-5CF223BBE68A}"/>
                  </a:ext>
                </a:extLst>
              </p:cNvPr>
              <p:cNvSpPr/>
              <p:nvPr/>
            </p:nvSpPr>
            <p:spPr>
              <a:xfrm rot="21400677" flipH="1">
                <a:off x="7144769" y="6353722"/>
                <a:ext cx="161925" cy="53975"/>
              </a:xfrm>
              <a:custGeom>
                <a:avLst/>
                <a:gdLst>
                  <a:gd name="connsiteX0" fmla="*/ 0 w 161925"/>
                  <a:gd name="connsiteY0" fmla="*/ 0 h 53975"/>
                  <a:gd name="connsiteX1" fmla="*/ 58738 w 161925"/>
                  <a:gd name="connsiteY1" fmla="*/ 22225 h 53975"/>
                  <a:gd name="connsiteX2" fmla="*/ 106363 w 161925"/>
                  <a:gd name="connsiteY2" fmla="*/ 46038 h 53975"/>
                  <a:gd name="connsiteX3" fmla="*/ 161925 w 161925"/>
                  <a:gd name="connsiteY3" fmla="*/ 53975 h 5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53975">
                    <a:moveTo>
                      <a:pt x="0" y="0"/>
                    </a:moveTo>
                    <a:cubicBezTo>
                      <a:pt x="20505" y="7276"/>
                      <a:pt x="41011" y="14552"/>
                      <a:pt x="58738" y="22225"/>
                    </a:cubicBezTo>
                    <a:cubicBezTo>
                      <a:pt x="76465" y="29898"/>
                      <a:pt x="89165" y="40746"/>
                      <a:pt x="106363" y="46038"/>
                    </a:cubicBezTo>
                    <a:cubicBezTo>
                      <a:pt x="123561" y="51330"/>
                      <a:pt x="142743" y="52652"/>
                      <a:pt x="161925" y="5397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091F3BE8-B4E4-4CDA-801C-69FFF80849B2}"/>
                  </a:ext>
                </a:extLst>
              </p:cNvPr>
              <p:cNvSpPr/>
              <p:nvPr/>
            </p:nvSpPr>
            <p:spPr>
              <a:xfrm rot="21400677" flipH="1">
                <a:off x="7207484" y="6379005"/>
                <a:ext cx="152400" cy="82550"/>
              </a:xfrm>
              <a:custGeom>
                <a:avLst/>
                <a:gdLst>
                  <a:gd name="connsiteX0" fmla="*/ 0 w 152400"/>
                  <a:gd name="connsiteY0" fmla="*/ 0 h 82550"/>
                  <a:gd name="connsiteX1" fmla="*/ 55563 w 152400"/>
                  <a:gd name="connsiteY1" fmla="*/ 4763 h 82550"/>
                  <a:gd name="connsiteX2" fmla="*/ 100013 w 152400"/>
                  <a:gd name="connsiteY2" fmla="*/ 20638 h 82550"/>
                  <a:gd name="connsiteX3" fmla="*/ 131763 w 152400"/>
                  <a:gd name="connsiteY3" fmla="*/ 47625 h 82550"/>
                  <a:gd name="connsiteX4" fmla="*/ 152400 w 152400"/>
                  <a:gd name="connsiteY4" fmla="*/ 82550 h 8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2550">
                    <a:moveTo>
                      <a:pt x="0" y="0"/>
                    </a:moveTo>
                    <a:cubicBezTo>
                      <a:pt x="19447" y="661"/>
                      <a:pt x="38894" y="1323"/>
                      <a:pt x="55563" y="4763"/>
                    </a:cubicBezTo>
                    <a:cubicBezTo>
                      <a:pt x="72232" y="8203"/>
                      <a:pt x="87313" y="13494"/>
                      <a:pt x="100013" y="20638"/>
                    </a:cubicBezTo>
                    <a:cubicBezTo>
                      <a:pt x="112713" y="27782"/>
                      <a:pt x="123032" y="37306"/>
                      <a:pt x="131763" y="47625"/>
                    </a:cubicBezTo>
                    <a:cubicBezTo>
                      <a:pt x="140494" y="57944"/>
                      <a:pt x="146447" y="70247"/>
                      <a:pt x="152400" y="8255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A4F4F6A1-669D-4A1F-82F0-A4501E764D34}"/>
                  </a:ext>
                </a:extLst>
              </p:cNvPr>
              <p:cNvSpPr/>
              <p:nvPr/>
            </p:nvSpPr>
            <p:spPr>
              <a:xfrm rot="21400677" flipH="1">
                <a:off x="7217131" y="6403849"/>
                <a:ext cx="152400" cy="36513"/>
              </a:xfrm>
              <a:custGeom>
                <a:avLst/>
                <a:gdLst>
                  <a:gd name="connsiteX0" fmla="*/ 0 w 152400"/>
                  <a:gd name="connsiteY0" fmla="*/ 0 h 36513"/>
                  <a:gd name="connsiteX1" fmla="*/ 82550 w 152400"/>
                  <a:gd name="connsiteY1" fmla="*/ 19050 h 36513"/>
                  <a:gd name="connsiteX2" fmla="*/ 152400 w 152400"/>
                  <a:gd name="connsiteY2" fmla="*/ 36513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400" h="36513">
                    <a:moveTo>
                      <a:pt x="0" y="0"/>
                    </a:moveTo>
                    <a:lnTo>
                      <a:pt x="82550" y="19050"/>
                    </a:lnTo>
                    <a:cubicBezTo>
                      <a:pt x="107950" y="25136"/>
                      <a:pt x="130175" y="30824"/>
                      <a:pt x="152400" y="36513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2846CE1E-C65E-467E-9D4A-24AFE7B7091C}"/>
                  </a:ext>
                </a:extLst>
              </p:cNvPr>
              <p:cNvSpPr/>
              <p:nvPr/>
            </p:nvSpPr>
            <p:spPr>
              <a:xfrm rot="21400677" flipH="1">
                <a:off x="7280471" y="6429344"/>
                <a:ext cx="134549" cy="73025"/>
              </a:xfrm>
              <a:custGeom>
                <a:avLst/>
                <a:gdLst>
                  <a:gd name="connsiteX0" fmla="*/ 0 w 134549"/>
                  <a:gd name="connsiteY0" fmla="*/ 0 h 73025"/>
                  <a:gd name="connsiteX1" fmla="*/ 76200 w 134549"/>
                  <a:gd name="connsiteY1" fmla="*/ 22225 h 73025"/>
                  <a:gd name="connsiteX2" fmla="*/ 127000 w 134549"/>
                  <a:gd name="connsiteY2" fmla="*/ 55563 h 73025"/>
                  <a:gd name="connsiteX3" fmla="*/ 133350 w 134549"/>
                  <a:gd name="connsiteY3" fmla="*/ 73025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549" h="73025">
                    <a:moveTo>
                      <a:pt x="0" y="0"/>
                    </a:moveTo>
                    <a:cubicBezTo>
                      <a:pt x="27516" y="6482"/>
                      <a:pt x="55033" y="12964"/>
                      <a:pt x="76200" y="22225"/>
                    </a:cubicBezTo>
                    <a:cubicBezTo>
                      <a:pt x="97367" y="31486"/>
                      <a:pt x="117475" y="47096"/>
                      <a:pt x="127000" y="55563"/>
                    </a:cubicBezTo>
                    <a:cubicBezTo>
                      <a:pt x="136525" y="64030"/>
                      <a:pt x="134937" y="68527"/>
                      <a:pt x="133350" y="7302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A447E0DB-F41F-4238-AEB6-266CF3848C1A}"/>
                  </a:ext>
                </a:extLst>
              </p:cNvPr>
              <p:cNvSpPr/>
              <p:nvPr/>
            </p:nvSpPr>
            <p:spPr>
              <a:xfrm rot="21400677" flipH="1">
                <a:off x="7279850" y="6463275"/>
                <a:ext cx="171450" cy="50889"/>
              </a:xfrm>
              <a:custGeom>
                <a:avLst/>
                <a:gdLst>
                  <a:gd name="connsiteX0" fmla="*/ 0 w 171450"/>
                  <a:gd name="connsiteY0" fmla="*/ 0 h 50889"/>
                  <a:gd name="connsiteX1" fmla="*/ 98425 w 171450"/>
                  <a:gd name="connsiteY1" fmla="*/ 34925 h 50889"/>
                  <a:gd name="connsiteX2" fmla="*/ 120650 w 171450"/>
                  <a:gd name="connsiteY2" fmla="*/ 50800 h 50889"/>
                  <a:gd name="connsiteX3" fmla="*/ 171450 w 171450"/>
                  <a:gd name="connsiteY3" fmla="*/ 28575 h 5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0" h="50889">
                    <a:moveTo>
                      <a:pt x="0" y="0"/>
                    </a:moveTo>
                    <a:cubicBezTo>
                      <a:pt x="39158" y="13229"/>
                      <a:pt x="78317" y="26458"/>
                      <a:pt x="98425" y="34925"/>
                    </a:cubicBezTo>
                    <a:cubicBezTo>
                      <a:pt x="118533" y="43392"/>
                      <a:pt x="108479" y="51858"/>
                      <a:pt x="120650" y="50800"/>
                    </a:cubicBezTo>
                    <a:cubicBezTo>
                      <a:pt x="132821" y="49742"/>
                      <a:pt x="138906" y="27517"/>
                      <a:pt x="171450" y="28575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28BECE9E-765A-4B25-A3E2-A7A4C88227CB}"/>
                  </a:ext>
                </a:extLst>
              </p:cNvPr>
              <p:cNvSpPr/>
              <p:nvPr/>
            </p:nvSpPr>
            <p:spPr>
              <a:xfrm rot="21400677" flipH="1">
                <a:off x="6904999" y="6542826"/>
                <a:ext cx="211137" cy="179387"/>
              </a:xfrm>
              <a:custGeom>
                <a:avLst/>
                <a:gdLst>
                  <a:gd name="connsiteX0" fmla="*/ 0 w 211137"/>
                  <a:gd name="connsiteY0" fmla="*/ 179387 h 179387"/>
                  <a:gd name="connsiteX1" fmla="*/ 115887 w 211137"/>
                  <a:gd name="connsiteY1" fmla="*/ 165100 h 179387"/>
                  <a:gd name="connsiteX2" fmla="*/ 190500 w 211137"/>
                  <a:gd name="connsiteY2" fmla="*/ 114300 h 179387"/>
                  <a:gd name="connsiteX3" fmla="*/ 171450 w 211137"/>
                  <a:gd name="connsiteY3" fmla="*/ 76200 h 179387"/>
                  <a:gd name="connsiteX4" fmla="*/ 211137 w 211137"/>
                  <a:gd name="connsiteY4" fmla="*/ 0 h 17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137" h="179387">
                    <a:moveTo>
                      <a:pt x="0" y="179387"/>
                    </a:moveTo>
                    <a:cubicBezTo>
                      <a:pt x="42068" y="177667"/>
                      <a:pt x="84137" y="175948"/>
                      <a:pt x="115887" y="165100"/>
                    </a:cubicBezTo>
                    <a:cubicBezTo>
                      <a:pt x="147637" y="154252"/>
                      <a:pt x="181240" y="129117"/>
                      <a:pt x="190500" y="114300"/>
                    </a:cubicBezTo>
                    <a:cubicBezTo>
                      <a:pt x="199760" y="99483"/>
                      <a:pt x="168011" y="95250"/>
                      <a:pt x="171450" y="76200"/>
                    </a:cubicBezTo>
                    <a:cubicBezTo>
                      <a:pt x="174889" y="57150"/>
                      <a:pt x="206110" y="12965"/>
                      <a:pt x="211137" y="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7E6D11D9-3C64-4BD2-BAFC-FFE7032D4DAB}"/>
                  </a:ext>
                </a:extLst>
              </p:cNvPr>
              <p:cNvSpPr/>
              <p:nvPr/>
            </p:nvSpPr>
            <p:spPr>
              <a:xfrm rot="21400677" flipH="1">
                <a:off x="7104442" y="6632247"/>
                <a:ext cx="15875" cy="84137"/>
              </a:xfrm>
              <a:custGeom>
                <a:avLst/>
                <a:gdLst>
                  <a:gd name="connsiteX0" fmla="*/ 15875 w 15875"/>
                  <a:gd name="connsiteY0" fmla="*/ 0 h 84137"/>
                  <a:gd name="connsiteX1" fmla="*/ 0 w 15875"/>
                  <a:gd name="connsiteY1" fmla="*/ 84137 h 8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75" h="84137">
                    <a:moveTo>
                      <a:pt x="15875" y="0"/>
                    </a:moveTo>
                    <a:lnTo>
                      <a:pt x="0" y="84137"/>
                    </a:ln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DD9D3D03-4B28-441D-8484-872EA55CE0C1}"/>
                  </a:ext>
                </a:extLst>
              </p:cNvPr>
              <p:cNvSpPr/>
              <p:nvPr/>
            </p:nvSpPr>
            <p:spPr>
              <a:xfrm rot="21400677" flipH="1">
                <a:off x="7108920" y="6616258"/>
                <a:ext cx="504825" cy="146660"/>
              </a:xfrm>
              <a:custGeom>
                <a:avLst/>
                <a:gdLst>
                  <a:gd name="connsiteX0" fmla="*/ 504825 w 504825"/>
                  <a:gd name="connsiteY0" fmla="*/ 0 h 146660"/>
                  <a:gd name="connsiteX1" fmla="*/ 406400 w 504825"/>
                  <a:gd name="connsiteY1" fmla="*/ 57150 h 146660"/>
                  <a:gd name="connsiteX2" fmla="*/ 328613 w 504825"/>
                  <a:gd name="connsiteY2" fmla="*/ 122238 h 146660"/>
                  <a:gd name="connsiteX3" fmla="*/ 258763 w 504825"/>
                  <a:gd name="connsiteY3" fmla="*/ 139700 h 146660"/>
                  <a:gd name="connsiteX4" fmla="*/ 141288 w 504825"/>
                  <a:gd name="connsiteY4" fmla="*/ 146050 h 146660"/>
                  <a:gd name="connsiteX5" fmla="*/ 0 w 504825"/>
                  <a:gd name="connsiteY5" fmla="*/ 146050 h 14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825" h="146660">
                    <a:moveTo>
                      <a:pt x="504825" y="0"/>
                    </a:moveTo>
                    <a:cubicBezTo>
                      <a:pt x="470297" y="18388"/>
                      <a:pt x="435769" y="36777"/>
                      <a:pt x="406400" y="57150"/>
                    </a:cubicBezTo>
                    <a:cubicBezTo>
                      <a:pt x="377031" y="77523"/>
                      <a:pt x="353219" y="108480"/>
                      <a:pt x="328613" y="122238"/>
                    </a:cubicBezTo>
                    <a:cubicBezTo>
                      <a:pt x="304007" y="135996"/>
                      <a:pt x="289984" y="135731"/>
                      <a:pt x="258763" y="139700"/>
                    </a:cubicBezTo>
                    <a:cubicBezTo>
                      <a:pt x="227542" y="143669"/>
                      <a:pt x="184415" y="144992"/>
                      <a:pt x="141288" y="146050"/>
                    </a:cubicBezTo>
                    <a:cubicBezTo>
                      <a:pt x="98161" y="147108"/>
                      <a:pt x="49080" y="146579"/>
                      <a:pt x="0" y="146050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BAA85BE1-0E0A-4FCE-9F91-FDDFBD668991}"/>
                  </a:ext>
                </a:extLst>
              </p:cNvPr>
              <p:cNvSpPr/>
              <p:nvPr/>
            </p:nvSpPr>
            <p:spPr>
              <a:xfrm rot="21400677" flipH="1">
                <a:off x="7584267" y="6585706"/>
                <a:ext cx="333083" cy="153987"/>
              </a:xfrm>
              <a:custGeom>
                <a:avLst/>
                <a:gdLst>
                  <a:gd name="connsiteX0" fmla="*/ 67971 w 333083"/>
                  <a:gd name="connsiteY0" fmla="*/ 0 h 153987"/>
                  <a:gd name="connsiteX1" fmla="*/ 17171 w 333083"/>
                  <a:gd name="connsiteY1" fmla="*/ 4762 h 153987"/>
                  <a:gd name="connsiteX2" fmla="*/ 12408 w 333083"/>
                  <a:gd name="connsiteY2" fmla="*/ 15875 h 153987"/>
                  <a:gd name="connsiteX3" fmla="*/ 12408 w 333083"/>
                  <a:gd name="connsiteY3" fmla="*/ 30162 h 153987"/>
                  <a:gd name="connsiteX4" fmla="*/ 177508 w 333083"/>
                  <a:gd name="connsiteY4" fmla="*/ 125412 h 153987"/>
                  <a:gd name="connsiteX5" fmla="*/ 333083 w 333083"/>
                  <a:gd name="connsiteY5" fmla="*/ 153987 h 15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083" h="153987">
                    <a:moveTo>
                      <a:pt x="67971" y="0"/>
                    </a:moveTo>
                    <a:cubicBezTo>
                      <a:pt x="47201" y="1058"/>
                      <a:pt x="26431" y="2116"/>
                      <a:pt x="17171" y="4762"/>
                    </a:cubicBezTo>
                    <a:cubicBezTo>
                      <a:pt x="7910" y="7408"/>
                      <a:pt x="13202" y="11642"/>
                      <a:pt x="12408" y="15875"/>
                    </a:cubicBezTo>
                    <a:cubicBezTo>
                      <a:pt x="11614" y="20108"/>
                      <a:pt x="-15109" y="11906"/>
                      <a:pt x="12408" y="30162"/>
                    </a:cubicBezTo>
                    <a:cubicBezTo>
                      <a:pt x="39925" y="48418"/>
                      <a:pt x="124062" y="104775"/>
                      <a:pt x="177508" y="125412"/>
                    </a:cubicBezTo>
                    <a:cubicBezTo>
                      <a:pt x="230954" y="146050"/>
                      <a:pt x="303714" y="149225"/>
                      <a:pt x="333083" y="153987"/>
                    </a:cubicBezTo>
                  </a:path>
                </a:pathLst>
              </a:custGeom>
              <a:noFill/>
              <a:ln w="76200" cap="rnd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2807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32284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71642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31062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95985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62874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57715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947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97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0883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25922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8944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2000">
        <p159:morph option="byObject"/>
      </p:transition>
    </mc:Choice>
    <mc:Fallback xmlns="">
      <p:transition spd="slow" advTm="200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55924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72343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55213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9274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98092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7002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17337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28026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98799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5099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6768B3D5-A736-4B3A-9C25-FD2086179842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ル</a:t>
            </a:r>
          </a:p>
        </p:txBody>
      </p:sp>
      <p:pic>
        <p:nvPicPr>
          <p:cNvPr id="5" name="ルパン三世のテーマ78　タイプライター">
            <a:hlinkClick r:id="" action="ppaction://media"/>
            <a:extLst>
              <a:ext uri="{FF2B5EF4-FFF2-40B4-BE49-F238E27FC236}">
                <a16:creationId xmlns:a16="http://schemas.microsoft.com/office/drawing/2014/main" id="{65A10242-0187-4B43-A36D-DF27650DFFA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05676.0625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33680" y="28956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856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50"/>
    </mc:Choice>
    <mc:Fallback xmlns="">
      <p:transition advClick="0" advTm="15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64356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9468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60448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5299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06997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49091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03703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44707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10265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162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パ</a:t>
            </a:r>
          </a:p>
        </p:txBody>
      </p:sp>
    </p:spTree>
    <p:extLst>
      <p:ext uri="{BB962C8B-B14F-4D97-AF65-F5344CB8AC3E}">
        <p14:creationId xmlns:p14="http://schemas.microsoft.com/office/powerpoint/2010/main" val="811187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72183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4666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00068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29444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18132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50059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3330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84270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06035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98555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ン</a:t>
            </a:r>
          </a:p>
        </p:txBody>
      </p:sp>
    </p:spTree>
    <p:extLst>
      <p:ext uri="{BB962C8B-B14F-4D97-AF65-F5344CB8AC3E}">
        <p14:creationId xmlns:p14="http://schemas.microsoft.com/office/powerpoint/2010/main" val="3388500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20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2171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66456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19070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44545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452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35958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91585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71852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56253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49DB1DBD-B8B6-426B-85C9-4BF430EA9E36}"/>
              </a:ext>
            </a:extLst>
          </p:cNvPr>
          <p:cNvSpPr txBox="1"/>
          <p:nvPr/>
        </p:nvSpPr>
        <p:spPr>
          <a:xfrm>
            <a:off x="4137259" y="1843950"/>
            <a:ext cx="391748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ja-JP" altLang="en-US" sz="20000" dirty="0">
                <a:solidFill>
                  <a:schemeClr val="bg1"/>
                </a:solidFill>
                <a:latin typeface="HG創英ﾌﾟﾚｾﾞﾝｽEB" panose="02020809000000000000" pitchFamily="17" charset="-128"/>
                <a:ea typeface="HG創英ﾌﾟﾚｾﾞﾝｽEB" panose="02020809000000000000" pitchFamily="17" charset="-128"/>
              </a:rPr>
              <a:t>三</a:t>
            </a:r>
          </a:p>
        </p:txBody>
      </p:sp>
    </p:spTree>
    <p:extLst>
      <p:ext uri="{BB962C8B-B14F-4D97-AF65-F5344CB8AC3E}">
        <p14:creationId xmlns:p14="http://schemas.microsoft.com/office/powerpoint/2010/main" val="3649215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50"/>
    </mc:Choice>
    <mc:Fallback xmlns="">
      <p:transition advClick="0" advTm="150"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653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63435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50725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205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2481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3991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86148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775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9394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ルパン" descr="選手, 男, 持つ, ボール が含まれている画像&#10;&#10;自動的に生成された説明" hidden="1">
            <a:extLst>
              <a:ext uri="{FF2B5EF4-FFF2-40B4-BE49-F238E27FC236}">
                <a16:creationId xmlns:a16="http://schemas.microsoft.com/office/drawing/2014/main" id="{5738117A-6D4F-42D3-B62F-A122C0E44F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7274" y="147148"/>
            <a:ext cx="2879783" cy="6626772"/>
          </a:xfrm>
          <a:prstGeom prst="rect">
            <a:avLst/>
          </a:prstGeom>
        </p:spPr>
      </p:pic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722C464B-5B50-4DFC-BA89-7F3026543C54}"/>
              </a:ext>
            </a:extLst>
          </p:cNvPr>
          <p:cNvSpPr/>
          <p:nvPr/>
        </p:nvSpPr>
        <p:spPr>
          <a:xfrm rot="21400677" flipH="1">
            <a:off x="7141586" y="6085366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47D4EFB8-75BA-4A1D-819D-33AA0A44109C}"/>
              </a:ext>
            </a:extLst>
          </p:cNvPr>
          <p:cNvSpPr/>
          <p:nvPr/>
        </p:nvSpPr>
        <p:spPr>
          <a:xfrm rot="21400677" flipH="1">
            <a:off x="6897555" y="6108643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0394CE96-28EA-46E3-90C0-6D28D11B2F80}"/>
              </a:ext>
            </a:extLst>
          </p:cNvPr>
          <p:cNvSpPr/>
          <p:nvPr/>
        </p:nvSpPr>
        <p:spPr>
          <a:xfrm rot="21400677" flipH="1">
            <a:off x="6966828" y="611395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F93AF6E9-5829-4762-BBA6-BF0EAAB4CE1F}"/>
              </a:ext>
            </a:extLst>
          </p:cNvPr>
          <p:cNvSpPr/>
          <p:nvPr/>
        </p:nvSpPr>
        <p:spPr>
          <a:xfrm rot="21400677" flipH="1">
            <a:off x="6882460" y="6228903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E8AA39BB-4325-415E-B865-1AEE833A618A}"/>
              </a:ext>
            </a:extLst>
          </p:cNvPr>
          <p:cNvSpPr/>
          <p:nvPr/>
        </p:nvSpPr>
        <p:spPr>
          <a:xfrm rot="21400677" flipH="1">
            <a:off x="7219840" y="6227487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0C2B8C4E-0D68-4F7D-900B-CA43ED781E3F}"/>
              </a:ext>
            </a:extLst>
          </p:cNvPr>
          <p:cNvSpPr/>
          <p:nvPr/>
        </p:nvSpPr>
        <p:spPr>
          <a:xfrm rot="21400677" flipH="1">
            <a:off x="7542641" y="6447551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D5B61883-F383-41B0-B5BE-2190762FDC85}"/>
              </a:ext>
            </a:extLst>
          </p:cNvPr>
          <p:cNvSpPr/>
          <p:nvPr/>
        </p:nvSpPr>
        <p:spPr>
          <a:xfrm rot="21400677" flipH="1">
            <a:off x="6909774" y="6535344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B421BCBB-9795-49A9-A887-A33810B88715}"/>
              </a:ext>
            </a:extLst>
          </p:cNvPr>
          <p:cNvSpPr/>
          <p:nvPr/>
        </p:nvSpPr>
        <p:spPr>
          <a:xfrm rot="21400677" flipH="1">
            <a:off x="7399224" y="6594584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42DF9AA-79DB-4D0B-909F-B20EB59B1A0A}"/>
              </a:ext>
            </a:extLst>
          </p:cNvPr>
          <p:cNvSpPr/>
          <p:nvPr/>
        </p:nvSpPr>
        <p:spPr>
          <a:xfrm rot="21400677" flipH="1">
            <a:off x="7454871" y="6480975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0001BFBC-D69E-4048-84A6-8BA2632D61B8}"/>
              </a:ext>
            </a:extLst>
          </p:cNvPr>
          <p:cNvSpPr/>
          <p:nvPr/>
        </p:nvSpPr>
        <p:spPr>
          <a:xfrm rot="21400677" flipH="1">
            <a:off x="7414184" y="6578810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F77EDF04-B38C-4E45-8F3E-B930578F7CD2}"/>
              </a:ext>
            </a:extLst>
          </p:cNvPr>
          <p:cNvSpPr/>
          <p:nvPr/>
        </p:nvSpPr>
        <p:spPr>
          <a:xfrm rot="21400677" flipH="1">
            <a:off x="7067507" y="624290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424E930A-9976-4CF1-88DE-5A671244F58D}"/>
              </a:ext>
            </a:extLst>
          </p:cNvPr>
          <p:cNvSpPr/>
          <p:nvPr/>
        </p:nvSpPr>
        <p:spPr>
          <a:xfrm rot="21400677" flipH="1">
            <a:off x="7158228" y="6521054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8FFE8B88-C872-4587-9AA6-F9B521F18A6A}"/>
              </a:ext>
            </a:extLst>
          </p:cNvPr>
          <p:cNvSpPr/>
          <p:nvPr/>
        </p:nvSpPr>
        <p:spPr>
          <a:xfrm rot="21400677" flipH="1">
            <a:off x="7072054" y="6265304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3377EDD9-7919-4BD2-B613-30CE4E39502E}"/>
              </a:ext>
            </a:extLst>
          </p:cNvPr>
          <p:cNvSpPr/>
          <p:nvPr/>
        </p:nvSpPr>
        <p:spPr>
          <a:xfrm rot="21400677" flipH="1">
            <a:off x="7078058" y="630610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DCE3F04A-ACB4-420C-9841-B2BBAD7E0129}"/>
              </a:ext>
            </a:extLst>
          </p:cNvPr>
          <p:cNvSpPr/>
          <p:nvPr/>
        </p:nvSpPr>
        <p:spPr>
          <a:xfrm rot="21400677" flipH="1">
            <a:off x="7133358" y="6332356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5186877A-AB82-4699-A874-B00141C29802}"/>
              </a:ext>
            </a:extLst>
          </p:cNvPr>
          <p:cNvSpPr/>
          <p:nvPr/>
        </p:nvSpPr>
        <p:spPr>
          <a:xfrm rot="21400677" flipH="1">
            <a:off x="7144769" y="6353722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B94B8936-A825-4226-ABF6-F20B2A68E314}"/>
              </a:ext>
            </a:extLst>
          </p:cNvPr>
          <p:cNvSpPr/>
          <p:nvPr/>
        </p:nvSpPr>
        <p:spPr>
          <a:xfrm rot="21400677" flipH="1">
            <a:off x="7207484" y="6379005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CCE5C48C-63B3-407B-B163-C7994835DCAF}"/>
              </a:ext>
            </a:extLst>
          </p:cNvPr>
          <p:cNvSpPr/>
          <p:nvPr/>
        </p:nvSpPr>
        <p:spPr>
          <a:xfrm rot="21400677" flipH="1">
            <a:off x="7217131" y="6403849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7DA1ECD-63D4-4933-84D1-9C265974B45B}"/>
              </a:ext>
            </a:extLst>
          </p:cNvPr>
          <p:cNvSpPr/>
          <p:nvPr/>
        </p:nvSpPr>
        <p:spPr>
          <a:xfrm rot="21400677" flipH="1">
            <a:off x="7280471" y="6429344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241C65F-B5C5-4489-A6BA-4189C068AE1E}"/>
              </a:ext>
            </a:extLst>
          </p:cNvPr>
          <p:cNvSpPr/>
          <p:nvPr/>
        </p:nvSpPr>
        <p:spPr>
          <a:xfrm rot="21400677" flipH="1">
            <a:off x="7279850" y="6463275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A9510C36-E1F4-4EC7-8781-F34585D6E40D}"/>
              </a:ext>
            </a:extLst>
          </p:cNvPr>
          <p:cNvSpPr/>
          <p:nvPr/>
        </p:nvSpPr>
        <p:spPr>
          <a:xfrm rot="21400677" flipH="1">
            <a:off x="6904999" y="6542826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34E13317-679F-4620-A88C-90B1F888E83A}"/>
              </a:ext>
            </a:extLst>
          </p:cNvPr>
          <p:cNvSpPr/>
          <p:nvPr/>
        </p:nvSpPr>
        <p:spPr>
          <a:xfrm rot="21400677" flipH="1">
            <a:off x="7104442" y="6632247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BEB2E56-2D1D-47DF-AE2C-3C7B5F15099F}"/>
              </a:ext>
            </a:extLst>
          </p:cNvPr>
          <p:cNvSpPr/>
          <p:nvPr/>
        </p:nvSpPr>
        <p:spPr>
          <a:xfrm rot="21400677" flipH="1">
            <a:off x="7108920" y="6616258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3D87A735-4403-4653-B2B1-D920AD056483}"/>
              </a:ext>
            </a:extLst>
          </p:cNvPr>
          <p:cNvSpPr/>
          <p:nvPr/>
        </p:nvSpPr>
        <p:spPr>
          <a:xfrm rot="21400677" flipH="1">
            <a:off x="7584267" y="6585706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89872B66-747E-4E38-B640-99D45BBBD5C1}"/>
              </a:ext>
            </a:extLst>
          </p:cNvPr>
          <p:cNvSpPr/>
          <p:nvPr/>
        </p:nvSpPr>
        <p:spPr>
          <a:xfrm>
            <a:off x="6326174" y="6076950"/>
            <a:ext cx="103201" cy="153988"/>
          </a:xfrm>
          <a:custGeom>
            <a:avLst/>
            <a:gdLst>
              <a:gd name="connsiteX0" fmla="*/ 34939 w 103201"/>
              <a:gd name="connsiteY0" fmla="*/ 153988 h 153988"/>
              <a:gd name="connsiteX1" fmla="*/ 36526 w 103201"/>
              <a:gd name="connsiteY1" fmla="*/ 92075 h 153988"/>
              <a:gd name="connsiteX2" fmla="*/ 14 w 103201"/>
              <a:gd name="connsiteY2" fmla="*/ 57150 h 153988"/>
              <a:gd name="connsiteX3" fmla="*/ 41289 w 103201"/>
              <a:gd name="connsiteY3" fmla="*/ 23813 h 153988"/>
              <a:gd name="connsiteX4" fmla="*/ 103201 w 103201"/>
              <a:gd name="connsiteY4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1" h="153988">
                <a:moveTo>
                  <a:pt x="34939" y="153988"/>
                </a:moveTo>
                <a:cubicBezTo>
                  <a:pt x="38643" y="131101"/>
                  <a:pt x="42347" y="108215"/>
                  <a:pt x="36526" y="92075"/>
                </a:cubicBezTo>
                <a:cubicBezTo>
                  <a:pt x="30705" y="75935"/>
                  <a:pt x="-780" y="68527"/>
                  <a:pt x="14" y="57150"/>
                </a:cubicBezTo>
                <a:cubicBezTo>
                  <a:pt x="808" y="45773"/>
                  <a:pt x="24091" y="33338"/>
                  <a:pt x="41289" y="23813"/>
                </a:cubicBezTo>
                <a:cubicBezTo>
                  <a:pt x="58487" y="14288"/>
                  <a:pt x="80844" y="7144"/>
                  <a:pt x="103201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37D9E20D-21DE-4603-BA39-D97F44F027B3}"/>
              </a:ext>
            </a:extLst>
          </p:cNvPr>
          <p:cNvSpPr/>
          <p:nvPr/>
        </p:nvSpPr>
        <p:spPr>
          <a:xfrm>
            <a:off x="6556375" y="6086475"/>
            <a:ext cx="117476" cy="136525"/>
          </a:xfrm>
          <a:custGeom>
            <a:avLst/>
            <a:gdLst>
              <a:gd name="connsiteX0" fmla="*/ 0 w 117476"/>
              <a:gd name="connsiteY0" fmla="*/ 0 h 136525"/>
              <a:gd name="connsiteX1" fmla="*/ 53975 w 117476"/>
              <a:gd name="connsiteY1" fmla="*/ 9525 h 136525"/>
              <a:gd name="connsiteX2" fmla="*/ 117475 w 117476"/>
              <a:gd name="connsiteY2" fmla="*/ 55563 h 136525"/>
              <a:gd name="connsiteX3" fmla="*/ 55563 w 117476"/>
              <a:gd name="connsiteY3" fmla="*/ 136525 h 1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476" h="136525">
                <a:moveTo>
                  <a:pt x="0" y="0"/>
                </a:moveTo>
                <a:cubicBezTo>
                  <a:pt x="17198" y="132"/>
                  <a:pt x="34396" y="265"/>
                  <a:pt x="53975" y="9525"/>
                </a:cubicBezTo>
                <a:cubicBezTo>
                  <a:pt x="73554" y="18786"/>
                  <a:pt x="117210" y="34396"/>
                  <a:pt x="117475" y="55563"/>
                </a:cubicBezTo>
                <a:cubicBezTo>
                  <a:pt x="117740" y="76730"/>
                  <a:pt x="86651" y="106627"/>
                  <a:pt x="55563" y="1365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3B0F575C-845D-4E5D-9D4E-8EF1A86B983F}"/>
              </a:ext>
            </a:extLst>
          </p:cNvPr>
          <p:cNvSpPr/>
          <p:nvPr/>
        </p:nvSpPr>
        <p:spPr>
          <a:xfrm>
            <a:off x="6370879" y="6099175"/>
            <a:ext cx="232315" cy="70781"/>
          </a:xfrm>
          <a:custGeom>
            <a:avLst/>
            <a:gdLst>
              <a:gd name="connsiteX0" fmla="*/ 50559 w 232315"/>
              <a:gd name="connsiteY0" fmla="*/ 12700 h 70781"/>
              <a:gd name="connsiteX1" fmla="*/ 1346 w 232315"/>
              <a:gd name="connsiteY1" fmla="*/ 39688 h 70781"/>
              <a:gd name="connsiteX2" fmla="*/ 23571 w 232315"/>
              <a:gd name="connsiteY2" fmla="*/ 60325 h 70781"/>
              <a:gd name="connsiteX3" fmla="*/ 121996 w 232315"/>
              <a:gd name="connsiteY3" fmla="*/ 69850 h 70781"/>
              <a:gd name="connsiteX4" fmla="*/ 226771 w 232315"/>
              <a:gd name="connsiteY4" fmla="*/ 38100 h 70781"/>
              <a:gd name="connsiteX5" fmla="*/ 217246 w 232315"/>
              <a:gd name="connsiteY5" fmla="*/ 14288 h 70781"/>
              <a:gd name="connsiteX6" fmla="*/ 212484 w 232315"/>
              <a:gd name="connsiteY6" fmla="*/ 4763 h 70781"/>
              <a:gd name="connsiteX7" fmla="*/ 204546 w 232315"/>
              <a:gd name="connsiteY7" fmla="*/ 0 h 7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315" h="70781">
                <a:moveTo>
                  <a:pt x="50559" y="12700"/>
                </a:moveTo>
                <a:cubicBezTo>
                  <a:pt x="28201" y="22225"/>
                  <a:pt x="5844" y="31751"/>
                  <a:pt x="1346" y="39688"/>
                </a:cubicBezTo>
                <a:cubicBezTo>
                  <a:pt x="-3152" y="47626"/>
                  <a:pt x="3463" y="55298"/>
                  <a:pt x="23571" y="60325"/>
                </a:cubicBezTo>
                <a:cubicBezTo>
                  <a:pt x="43679" y="65352"/>
                  <a:pt x="88129" y="73554"/>
                  <a:pt x="121996" y="69850"/>
                </a:cubicBezTo>
                <a:cubicBezTo>
                  <a:pt x="155863" y="66146"/>
                  <a:pt x="210896" y="47360"/>
                  <a:pt x="226771" y="38100"/>
                </a:cubicBezTo>
                <a:cubicBezTo>
                  <a:pt x="242646" y="28840"/>
                  <a:pt x="219627" y="19844"/>
                  <a:pt x="217246" y="14288"/>
                </a:cubicBezTo>
                <a:cubicBezTo>
                  <a:pt x="214865" y="8732"/>
                  <a:pt x="214601" y="7144"/>
                  <a:pt x="212484" y="4763"/>
                </a:cubicBezTo>
                <a:cubicBezTo>
                  <a:pt x="210367" y="2382"/>
                  <a:pt x="207456" y="1191"/>
                  <a:pt x="204546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B091FB49-16D4-4F17-8C49-158D4EAD2D6C}"/>
              </a:ext>
            </a:extLst>
          </p:cNvPr>
          <p:cNvSpPr/>
          <p:nvPr/>
        </p:nvSpPr>
        <p:spPr>
          <a:xfrm>
            <a:off x="6637338" y="6203950"/>
            <a:ext cx="63704" cy="315913"/>
          </a:xfrm>
          <a:custGeom>
            <a:avLst/>
            <a:gdLst>
              <a:gd name="connsiteX0" fmla="*/ 0 w 63704"/>
              <a:gd name="connsiteY0" fmla="*/ 0 h 315913"/>
              <a:gd name="connsiteX1" fmla="*/ 39687 w 63704"/>
              <a:gd name="connsiteY1" fmla="*/ 98425 h 315913"/>
              <a:gd name="connsiteX2" fmla="*/ 63500 w 63704"/>
              <a:gd name="connsiteY2" fmla="*/ 185738 h 315913"/>
              <a:gd name="connsiteX3" fmla="*/ 49212 w 63704"/>
              <a:gd name="connsiteY3" fmla="*/ 315913 h 31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4" h="315913">
                <a:moveTo>
                  <a:pt x="0" y="0"/>
                </a:moveTo>
                <a:cubicBezTo>
                  <a:pt x="14552" y="33734"/>
                  <a:pt x="29104" y="67469"/>
                  <a:pt x="39687" y="98425"/>
                </a:cubicBezTo>
                <a:cubicBezTo>
                  <a:pt x="50270" y="129381"/>
                  <a:pt x="61913" y="149490"/>
                  <a:pt x="63500" y="185738"/>
                </a:cubicBezTo>
                <a:cubicBezTo>
                  <a:pt x="65088" y="221986"/>
                  <a:pt x="57150" y="268949"/>
                  <a:pt x="49212" y="315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D8E986B2-E073-4B42-B879-EA0D8C4D7609}"/>
              </a:ext>
            </a:extLst>
          </p:cNvPr>
          <p:cNvSpPr/>
          <p:nvPr/>
        </p:nvSpPr>
        <p:spPr>
          <a:xfrm>
            <a:off x="6049963" y="6229350"/>
            <a:ext cx="312737" cy="258763"/>
          </a:xfrm>
          <a:custGeom>
            <a:avLst/>
            <a:gdLst>
              <a:gd name="connsiteX0" fmla="*/ 312737 w 312737"/>
              <a:gd name="connsiteY0" fmla="*/ 0 h 258763"/>
              <a:gd name="connsiteX1" fmla="*/ 200025 w 312737"/>
              <a:gd name="connsiteY1" fmla="*/ 125413 h 258763"/>
              <a:gd name="connsiteX2" fmla="*/ 66675 w 312737"/>
              <a:gd name="connsiteY2" fmla="*/ 241300 h 258763"/>
              <a:gd name="connsiteX3" fmla="*/ 28575 w 312737"/>
              <a:gd name="connsiteY3" fmla="*/ 228600 h 258763"/>
              <a:gd name="connsiteX4" fmla="*/ 0 w 312737"/>
              <a:gd name="connsiteY4" fmla="*/ 258763 h 25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258763">
                <a:moveTo>
                  <a:pt x="312737" y="0"/>
                </a:moveTo>
                <a:cubicBezTo>
                  <a:pt x="276886" y="42598"/>
                  <a:pt x="241035" y="85196"/>
                  <a:pt x="200025" y="125413"/>
                </a:cubicBezTo>
                <a:cubicBezTo>
                  <a:pt x="159015" y="165630"/>
                  <a:pt x="95250" y="224102"/>
                  <a:pt x="66675" y="241300"/>
                </a:cubicBezTo>
                <a:cubicBezTo>
                  <a:pt x="38100" y="258498"/>
                  <a:pt x="39687" y="225690"/>
                  <a:pt x="28575" y="228600"/>
                </a:cubicBezTo>
                <a:cubicBezTo>
                  <a:pt x="17463" y="231510"/>
                  <a:pt x="8731" y="245136"/>
                  <a:pt x="0" y="258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7090236-8FC4-409A-951C-4B5D4B867828}"/>
              </a:ext>
            </a:extLst>
          </p:cNvPr>
          <p:cNvSpPr/>
          <p:nvPr/>
        </p:nvSpPr>
        <p:spPr>
          <a:xfrm>
            <a:off x="5749925" y="6467476"/>
            <a:ext cx="300038" cy="147637"/>
          </a:xfrm>
          <a:custGeom>
            <a:avLst/>
            <a:gdLst>
              <a:gd name="connsiteX0" fmla="*/ 0 w 300038"/>
              <a:gd name="connsiteY0" fmla="*/ 147637 h 147637"/>
              <a:gd name="connsiteX1" fmla="*/ 14288 w 300038"/>
              <a:gd name="connsiteY1" fmla="*/ 79374 h 147637"/>
              <a:gd name="connsiteX2" fmla="*/ 31750 w 300038"/>
              <a:gd name="connsiteY2" fmla="*/ 46037 h 147637"/>
              <a:gd name="connsiteX3" fmla="*/ 88900 w 300038"/>
              <a:gd name="connsiteY3" fmla="*/ 4762 h 147637"/>
              <a:gd name="connsiteX4" fmla="*/ 147638 w 300038"/>
              <a:gd name="connsiteY4" fmla="*/ 1587 h 147637"/>
              <a:gd name="connsiteX5" fmla="*/ 209550 w 300038"/>
              <a:gd name="connsiteY5" fmla="*/ 11112 h 147637"/>
              <a:gd name="connsiteX6" fmla="*/ 263525 w 300038"/>
              <a:gd name="connsiteY6" fmla="*/ 19049 h 147637"/>
              <a:gd name="connsiteX7" fmla="*/ 300038 w 300038"/>
              <a:gd name="connsiteY7" fmla="*/ 19049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038" h="147637">
                <a:moveTo>
                  <a:pt x="0" y="147637"/>
                </a:moveTo>
                <a:cubicBezTo>
                  <a:pt x="4498" y="121972"/>
                  <a:pt x="8996" y="96307"/>
                  <a:pt x="14288" y="79374"/>
                </a:cubicBezTo>
                <a:cubicBezTo>
                  <a:pt x="19580" y="62441"/>
                  <a:pt x="19315" y="58472"/>
                  <a:pt x="31750" y="46037"/>
                </a:cubicBezTo>
                <a:cubicBezTo>
                  <a:pt x="44185" y="33602"/>
                  <a:pt x="69585" y="12170"/>
                  <a:pt x="88900" y="4762"/>
                </a:cubicBezTo>
                <a:cubicBezTo>
                  <a:pt x="108215" y="-2646"/>
                  <a:pt x="127530" y="529"/>
                  <a:pt x="147638" y="1587"/>
                </a:cubicBezTo>
                <a:cubicBezTo>
                  <a:pt x="167746" y="2645"/>
                  <a:pt x="209550" y="11112"/>
                  <a:pt x="209550" y="11112"/>
                </a:cubicBezTo>
                <a:cubicBezTo>
                  <a:pt x="228865" y="14022"/>
                  <a:pt x="248444" y="17726"/>
                  <a:pt x="263525" y="19049"/>
                </a:cubicBezTo>
                <a:cubicBezTo>
                  <a:pt x="278606" y="20372"/>
                  <a:pt x="289322" y="19710"/>
                  <a:pt x="300038" y="1904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73D5FA3F-E81F-4587-BDC0-2E1F87D803B4}"/>
              </a:ext>
            </a:extLst>
          </p:cNvPr>
          <p:cNvSpPr/>
          <p:nvPr/>
        </p:nvSpPr>
        <p:spPr>
          <a:xfrm>
            <a:off x="6173788" y="6524625"/>
            <a:ext cx="514350" cy="185738"/>
          </a:xfrm>
          <a:custGeom>
            <a:avLst/>
            <a:gdLst>
              <a:gd name="connsiteX0" fmla="*/ 514350 w 514350"/>
              <a:gd name="connsiteY0" fmla="*/ 0 h 185738"/>
              <a:gd name="connsiteX1" fmla="*/ 358775 w 514350"/>
              <a:gd name="connsiteY1" fmla="*/ 19050 h 185738"/>
              <a:gd name="connsiteX2" fmla="*/ 288925 w 514350"/>
              <a:gd name="connsiteY2" fmla="*/ 53975 h 185738"/>
              <a:gd name="connsiteX3" fmla="*/ 153987 w 514350"/>
              <a:gd name="connsiteY3" fmla="*/ 147638 h 185738"/>
              <a:gd name="connsiteX4" fmla="*/ 0 w 514350"/>
              <a:gd name="connsiteY4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350" h="185738">
                <a:moveTo>
                  <a:pt x="514350" y="0"/>
                </a:moveTo>
                <a:cubicBezTo>
                  <a:pt x="455348" y="5027"/>
                  <a:pt x="396346" y="10054"/>
                  <a:pt x="358775" y="19050"/>
                </a:cubicBezTo>
                <a:cubicBezTo>
                  <a:pt x="321204" y="28046"/>
                  <a:pt x="323056" y="32544"/>
                  <a:pt x="288925" y="53975"/>
                </a:cubicBezTo>
                <a:cubicBezTo>
                  <a:pt x="254794" y="75406"/>
                  <a:pt x="202141" y="125678"/>
                  <a:pt x="153987" y="147638"/>
                </a:cubicBezTo>
                <a:cubicBezTo>
                  <a:pt x="105833" y="169598"/>
                  <a:pt x="52916" y="177668"/>
                  <a:pt x="0" y="1857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B3C8DFE-9F36-4D7F-81A0-23F00CB2C2F2}"/>
              </a:ext>
            </a:extLst>
          </p:cNvPr>
          <p:cNvSpPr/>
          <p:nvPr/>
        </p:nvSpPr>
        <p:spPr>
          <a:xfrm>
            <a:off x="5749925" y="6610350"/>
            <a:ext cx="450850" cy="112721"/>
          </a:xfrm>
          <a:custGeom>
            <a:avLst/>
            <a:gdLst>
              <a:gd name="connsiteX0" fmla="*/ 0 w 450850"/>
              <a:gd name="connsiteY0" fmla="*/ 0 h 112721"/>
              <a:gd name="connsiteX1" fmla="*/ 80963 w 450850"/>
              <a:gd name="connsiteY1" fmla="*/ 42863 h 112721"/>
              <a:gd name="connsiteX2" fmla="*/ 204788 w 450850"/>
              <a:gd name="connsiteY2" fmla="*/ 95250 h 112721"/>
              <a:gd name="connsiteX3" fmla="*/ 368300 w 450850"/>
              <a:gd name="connsiteY3" fmla="*/ 112713 h 112721"/>
              <a:gd name="connsiteX4" fmla="*/ 450850 w 450850"/>
              <a:gd name="connsiteY4" fmla="*/ 93663 h 11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" h="112721">
                <a:moveTo>
                  <a:pt x="0" y="0"/>
                </a:moveTo>
                <a:cubicBezTo>
                  <a:pt x="23416" y="13494"/>
                  <a:pt x="46832" y="26988"/>
                  <a:pt x="80963" y="42863"/>
                </a:cubicBezTo>
                <a:cubicBezTo>
                  <a:pt x="115094" y="58738"/>
                  <a:pt x="156899" y="83608"/>
                  <a:pt x="204788" y="95250"/>
                </a:cubicBezTo>
                <a:cubicBezTo>
                  <a:pt x="252678" y="106892"/>
                  <a:pt x="327290" y="112977"/>
                  <a:pt x="368300" y="112713"/>
                </a:cubicBezTo>
                <a:cubicBezTo>
                  <a:pt x="409310" y="112449"/>
                  <a:pt x="430080" y="103056"/>
                  <a:pt x="450850" y="93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87078CC8-E9C0-4FD2-9C67-BF48F8A0E6CC}"/>
              </a:ext>
            </a:extLst>
          </p:cNvPr>
          <p:cNvSpPr/>
          <p:nvPr/>
        </p:nvSpPr>
        <p:spPr>
          <a:xfrm>
            <a:off x="6048375" y="6489700"/>
            <a:ext cx="88900" cy="76200"/>
          </a:xfrm>
          <a:custGeom>
            <a:avLst/>
            <a:gdLst>
              <a:gd name="connsiteX0" fmla="*/ 0 w 88900"/>
              <a:gd name="connsiteY0" fmla="*/ 0 h 76200"/>
              <a:gd name="connsiteX1" fmla="*/ 55563 w 88900"/>
              <a:gd name="connsiteY1" fmla="*/ 31750 h 76200"/>
              <a:gd name="connsiteX2" fmla="*/ 88900 w 88900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76200">
                <a:moveTo>
                  <a:pt x="0" y="0"/>
                </a:moveTo>
                <a:cubicBezTo>
                  <a:pt x="20373" y="9525"/>
                  <a:pt x="40746" y="19050"/>
                  <a:pt x="55563" y="31750"/>
                </a:cubicBezTo>
                <a:cubicBezTo>
                  <a:pt x="70380" y="44450"/>
                  <a:pt x="79640" y="60325"/>
                  <a:pt x="88900" y="7620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F00444D-9739-4228-98D3-DD46FE91D2E8}"/>
              </a:ext>
            </a:extLst>
          </p:cNvPr>
          <p:cNvSpPr/>
          <p:nvPr/>
        </p:nvSpPr>
        <p:spPr>
          <a:xfrm>
            <a:off x="6151563" y="6583363"/>
            <a:ext cx="33610" cy="133350"/>
          </a:xfrm>
          <a:custGeom>
            <a:avLst/>
            <a:gdLst>
              <a:gd name="connsiteX0" fmla="*/ 0 w 33610"/>
              <a:gd name="connsiteY0" fmla="*/ 0 h 133350"/>
              <a:gd name="connsiteX1" fmla="*/ 33337 w 33610"/>
              <a:gd name="connsiteY1" fmla="*/ 60325 h 133350"/>
              <a:gd name="connsiteX2" fmla="*/ 14287 w 33610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10" h="133350">
                <a:moveTo>
                  <a:pt x="0" y="0"/>
                </a:moveTo>
                <a:cubicBezTo>
                  <a:pt x="15478" y="19050"/>
                  <a:pt x="30956" y="38100"/>
                  <a:pt x="33337" y="60325"/>
                </a:cubicBezTo>
                <a:cubicBezTo>
                  <a:pt x="35718" y="82550"/>
                  <a:pt x="21960" y="119063"/>
                  <a:pt x="14287" y="1333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956BEB6B-8E1F-413B-BE49-01504F7226C9}"/>
              </a:ext>
            </a:extLst>
          </p:cNvPr>
          <p:cNvSpPr/>
          <p:nvPr/>
        </p:nvSpPr>
        <p:spPr>
          <a:xfrm>
            <a:off x="6319838" y="6232525"/>
            <a:ext cx="195274" cy="242888"/>
          </a:xfrm>
          <a:custGeom>
            <a:avLst/>
            <a:gdLst>
              <a:gd name="connsiteX0" fmla="*/ 163512 w 195274"/>
              <a:gd name="connsiteY0" fmla="*/ 0 h 242888"/>
              <a:gd name="connsiteX1" fmla="*/ 195262 w 195274"/>
              <a:gd name="connsiteY1" fmla="*/ 44450 h 242888"/>
              <a:gd name="connsiteX2" fmla="*/ 160337 w 195274"/>
              <a:gd name="connsiteY2" fmla="*/ 73025 h 242888"/>
              <a:gd name="connsiteX3" fmla="*/ 125412 w 195274"/>
              <a:gd name="connsiteY3" fmla="*/ 117475 h 242888"/>
              <a:gd name="connsiteX4" fmla="*/ 65087 w 195274"/>
              <a:gd name="connsiteY4" fmla="*/ 176213 h 242888"/>
              <a:gd name="connsiteX5" fmla="*/ 0 w 195274"/>
              <a:gd name="connsiteY5" fmla="*/ 242888 h 24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274" h="242888">
                <a:moveTo>
                  <a:pt x="163512" y="0"/>
                </a:moveTo>
                <a:cubicBezTo>
                  <a:pt x="179651" y="16139"/>
                  <a:pt x="195791" y="32279"/>
                  <a:pt x="195262" y="44450"/>
                </a:cubicBezTo>
                <a:cubicBezTo>
                  <a:pt x="194733" y="56621"/>
                  <a:pt x="171979" y="60854"/>
                  <a:pt x="160337" y="73025"/>
                </a:cubicBezTo>
                <a:cubicBezTo>
                  <a:pt x="148695" y="85196"/>
                  <a:pt x="141287" y="100277"/>
                  <a:pt x="125412" y="117475"/>
                </a:cubicBezTo>
                <a:cubicBezTo>
                  <a:pt x="109537" y="134673"/>
                  <a:pt x="85989" y="155311"/>
                  <a:pt x="65087" y="176213"/>
                </a:cubicBezTo>
                <a:cubicBezTo>
                  <a:pt x="44185" y="197115"/>
                  <a:pt x="12700" y="233099"/>
                  <a:pt x="0" y="2428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3B8CF03-854A-4F3B-9CD1-7BC7DE90A101}"/>
              </a:ext>
            </a:extLst>
          </p:cNvPr>
          <p:cNvSpPr/>
          <p:nvPr/>
        </p:nvSpPr>
        <p:spPr>
          <a:xfrm>
            <a:off x="6257925" y="6515100"/>
            <a:ext cx="177800" cy="73025"/>
          </a:xfrm>
          <a:custGeom>
            <a:avLst/>
            <a:gdLst>
              <a:gd name="connsiteX0" fmla="*/ 0 w 177800"/>
              <a:gd name="connsiteY0" fmla="*/ 0 h 73025"/>
              <a:gd name="connsiteX1" fmla="*/ 28575 w 177800"/>
              <a:gd name="connsiteY1" fmla="*/ 47625 h 73025"/>
              <a:gd name="connsiteX2" fmla="*/ 80963 w 177800"/>
              <a:gd name="connsiteY2" fmla="*/ 36513 h 73025"/>
              <a:gd name="connsiteX3" fmla="*/ 177800 w 177800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800" h="73025">
                <a:moveTo>
                  <a:pt x="0" y="0"/>
                </a:moveTo>
                <a:cubicBezTo>
                  <a:pt x="7540" y="20770"/>
                  <a:pt x="15081" y="41540"/>
                  <a:pt x="28575" y="47625"/>
                </a:cubicBezTo>
                <a:cubicBezTo>
                  <a:pt x="42069" y="53710"/>
                  <a:pt x="56092" y="32280"/>
                  <a:pt x="80963" y="36513"/>
                </a:cubicBezTo>
                <a:cubicBezTo>
                  <a:pt x="105834" y="40746"/>
                  <a:pt x="161661" y="64558"/>
                  <a:pt x="17780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9273A0C5-0F06-44E5-A3ED-A21668EC9190}"/>
              </a:ext>
            </a:extLst>
          </p:cNvPr>
          <p:cNvSpPr/>
          <p:nvPr/>
        </p:nvSpPr>
        <p:spPr>
          <a:xfrm>
            <a:off x="6319838" y="6255056"/>
            <a:ext cx="187325" cy="80657"/>
          </a:xfrm>
          <a:custGeom>
            <a:avLst/>
            <a:gdLst>
              <a:gd name="connsiteX0" fmla="*/ 0 w 187325"/>
              <a:gd name="connsiteY0" fmla="*/ 34619 h 80657"/>
              <a:gd name="connsiteX1" fmla="*/ 61912 w 187325"/>
              <a:gd name="connsiteY1" fmla="*/ 4457 h 80657"/>
              <a:gd name="connsiteX2" fmla="*/ 82550 w 187325"/>
              <a:gd name="connsiteY2" fmla="*/ 1282 h 80657"/>
              <a:gd name="connsiteX3" fmla="*/ 139700 w 187325"/>
              <a:gd name="connsiteY3" fmla="*/ 15569 h 80657"/>
              <a:gd name="connsiteX4" fmla="*/ 173037 w 187325"/>
              <a:gd name="connsiteY4" fmla="*/ 47319 h 80657"/>
              <a:gd name="connsiteX5" fmla="*/ 187325 w 187325"/>
              <a:gd name="connsiteY5" fmla="*/ 80657 h 8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325" h="80657">
                <a:moveTo>
                  <a:pt x="0" y="34619"/>
                </a:moveTo>
                <a:cubicBezTo>
                  <a:pt x="24077" y="22316"/>
                  <a:pt x="48154" y="10013"/>
                  <a:pt x="61912" y="4457"/>
                </a:cubicBezTo>
                <a:cubicBezTo>
                  <a:pt x="75670" y="-1099"/>
                  <a:pt x="69585" y="-570"/>
                  <a:pt x="82550" y="1282"/>
                </a:cubicBezTo>
                <a:cubicBezTo>
                  <a:pt x="95515" y="3134"/>
                  <a:pt x="124619" y="7896"/>
                  <a:pt x="139700" y="15569"/>
                </a:cubicBezTo>
                <a:cubicBezTo>
                  <a:pt x="154781" y="23242"/>
                  <a:pt x="165100" y="36471"/>
                  <a:pt x="173037" y="47319"/>
                </a:cubicBezTo>
                <a:cubicBezTo>
                  <a:pt x="180974" y="58167"/>
                  <a:pt x="184149" y="69412"/>
                  <a:pt x="187325" y="8065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22BC560-2679-4E67-8FAE-DB19002057D9}"/>
              </a:ext>
            </a:extLst>
          </p:cNvPr>
          <p:cNvSpPr/>
          <p:nvPr/>
        </p:nvSpPr>
        <p:spPr>
          <a:xfrm>
            <a:off x="6321425" y="6295988"/>
            <a:ext cx="180975" cy="41697"/>
          </a:xfrm>
          <a:custGeom>
            <a:avLst/>
            <a:gdLst>
              <a:gd name="connsiteX0" fmla="*/ 0 w 180975"/>
              <a:gd name="connsiteY0" fmla="*/ 37 h 41697"/>
              <a:gd name="connsiteX1" fmla="*/ 50800 w 180975"/>
              <a:gd name="connsiteY1" fmla="*/ 6387 h 41697"/>
              <a:gd name="connsiteX2" fmla="*/ 131763 w 180975"/>
              <a:gd name="connsiteY2" fmla="*/ 39725 h 41697"/>
              <a:gd name="connsiteX3" fmla="*/ 180975 w 180975"/>
              <a:gd name="connsiteY3" fmla="*/ 34962 h 4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975" h="41697">
                <a:moveTo>
                  <a:pt x="0" y="37"/>
                </a:moveTo>
                <a:cubicBezTo>
                  <a:pt x="14420" y="-96"/>
                  <a:pt x="28840" y="-228"/>
                  <a:pt x="50800" y="6387"/>
                </a:cubicBezTo>
                <a:cubicBezTo>
                  <a:pt x="72761" y="13002"/>
                  <a:pt x="110067" y="34963"/>
                  <a:pt x="131763" y="39725"/>
                </a:cubicBezTo>
                <a:cubicBezTo>
                  <a:pt x="153459" y="44487"/>
                  <a:pt x="167217" y="39724"/>
                  <a:pt x="180975" y="34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672F2A71-174D-4F86-A3DE-F8D5146A5E20}"/>
              </a:ext>
            </a:extLst>
          </p:cNvPr>
          <p:cNvSpPr/>
          <p:nvPr/>
        </p:nvSpPr>
        <p:spPr>
          <a:xfrm>
            <a:off x="6275388" y="6325174"/>
            <a:ext cx="174625" cy="86739"/>
          </a:xfrm>
          <a:custGeom>
            <a:avLst/>
            <a:gdLst>
              <a:gd name="connsiteX0" fmla="*/ 0 w 174625"/>
              <a:gd name="connsiteY0" fmla="*/ 24826 h 86739"/>
              <a:gd name="connsiteX1" fmla="*/ 55562 w 174625"/>
              <a:gd name="connsiteY1" fmla="*/ 1014 h 86739"/>
              <a:gd name="connsiteX2" fmla="*/ 84137 w 174625"/>
              <a:gd name="connsiteY2" fmla="*/ 5776 h 86739"/>
              <a:gd name="connsiteX3" fmla="*/ 119062 w 174625"/>
              <a:gd name="connsiteY3" fmla="*/ 18476 h 86739"/>
              <a:gd name="connsiteX4" fmla="*/ 149225 w 174625"/>
              <a:gd name="connsiteY4" fmla="*/ 39114 h 86739"/>
              <a:gd name="connsiteX5" fmla="*/ 174625 w 174625"/>
              <a:gd name="connsiteY5" fmla="*/ 86739 h 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25" h="86739">
                <a:moveTo>
                  <a:pt x="0" y="24826"/>
                </a:moveTo>
                <a:cubicBezTo>
                  <a:pt x="20769" y="14507"/>
                  <a:pt x="41539" y="4189"/>
                  <a:pt x="55562" y="1014"/>
                </a:cubicBezTo>
                <a:cubicBezTo>
                  <a:pt x="69585" y="-2161"/>
                  <a:pt x="73554" y="2866"/>
                  <a:pt x="84137" y="5776"/>
                </a:cubicBezTo>
                <a:cubicBezTo>
                  <a:pt x="94720" y="8686"/>
                  <a:pt x="108214" y="12920"/>
                  <a:pt x="119062" y="18476"/>
                </a:cubicBezTo>
                <a:cubicBezTo>
                  <a:pt x="129910" y="24032"/>
                  <a:pt x="139965" y="27737"/>
                  <a:pt x="149225" y="39114"/>
                </a:cubicBezTo>
                <a:cubicBezTo>
                  <a:pt x="158485" y="50491"/>
                  <a:pt x="166555" y="68615"/>
                  <a:pt x="174625" y="86739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9A17DAAC-D5CC-48D6-9FF8-6ED65A1833E3}"/>
              </a:ext>
            </a:extLst>
          </p:cNvPr>
          <p:cNvSpPr/>
          <p:nvPr/>
        </p:nvSpPr>
        <p:spPr>
          <a:xfrm>
            <a:off x="6276975" y="6346825"/>
            <a:ext cx="161925" cy="53975"/>
          </a:xfrm>
          <a:custGeom>
            <a:avLst/>
            <a:gdLst>
              <a:gd name="connsiteX0" fmla="*/ 0 w 161925"/>
              <a:gd name="connsiteY0" fmla="*/ 0 h 53975"/>
              <a:gd name="connsiteX1" fmla="*/ 58738 w 161925"/>
              <a:gd name="connsiteY1" fmla="*/ 22225 h 53975"/>
              <a:gd name="connsiteX2" fmla="*/ 106363 w 161925"/>
              <a:gd name="connsiteY2" fmla="*/ 46038 h 53975"/>
              <a:gd name="connsiteX3" fmla="*/ 161925 w 161925"/>
              <a:gd name="connsiteY3" fmla="*/ 53975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53975">
                <a:moveTo>
                  <a:pt x="0" y="0"/>
                </a:moveTo>
                <a:cubicBezTo>
                  <a:pt x="20505" y="7276"/>
                  <a:pt x="41011" y="14552"/>
                  <a:pt x="58738" y="22225"/>
                </a:cubicBezTo>
                <a:cubicBezTo>
                  <a:pt x="76465" y="29898"/>
                  <a:pt x="89165" y="40746"/>
                  <a:pt x="106363" y="46038"/>
                </a:cubicBezTo>
                <a:cubicBezTo>
                  <a:pt x="123561" y="51330"/>
                  <a:pt x="142743" y="52652"/>
                  <a:pt x="161925" y="539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2F944AB9-83C1-42C9-A1B9-D9EF68C2875E}"/>
              </a:ext>
            </a:extLst>
          </p:cNvPr>
          <p:cNvSpPr/>
          <p:nvPr/>
        </p:nvSpPr>
        <p:spPr>
          <a:xfrm>
            <a:off x="6226175" y="6375400"/>
            <a:ext cx="152400" cy="82550"/>
          </a:xfrm>
          <a:custGeom>
            <a:avLst/>
            <a:gdLst>
              <a:gd name="connsiteX0" fmla="*/ 0 w 152400"/>
              <a:gd name="connsiteY0" fmla="*/ 0 h 82550"/>
              <a:gd name="connsiteX1" fmla="*/ 55563 w 152400"/>
              <a:gd name="connsiteY1" fmla="*/ 4763 h 82550"/>
              <a:gd name="connsiteX2" fmla="*/ 100013 w 152400"/>
              <a:gd name="connsiteY2" fmla="*/ 20638 h 82550"/>
              <a:gd name="connsiteX3" fmla="*/ 131763 w 152400"/>
              <a:gd name="connsiteY3" fmla="*/ 47625 h 82550"/>
              <a:gd name="connsiteX4" fmla="*/ 152400 w 152400"/>
              <a:gd name="connsiteY4" fmla="*/ 8255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82550">
                <a:moveTo>
                  <a:pt x="0" y="0"/>
                </a:moveTo>
                <a:cubicBezTo>
                  <a:pt x="19447" y="661"/>
                  <a:pt x="38894" y="1323"/>
                  <a:pt x="55563" y="4763"/>
                </a:cubicBezTo>
                <a:cubicBezTo>
                  <a:pt x="72232" y="8203"/>
                  <a:pt x="87313" y="13494"/>
                  <a:pt x="100013" y="20638"/>
                </a:cubicBezTo>
                <a:cubicBezTo>
                  <a:pt x="112713" y="27782"/>
                  <a:pt x="123032" y="37306"/>
                  <a:pt x="131763" y="47625"/>
                </a:cubicBezTo>
                <a:cubicBezTo>
                  <a:pt x="140494" y="57944"/>
                  <a:pt x="146447" y="70247"/>
                  <a:pt x="152400" y="82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96B09B1E-2049-4AE6-8593-2C0A2DA3EEB9}"/>
              </a:ext>
            </a:extLst>
          </p:cNvPr>
          <p:cNvSpPr/>
          <p:nvPr/>
        </p:nvSpPr>
        <p:spPr>
          <a:xfrm>
            <a:off x="6216650" y="6400800"/>
            <a:ext cx="152400" cy="36513"/>
          </a:xfrm>
          <a:custGeom>
            <a:avLst/>
            <a:gdLst>
              <a:gd name="connsiteX0" fmla="*/ 0 w 152400"/>
              <a:gd name="connsiteY0" fmla="*/ 0 h 36513"/>
              <a:gd name="connsiteX1" fmla="*/ 82550 w 152400"/>
              <a:gd name="connsiteY1" fmla="*/ 19050 h 36513"/>
              <a:gd name="connsiteX2" fmla="*/ 152400 w 152400"/>
              <a:gd name="connsiteY2" fmla="*/ 36513 h 3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36513">
                <a:moveTo>
                  <a:pt x="0" y="0"/>
                </a:moveTo>
                <a:lnTo>
                  <a:pt x="82550" y="19050"/>
                </a:lnTo>
                <a:cubicBezTo>
                  <a:pt x="107950" y="25136"/>
                  <a:pt x="130175" y="30824"/>
                  <a:pt x="152400" y="365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6004D2A1-2271-49E1-B765-4E60074238D0}"/>
              </a:ext>
            </a:extLst>
          </p:cNvPr>
          <p:cNvSpPr/>
          <p:nvPr/>
        </p:nvSpPr>
        <p:spPr>
          <a:xfrm>
            <a:off x="6173788" y="6429375"/>
            <a:ext cx="134549" cy="73025"/>
          </a:xfrm>
          <a:custGeom>
            <a:avLst/>
            <a:gdLst>
              <a:gd name="connsiteX0" fmla="*/ 0 w 134549"/>
              <a:gd name="connsiteY0" fmla="*/ 0 h 73025"/>
              <a:gd name="connsiteX1" fmla="*/ 76200 w 134549"/>
              <a:gd name="connsiteY1" fmla="*/ 22225 h 73025"/>
              <a:gd name="connsiteX2" fmla="*/ 127000 w 134549"/>
              <a:gd name="connsiteY2" fmla="*/ 55563 h 73025"/>
              <a:gd name="connsiteX3" fmla="*/ 133350 w 134549"/>
              <a:gd name="connsiteY3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49" h="73025">
                <a:moveTo>
                  <a:pt x="0" y="0"/>
                </a:moveTo>
                <a:cubicBezTo>
                  <a:pt x="27516" y="6482"/>
                  <a:pt x="55033" y="12964"/>
                  <a:pt x="76200" y="22225"/>
                </a:cubicBezTo>
                <a:cubicBezTo>
                  <a:pt x="97367" y="31486"/>
                  <a:pt x="117475" y="47096"/>
                  <a:pt x="127000" y="55563"/>
                </a:cubicBezTo>
                <a:cubicBezTo>
                  <a:pt x="136525" y="64030"/>
                  <a:pt x="134937" y="68527"/>
                  <a:pt x="133350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649FE26A-4F46-48BF-A770-152075D0B9C5}"/>
              </a:ext>
            </a:extLst>
          </p:cNvPr>
          <p:cNvSpPr/>
          <p:nvPr/>
        </p:nvSpPr>
        <p:spPr>
          <a:xfrm>
            <a:off x="6138863" y="6464300"/>
            <a:ext cx="171450" cy="50889"/>
          </a:xfrm>
          <a:custGeom>
            <a:avLst/>
            <a:gdLst>
              <a:gd name="connsiteX0" fmla="*/ 0 w 171450"/>
              <a:gd name="connsiteY0" fmla="*/ 0 h 50889"/>
              <a:gd name="connsiteX1" fmla="*/ 98425 w 171450"/>
              <a:gd name="connsiteY1" fmla="*/ 34925 h 50889"/>
              <a:gd name="connsiteX2" fmla="*/ 120650 w 171450"/>
              <a:gd name="connsiteY2" fmla="*/ 50800 h 50889"/>
              <a:gd name="connsiteX3" fmla="*/ 171450 w 171450"/>
              <a:gd name="connsiteY3" fmla="*/ 28575 h 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50889">
                <a:moveTo>
                  <a:pt x="0" y="0"/>
                </a:moveTo>
                <a:cubicBezTo>
                  <a:pt x="39158" y="13229"/>
                  <a:pt x="78317" y="26458"/>
                  <a:pt x="98425" y="34925"/>
                </a:cubicBezTo>
                <a:cubicBezTo>
                  <a:pt x="118533" y="43392"/>
                  <a:pt x="108479" y="51858"/>
                  <a:pt x="120650" y="50800"/>
                </a:cubicBezTo>
                <a:cubicBezTo>
                  <a:pt x="132821" y="49742"/>
                  <a:pt x="138906" y="27517"/>
                  <a:pt x="171450" y="28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09B04B6-597C-4C4F-ACDA-AA4EA05D80C4}"/>
              </a:ext>
            </a:extLst>
          </p:cNvPr>
          <p:cNvSpPr/>
          <p:nvPr/>
        </p:nvSpPr>
        <p:spPr>
          <a:xfrm>
            <a:off x="6481763" y="6523038"/>
            <a:ext cx="211137" cy="179387"/>
          </a:xfrm>
          <a:custGeom>
            <a:avLst/>
            <a:gdLst>
              <a:gd name="connsiteX0" fmla="*/ 0 w 211137"/>
              <a:gd name="connsiteY0" fmla="*/ 179387 h 179387"/>
              <a:gd name="connsiteX1" fmla="*/ 115887 w 211137"/>
              <a:gd name="connsiteY1" fmla="*/ 165100 h 179387"/>
              <a:gd name="connsiteX2" fmla="*/ 190500 w 211137"/>
              <a:gd name="connsiteY2" fmla="*/ 114300 h 179387"/>
              <a:gd name="connsiteX3" fmla="*/ 171450 w 211137"/>
              <a:gd name="connsiteY3" fmla="*/ 76200 h 179387"/>
              <a:gd name="connsiteX4" fmla="*/ 211137 w 211137"/>
              <a:gd name="connsiteY4" fmla="*/ 0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137" h="179387">
                <a:moveTo>
                  <a:pt x="0" y="179387"/>
                </a:moveTo>
                <a:cubicBezTo>
                  <a:pt x="42068" y="177667"/>
                  <a:pt x="84137" y="175948"/>
                  <a:pt x="115887" y="165100"/>
                </a:cubicBezTo>
                <a:cubicBezTo>
                  <a:pt x="147637" y="154252"/>
                  <a:pt x="181240" y="129117"/>
                  <a:pt x="190500" y="114300"/>
                </a:cubicBezTo>
                <a:cubicBezTo>
                  <a:pt x="199760" y="99483"/>
                  <a:pt x="168011" y="95250"/>
                  <a:pt x="171450" y="76200"/>
                </a:cubicBezTo>
                <a:cubicBezTo>
                  <a:pt x="174889" y="57150"/>
                  <a:pt x="206110" y="12965"/>
                  <a:pt x="21113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DF4AB85-F485-4ABA-8E67-7C6741D4557E}"/>
              </a:ext>
            </a:extLst>
          </p:cNvPr>
          <p:cNvSpPr/>
          <p:nvPr/>
        </p:nvSpPr>
        <p:spPr>
          <a:xfrm>
            <a:off x="6480175" y="6618288"/>
            <a:ext cx="15875" cy="84137"/>
          </a:xfrm>
          <a:custGeom>
            <a:avLst/>
            <a:gdLst>
              <a:gd name="connsiteX0" fmla="*/ 15875 w 15875"/>
              <a:gd name="connsiteY0" fmla="*/ 0 h 84137"/>
              <a:gd name="connsiteX1" fmla="*/ 0 w 15875"/>
              <a:gd name="connsiteY1" fmla="*/ 84137 h 8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84137">
                <a:moveTo>
                  <a:pt x="15875" y="0"/>
                </a:moveTo>
                <a:lnTo>
                  <a:pt x="0" y="841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00B73C72-8194-4CF9-843D-C321E5B57526}"/>
              </a:ext>
            </a:extLst>
          </p:cNvPr>
          <p:cNvSpPr/>
          <p:nvPr/>
        </p:nvSpPr>
        <p:spPr>
          <a:xfrm>
            <a:off x="5988050" y="6616700"/>
            <a:ext cx="504825" cy="146660"/>
          </a:xfrm>
          <a:custGeom>
            <a:avLst/>
            <a:gdLst>
              <a:gd name="connsiteX0" fmla="*/ 504825 w 504825"/>
              <a:gd name="connsiteY0" fmla="*/ 0 h 146660"/>
              <a:gd name="connsiteX1" fmla="*/ 406400 w 504825"/>
              <a:gd name="connsiteY1" fmla="*/ 57150 h 146660"/>
              <a:gd name="connsiteX2" fmla="*/ 328613 w 504825"/>
              <a:gd name="connsiteY2" fmla="*/ 122238 h 146660"/>
              <a:gd name="connsiteX3" fmla="*/ 258763 w 504825"/>
              <a:gd name="connsiteY3" fmla="*/ 139700 h 146660"/>
              <a:gd name="connsiteX4" fmla="*/ 141288 w 504825"/>
              <a:gd name="connsiteY4" fmla="*/ 146050 h 146660"/>
              <a:gd name="connsiteX5" fmla="*/ 0 w 504825"/>
              <a:gd name="connsiteY5" fmla="*/ 146050 h 14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825" h="146660">
                <a:moveTo>
                  <a:pt x="504825" y="0"/>
                </a:moveTo>
                <a:cubicBezTo>
                  <a:pt x="470297" y="18388"/>
                  <a:pt x="435769" y="36777"/>
                  <a:pt x="406400" y="57150"/>
                </a:cubicBezTo>
                <a:cubicBezTo>
                  <a:pt x="377031" y="77523"/>
                  <a:pt x="353219" y="108480"/>
                  <a:pt x="328613" y="122238"/>
                </a:cubicBezTo>
                <a:cubicBezTo>
                  <a:pt x="304007" y="135996"/>
                  <a:pt x="289984" y="135731"/>
                  <a:pt x="258763" y="139700"/>
                </a:cubicBezTo>
                <a:cubicBezTo>
                  <a:pt x="227542" y="143669"/>
                  <a:pt x="184415" y="144992"/>
                  <a:pt x="141288" y="146050"/>
                </a:cubicBezTo>
                <a:cubicBezTo>
                  <a:pt x="98161" y="147108"/>
                  <a:pt x="49080" y="146579"/>
                  <a:pt x="0" y="146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4B76A833-B622-448E-A330-A9BB6A7A9E20}"/>
              </a:ext>
            </a:extLst>
          </p:cNvPr>
          <p:cNvSpPr/>
          <p:nvPr/>
        </p:nvSpPr>
        <p:spPr>
          <a:xfrm>
            <a:off x="5683542" y="6608763"/>
            <a:ext cx="333083" cy="153987"/>
          </a:xfrm>
          <a:custGeom>
            <a:avLst/>
            <a:gdLst>
              <a:gd name="connsiteX0" fmla="*/ 67971 w 333083"/>
              <a:gd name="connsiteY0" fmla="*/ 0 h 153987"/>
              <a:gd name="connsiteX1" fmla="*/ 17171 w 333083"/>
              <a:gd name="connsiteY1" fmla="*/ 4762 h 153987"/>
              <a:gd name="connsiteX2" fmla="*/ 12408 w 333083"/>
              <a:gd name="connsiteY2" fmla="*/ 15875 h 153987"/>
              <a:gd name="connsiteX3" fmla="*/ 12408 w 333083"/>
              <a:gd name="connsiteY3" fmla="*/ 30162 h 153987"/>
              <a:gd name="connsiteX4" fmla="*/ 177508 w 333083"/>
              <a:gd name="connsiteY4" fmla="*/ 125412 h 153987"/>
              <a:gd name="connsiteX5" fmla="*/ 333083 w 333083"/>
              <a:gd name="connsiteY5" fmla="*/ 153987 h 1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083" h="153987">
                <a:moveTo>
                  <a:pt x="67971" y="0"/>
                </a:moveTo>
                <a:cubicBezTo>
                  <a:pt x="47201" y="1058"/>
                  <a:pt x="26431" y="2116"/>
                  <a:pt x="17171" y="4762"/>
                </a:cubicBezTo>
                <a:cubicBezTo>
                  <a:pt x="7910" y="7408"/>
                  <a:pt x="13202" y="11642"/>
                  <a:pt x="12408" y="15875"/>
                </a:cubicBezTo>
                <a:cubicBezTo>
                  <a:pt x="11614" y="20108"/>
                  <a:pt x="-15109" y="11906"/>
                  <a:pt x="12408" y="30162"/>
                </a:cubicBezTo>
                <a:cubicBezTo>
                  <a:pt x="39925" y="48418"/>
                  <a:pt x="124062" y="104775"/>
                  <a:pt x="177508" y="125412"/>
                </a:cubicBezTo>
                <a:cubicBezTo>
                  <a:pt x="230954" y="146050"/>
                  <a:pt x="303714" y="149225"/>
                  <a:pt x="333083" y="153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7727D692-9B29-4BE9-945C-C6825B67D55A}"/>
              </a:ext>
            </a:extLst>
          </p:cNvPr>
          <p:cNvSpPr/>
          <p:nvPr/>
        </p:nvSpPr>
        <p:spPr>
          <a:xfrm>
            <a:off x="6397625" y="5965825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B8172E00-0C5C-4AF6-B93A-37458FEEDF5F}"/>
              </a:ext>
            </a:extLst>
          </p:cNvPr>
          <p:cNvSpPr/>
          <p:nvPr/>
        </p:nvSpPr>
        <p:spPr>
          <a:xfrm>
            <a:off x="6535738" y="5975350"/>
            <a:ext cx="20665" cy="149225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9AD297F-6A23-4B7A-9650-2ADCFB8853F2}"/>
              </a:ext>
            </a:extLst>
          </p:cNvPr>
          <p:cNvSpPr/>
          <p:nvPr/>
        </p:nvSpPr>
        <p:spPr>
          <a:xfrm rot="21400677" flipH="1">
            <a:off x="7127204" y="5976730"/>
            <a:ext cx="39805" cy="155575"/>
          </a:xfrm>
          <a:custGeom>
            <a:avLst/>
            <a:gdLst>
              <a:gd name="connsiteX0" fmla="*/ 0 w 39805"/>
              <a:gd name="connsiteY0" fmla="*/ 0 h 155575"/>
              <a:gd name="connsiteX1" fmla="*/ 30163 w 39805"/>
              <a:gd name="connsiteY1" fmla="*/ 60325 h 155575"/>
              <a:gd name="connsiteX2" fmla="*/ 31750 w 39805"/>
              <a:gd name="connsiteY2" fmla="*/ 90488 h 155575"/>
              <a:gd name="connsiteX3" fmla="*/ 38100 w 39805"/>
              <a:gd name="connsiteY3" fmla="*/ 122238 h 155575"/>
              <a:gd name="connsiteX4" fmla="*/ 39688 w 39805"/>
              <a:gd name="connsiteY4" fmla="*/ 146050 h 155575"/>
              <a:gd name="connsiteX5" fmla="*/ 39688 w 39805"/>
              <a:gd name="connsiteY5" fmla="*/ 155575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05" h="155575">
                <a:moveTo>
                  <a:pt x="0" y="0"/>
                </a:moveTo>
                <a:cubicBezTo>
                  <a:pt x="12435" y="22622"/>
                  <a:pt x="24871" y="45244"/>
                  <a:pt x="30163" y="60325"/>
                </a:cubicBezTo>
                <a:cubicBezTo>
                  <a:pt x="35455" y="75406"/>
                  <a:pt x="30427" y="80169"/>
                  <a:pt x="31750" y="90488"/>
                </a:cubicBezTo>
                <a:cubicBezTo>
                  <a:pt x="33073" y="100807"/>
                  <a:pt x="36777" y="112978"/>
                  <a:pt x="38100" y="122238"/>
                </a:cubicBezTo>
                <a:cubicBezTo>
                  <a:pt x="39423" y="131498"/>
                  <a:pt x="39423" y="140494"/>
                  <a:pt x="39688" y="146050"/>
                </a:cubicBezTo>
                <a:cubicBezTo>
                  <a:pt x="39953" y="151606"/>
                  <a:pt x="39688" y="155575"/>
                  <a:pt x="39688" y="1555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BC7652F-297C-44DE-8818-86FDB318AF29}"/>
              </a:ext>
            </a:extLst>
          </p:cNvPr>
          <p:cNvSpPr/>
          <p:nvPr/>
        </p:nvSpPr>
        <p:spPr>
          <a:xfrm rot="21400677" flipH="1">
            <a:off x="7007977" y="5964828"/>
            <a:ext cx="45719" cy="177389"/>
          </a:xfrm>
          <a:custGeom>
            <a:avLst/>
            <a:gdLst>
              <a:gd name="connsiteX0" fmla="*/ 0 w 20665"/>
              <a:gd name="connsiteY0" fmla="*/ 0 h 149225"/>
              <a:gd name="connsiteX1" fmla="*/ 15875 w 20665"/>
              <a:gd name="connsiteY1" fmla="*/ 74613 h 149225"/>
              <a:gd name="connsiteX2" fmla="*/ 20637 w 20665"/>
              <a:gd name="connsiteY2" fmla="*/ 114300 h 149225"/>
              <a:gd name="connsiteX3" fmla="*/ 14287 w 2066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65" h="149225">
                <a:moveTo>
                  <a:pt x="0" y="0"/>
                </a:moveTo>
                <a:cubicBezTo>
                  <a:pt x="6218" y="27781"/>
                  <a:pt x="12436" y="55563"/>
                  <a:pt x="15875" y="74613"/>
                </a:cubicBezTo>
                <a:cubicBezTo>
                  <a:pt x="19314" y="93663"/>
                  <a:pt x="20902" y="101865"/>
                  <a:pt x="20637" y="114300"/>
                </a:cubicBezTo>
                <a:cubicBezTo>
                  <a:pt x="20372" y="126735"/>
                  <a:pt x="17329" y="137980"/>
                  <a:pt x="14287" y="1492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6CBC1DD3-F64C-41A4-89D8-C2EDD1A6537F}"/>
              </a:ext>
            </a:extLst>
          </p:cNvPr>
          <p:cNvSpPr/>
          <p:nvPr/>
        </p:nvSpPr>
        <p:spPr>
          <a:xfrm>
            <a:off x="6438900" y="6118225"/>
            <a:ext cx="114300" cy="16011"/>
          </a:xfrm>
          <a:custGeom>
            <a:avLst/>
            <a:gdLst>
              <a:gd name="connsiteX0" fmla="*/ 0 w 114300"/>
              <a:gd name="connsiteY0" fmla="*/ 6350 h 16011"/>
              <a:gd name="connsiteX1" fmla="*/ 66675 w 114300"/>
              <a:gd name="connsiteY1" fmla="*/ 15875 h 16011"/>
              <a:gd name="connsiteX2" fmla="*/ 114300 w 114300"/>
              <a:gd name="connsiteY2" fmla="*/ 0 h 1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" h="16011">
                <a:moveTo>
                  <a:pt x="0" y="6350"/>
                </a:moveTo>
                <a:cubicBezTo>
                  <a:pt x="23812" y="11641"/>
                  <a:pt x="47625" y="16933"/>
                  <a:pt x="66675" y="15875"/>
                </a:cubicBezTo>
                <a:cubicBezTo>
                  <a:pt x="85725" y="14817"/>
                  <a:pt x="100012" y="7408"/>
                  <a:pt x="114300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9976B9EF-A667-475F-9890-DE8A5F4BEE43}"/>
              </a:ext>
            </a:extLst>
          </p:cNvPr>
          <p:cNvSpPr/>
          <p:nvPr/>
        </p:nvSpPr>
        <p:spPr>
          <a:xfrm>
            <a:off x="7027863" y="6130925"/>
            <a:ext cx="103187" cy="27235"/>
          </a:xfrm>
          <a:custGeom>
            <a:avLst/>
            <a:gdLst>
              <a:gd name="connsiteX0" fmla="*/ 0 w 103187"/>
              <a:gd name="connsiteY0" fmla="*/ 11113 h 27235"/>
              <a:gd name="connsiteX1" fmla="*/ 66675 w 103187"/>
              <a:gd name="connsiteY1" fmla="*/ 26988 h 27235"/>
              <a:gd name="connsiteX2" fmla="*/ 103187 w 103187"/>
              <a:gd name="connsiteY2" fmla="*/ 0 h 2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87" h="27235">
                <a:moveTo>
                  <a:pt x="0" y="11113"/>
                </a:moveTo>
                <a:cubicBezTo>
                  <a:pt x="24738" y="19976"/>
                  <a:pt x="49477" y="28840"/>
                  <a:pt x="66675" y="26988"/>
                </a:cubicBezTo>
                <a:cubicBezTo>
                  <a:pt x="83873" y="25136"/>
                  <a:pt x="93530" y="12568"/>
                  <a:pt x="103187" y="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A985B735-5208-487D-B38E-3639449A1451}"/>
              </a:ext>
            </a:extLst>
          </p:cNvPr>
          <p:cNvSpPr/>
          <p:nvPr/>
        </p:nvSpPr>
        <p:spPr>
          <a:xfrm>
            <a:off x="5636284" y="2765425"/>
            <a:ext cx="199067" cy="738188"/>
          </a:xfrm>
          <a:custGeom>
            <a:avLst/>
            <a:gdLst>
              <a:gd name="connsiteX0" fmla="*/ 197779 w 199067"/>
              <a:gd name="connsiteY0" fmla="*/ 0 h 738188"/>
              <a:gd name="connsiteX1" fmla="*/ 172379 w 199067"/>
              <a:gd name="connsiteY1" fmla="*/ 57150 h 738188"/>
              <a:gd name="connsiteX2" fmla="*/ 16804 w 199067"/>
              <a:gd name="connsiteY2" fmla="*/ 171450 h 738188"/>
              <a:gd name="connsiteX3" fmla="*/ 5691 w 199067"/>
              <a:gd name="connsiteY3" fmla="*/ 230188 h 738188"/>
              <a:gd name="connsiteX4" fmla="*/ 29504 w 199067"/>
              <a:gd name="connsiteY4" fmla="*/ 363538 h 738188"/>
              <a:gd name="connsiteX5" fmla="*/ 88241 w 199067"/>
              <a:gd name="connsiteY5" fmla="*/ 568325 h 738188"/>
              <a:gd name="connsiteX6" fmla="*/ 135866 w 199067"/>
              <a:gd name="connsiteY6" fmla="*/ 7381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067" h="738188">
                <a:moveTo>
                  <a:pt x="197779" y="0"/>
                </a:moveTo>
                <a:cubicBezTo>
                  <a:pt x="200160" y="14287"/>
                  <a:pt x="202541" y="28575"/>
                  <a:pt x="172379" y="57150"/>
                </a:cubicBezTo>
                <a:cubicBezTo>
                  <a:pt x="142217" y="85725"/>
                  <a:pt x="44585" y="142610"/>
                  <a:pt x="16804" y="171450"/>
                </a:cubicBezTo>
                <a:cubicBezTo>
                  <a:pt x="-10977" y="200290"/>
                  <a:pt x="3574" y="198173"/>
                  <a:pt x="5691" y="230188"/>
                </a:cubicBezTo>
                <a:cubicBezTo>
                  <a:pt x="7808" y="262203"/>
                  <a:pt x="15746" y="307182"/>
                  <a:pt x="29504" y="363538"/>
                </a:cubicBezTo>
                <a:cubicBezTo>
                  <a:pt x="43262" y="419894"/>
                  <a:pt x="70514" y="505883"/>
                  <a:pt x="88241" y="568325"/>
                </a:cubicBezTo>
                <a:cubicBezTo>
                  <a:pt x="105968" y="630767"/>
                  <a:pt x="125283" y="709613"/>
                  <a:pt x="135866" y="7381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22CD528-A40E-4F2F-B660-A1843F809B55}"/>
              </a:ext>
            </a:extLst>
          </p:cNvPr>
          <p:cNvSpPr/>
          <p:nvPr/>
        </p:nvSpPr>
        <p:spPr>
          <a:xfrm>
            <a:off x="5954713" y="2749550"/>
            <a:ext cx="20637" cy="61913"/>
          </a:xfrm>
          <a:custGeom>
            <a:avLst/>
            <a:gdLst>
              <a:gd name="connsiteX0" fmla="*/ 20637 w 20637"/>
              <a:gd name="connsiteY0" fmla="*/ 0 h 61913"/>
              <a:gd name="connsiteX1" fmla="*/ 0 w 20637"/>
              <a:gd name="connsiteY1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37" h="61913">
                <a:moveTo>
                  <a:pt x="20637" y="0"/>
                </a:moveTo>
                <a:lnTo>
                  <a:pt x="0" y="61913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D78C9902-837D-4023-8842-B4C160038962}"/>
              </a:ext>
            </a:extLst>
          </p:cNvPr>
          <p:cNvSpPr/>
          <p:nvPr/>
        </p:nvSpPr>
        <p:spPr>
          <a:xfrm>
            <a:off x="6005513" y="2763838"/>
            <a:ext cx="15875" cy="58737"/>
          </a:xfrm>
          <a:custGeom>
            <a:avLst/>
            <a:gdLst>
              <a:gd name="connsiteX0" fmla="*/ 15875 w 15875"/>
              <a:gd name="connsiteY0" fmla="*/ 0 h 58737"/>
              <a:gd name="connsiteX1" fmla="*/ 0 w 15875"/>
              <a:gd name="connsiteY1" fmla="*/ 58737 h 5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75" h="58737">
                <a:moveTo>
                  <a:pt x="15875" y="0"/>
                </a:moveTo>
                <a:lnTo>
                  <a:pt x="0" y="5873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66593518-703E-4255-A20D-89B0AB114C58}"/>
              </a:ext>
            </a:extLst>
          </p:cNvPr>
          <p:cNvSpPr/>
          <p:nvPr/>
        </p:nvSpPr>
        <p:spPr>
          <a:xfrm>
            <a:off x="6192838" y="2809875"/>
            <a:ext cx="50749" cy="334963"/>
          </a:xfrm>
          <a:custGeom>
            <a:avLst/>
            <a:gdLst>
              <a:gd name="connsiteX0" fmla="*/ 6350 w 50749"/>
              <a:gd name="connsiteY0" fmla="*/ 0 h 334963"/>
              <a:gd name="connsiteX1" fmla="*/ 4762 w 50749"/>
              <a:gd name="connsiteY1" fmla="*/ 55563 h 334963"/>
              <a:gd name="connsiteX2" fmla="*/ 9525 w 50749"/>
              <a:gd name="connsiteY2" fmla="*/ 71438 h 334963"/>
              <a:gd name="connsiteX3" fmla="*/ 1587 w 50749"/>
              <a:gd name="connsiteY3" fmla="*/ 130175 h 334963"/>
              <a:gd name="connsiteX4" fmla="*/ 3175 w 50749"/>
              <a:gd name="connsiteY4" fmla="*/ 158750 h 334963"/>
              <a:gd name="connsiteX5" fmla="*/ 31750 w 50749"/>
              <a:gd name="connsiteY5" fmla="*/ 206375 h 334963"/>
              <a:gd name="connsiteX6" fmla="*/ 47625 w 50749"/>
              <a:gd name="connsiteY6" fmla="*/ 227013 h 334963"/>
              <a:gd name="connsiteX7" fmla="*/ 46037 w 50749"/>
              <a:gd name="connsiteY7" fmla="*/ 277813 h 334963"/>
              <a:gd name="connsiteX8" fmla="*/ 0 w 50749"/>
              <a:gd name="connsiteY8" fmla="*/ 334963 h 33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49" h="334963">
                <a:moveTo>
                  <a:pt x="6350" y="0"/>
                </a:moveTo>
                <a:cubicBezTo>
                  <a:pt x="5291" y="21828"/>
                  <a:pt x="4233" y="43657"/>
                  <a:pt x="4762" y="55563"/>
                </a:cubicBezTo>
                <a:cubicBezTo>
                  <a:pt x="5291" y="67469"/>
                  <a:pt x="10054" y="59003"/>
                  <a:pt x="9525" y="71438"/>
                </a:cubicBezTo>
                <a:cubicBezTo>
                  <a:pt x="8996" y="83873"/>
                  <a:pt x="2645" y="115623"/>
                  <a:pt x="1587" y="130175"/>
                </a:cubicBezTo>
                <a:cubicBezTo>
                  <a:pt x="529" y="144727"/>
                  <a:pt x="-1852" y="146050"/>
                  <a:pt x="3175" y="158750"/>
                </a:cubicBezTo>
                <a:cubicBezTo>
                  <a:pt x="8202" y="171450"/>
                  <a:pt x="24342" y="194998"/>
                  <a:pt x="31750" y="206375"/>
                </a:cubicBezTo>
                <a:cubicBezTo>
                  <a:pt x="39158" y="217752"/>
                  <a:pt x="45244" y="215107"/>
                  <a:pt x="47625" y="227013"/>
                </a:cubicBezTo>
                <a:cubicBezTo>
                  <a:pt x="50006" y="238919"/>
                  <a:pt x="53975" y="259821"/>
                  <a:pt x="46037" y="277813"/>
                </a:cubicBezTo>
                <a:cubicBezTo>
                  <a:pt x="38100" y="295805"/>
                  <a:pt x="19050" y="315384"/>
                  <a:pt x="0" y="3349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CCFCA8F-9E53-4F91-847F-CD0FFE05858F}"/>
              </a:ext>
            </a:extLst>
          </p:cNvPr>
          <p:cNvSpPr/>
          <p:nvPr/>
        </p:nvSpPr>
        <p:spPr>
          <a:xfrm>
            <a:off x="6237288" y="2900363"/>
            <a:ext cx="120520" cy="407987"/>
          </a:xfrm>
          <a:custGeom>
            <a:avLst/>
            <a:gdLst>
              <a:gd name="connsiteX0" fmla="*/ 111125 w 120520"/>
              <a:gd name="connsiteY0" fmla="*/ 0 h 407987"/>
              <a:gd name="connsiteX1" fmla="*/ 68262 w 120520"/>
              <a:gd name="connsiteY1" fmla="*/ 63500 h 407987"/>
              <a:gd name="connsiteX2" fmla="*/ 114300 w 120520"/>
              <a:gd name="connsiteY2" fmla="*/ 107950 h 407987"/>
              <a:gd name="connsiteX3" fmla="*/ 119062 w 120520"/>
              <a:gd name="connsiteY3" fmla="*/ 158750 h 407987"/>
              <a:gd name="connsiteX4" fmla="*/ 104775 w 120520"/>
              <a:gd name="connsiteY4" fmla="*/ 174625 h 407987"/>
              <a:gd name="connsiteX5" fmla="*/ 104775 w 120520"/>
              <a:gd name="connsiteY5" fmla="*/ 304800 h 407987"/>
              <a:gd name="connsiteX6" fmla="*/ 0 w 120520"/>
              <a:gd name="connsiteY6" fmla="*/ 407987 h 40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520" h="407987">
                <a:moveTo>
                  <a:pt x="111125" y="0"/>
                </a:moveTo>
                <a:cubicBezTo>
                  <a:pt x="89429" y="22754"/>
                  <a:pt x="67733" y="45508"/>
                  <a:pt x="68262" y="63500"/>
                </a:cubicBezTo>
                <a:cubicBezTo>
                  <a:pt x="68791" y="81492"/>
                  <a:pt x="105833" y="92075"/>
                  <a:pt x="114300" y="107950"/>
                </a:cubicBezTo>
                <a:cubicBezTo>
                  <a:pt x="122767" y="123825"/>
                  <a:pt x="120649" y="147638"/>
                  <a:pt x="119062" y="158750"/>
                </a:cubicBezTo>
                <a:cubicBezTo>
                  <a:pt x="117475" y="169862"/>
                  <a:pt x="107156" y="150283"/>
                  <a:pt x="104775" y="174625"/>
                </a:cubicBezTo>
                <a:cubicBezTo>
                  <a:pt x="102394" y="198967"/>
                  <a:pt x="122237" y="265906"/>
                  <a:pt x="104775" y="304800"/>
                </a:cubicBezTo>
                <a:cubicBezTo>
                  <a:pt x="87313" y="343694"/>
                  <a:pt x="43656" y="375840"/>
                  <a:pt x="0" y="4079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4AF617E4-020E-4C69-BC1F-B147F6A90824}"/>
              </a:ext>
            </a:extLst>
          </p:cNvPr>
          <p:cNvSpPr/>
          <p:nvPr/>
        </p:nvSpPr>
        <p:spPr>
          <a:xfrm>
            <a:off x="6210300" y="3128963"/>
            <a:ext cx="28575" cy="195262"/>
          </a:xfrm>
          <a:custGeom>
            <a:avLst/>
            <a:gdLst>
              <a:gd name="connsiteX0" fmla="*/ 0 w 28575"/>
              <a:gd name="connsiteY0" fmla="*/ 0 h 195262"/>
              <a:gd name="connsiteX1" fmla="*/ 23813 w 28575"/>
              <a:gd name="connsiteY1" fmla="*/ 53975 h 195262"/>
              <a:gd name="connsiteX2" fmla="*/ 28575 w 28575"/>
              <a:gd name="connsiteY2" fmla="*/ 79375 h 195262"/>
              <a:gd name="connsiteX3" fmla="*/ 23813 w 28575"/>
              <a:gd name="connsiteY3" fmla="*/ 104775 h 195262"/>
              <a:gd name="connsiteX4" fmla="*/ 6350 w 28575"/>
              <a:gd name="connsiteY4" fmla="*/ 133350 h 195262"/>
              <a:gd name="connsiteX5" fmla="*/ 14288 w 28575"/>
              <a:gd name="connsiteY5" fmla="*/ 195262 h 1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" h="195262">
                <a:moveTo>
                  <a:pt x="0" y="0"/>
                </a:moveTo>
                <a:cubicBezTo>
                  <a:pt x="9525" y="20373"/>
                  <a:pt x="19051" y="40746"/>
                  <a:pt x="23813" y="53975"/>
                </a:cubicBezTo>
                <a:cubicBezTo>
                  <a:pt x="28575" y="67204"/>
                  <a:pt x="28575" y="70908"/>
                  <a:pt x="28575" y="79375"/>
                </a:cubicBezTo>
                <a:cubicBezTo>
                  <a:pt x="28575" y="87842"/>
                  <a:pt x="27517" y="95779"/>
                  <a:pt x="23813" y="104775"/>
                </a:cubicBezTo>
                <a:cubicBezTo>
                  <a:pt x="20109" y="113771"/>
                  <a:pt x="7937" y="118269"/>
                  <a:pt x="6350" y="133350"/>
                </a:cubicBezTo>
                <a:cubicBezTo>
                  <a:pt x="4763" y="148431"/>
                  <a:pt x="9525" y="171846"/>
                  <a:pt x="14288" y="1952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8160F356-8480-4EB3-A8E1-01068EE82444}"/>
              </a:ext>
            </a:extLst>
          </p:cNvPr>
          <p:cNvSpPr/>
          <p:nvPr/>
        </p:nvSpPr>
        <p:spPr>
          <a:xfrm>
            <a:off x="5934075" y="2847975"/>
            <a:ext cx="468313" cy="169863"/>
          </a:xfrm>
          <a:custGeom>
            <a:avLst/>
            <a:gdLst>
              <a:gd name="connsiteX0" fmla="*/ 0 w 468313"/>
              <a:gd name="connsiteY0" fmla="*/ 0 h 169863"/>
              <a:gd name="connsiteX1" fmla="*/ 168275 w 468313"/>
              <a:gd name="connsiteY1" fmla="*/ 98425 h 169863"/>
              <a:gd name="connsiteX2" fmla="*/ 254000 w 468313"/>
              <a:gd name="connsiteY2" fmla="*/ 128588 h 169863"/>
              <a:gd name="connsiteX3" fmla="*/ 350838 w 468313"/>
              <a:gd name="connsiteY3" fmla="*/ 147638 h 169863"/>
              <a:gd name="connsiteX4" fmla="*/ 404813 w 468313"/>
              <a:gd name="connsiteY4" fmla="*/ 155575 h 169863"/>
              <a:gd name="connsiteX5" fmla="*/ 468313 w 468313"/>
              <a:gd name="connsiteY5" fmla="*/ 169863 h 16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313" h="169863">
                <a:moveTo>
                  <a:pt x="0" y="0"/>
                </a:moveTo>
                <a:cubicBezTo>
                  <a:pt x="62971" y="38497"/>
                  <a:pt x="125942" y="76994"/>
                  <a:pt x="168275" y="98425"/>
                </a:cubicBezTo>
                <a:cubicBezTo>
                  <a:pt x="210608" y="119856"/>
                  <a:pt x="223573" y="120386"/>
                  <a:pt x="254000" y="128588"/>
                </a:cubicBezTo>
                <a:cubicBezTo>
                  <a:pt x="284427" y="136790"/>
                  <a:pt x="325703" y="143140"/>
                  <a:pt x="350838" y="147638"/>
                </a:cubicBezTo>
                <a:cubicBezTo>
                  <a:pt x="375974" y="152136"/>
                  <a:pt x="385234" y="151871"/>
                  <a:pt x="404813" y="155575"/>
                </a:cubicBezTo>
                <a:cubicBezTo>
                  <a:pt x="424392" y="159279"/>
                  <a:pt x="446352" y="164571"/>
                  <a:pt x="468313" y="1698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4B085B0-27D3-4500-8524-87F51C9AFA74}"/>
              </a:ext>
            </a:extLst>
          </p:cNvPr>
          <p:cNvSpPr/>
          <p:nvPr/>
        </p:nvSpPr>
        <p:spPr>
          <a:xfrm>
            <a:off x="6164263" y="3051175"/>
            <a:ext cx="238125" cy="73025"/>
          </a:xfrm>
          <a:custGeom>
            <a:avLst/>
            <a:gdLst>
              <a:gd name="connsiteX0" fmla="*/ 0 w 238125"/>
              <a:gd name="connsiteY0" fmla="*/ 0 h 73025"/>
              <a:gd name="connsiteX1" fmla="*/ 161925 w 238125"/>
              <a:gd name="connsiteY1" fmla="*/ 58738 h 73025"/>
              <a:gd name="connsiteX2" fmla="*/ 238125 w 238125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125" h="73025">
                <a:moveTo>
                  <a:pt x="0" y="0"/>
                </a:moveTo>
                <a:cubicBezTo>
                  <a:pt x="61119" y="23283"/>
                  <a:pt x="122238" y="46567"/>
                  <a:pt x="161925" y="58738"/>
                </a:cubicBezTo>
                <a:cubicBezTo>
                  <a:pt x="201612" y="70909"/>
                  <a:pt x="219868" y="71967"/>
                  <a:pt x="238125" y="73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F917792-ACCE-4B8E-ABDA-E29EB6F91E6C}"/>
              </a:ext>
            </a:extLst>
          </p:cNvPr>
          <p:cNvSpPr/>
          <p:nvPr/>
        </p:nvSpPr>
        <p:spPr>
          <a:xfrm>
            <a:off x="5767388" y="3098800"/>
            <a:ext cx="317500" cy="144463"/>
          </a:xfrm>
          <a:custGeom>
            <a:avLst/>
            <a:gdLst>
              <a:gd name="connsiteX0" fmla="*/ 0 w 317500"/>
              <a:gd name="connsiteY0" fmla="*/ 0 h 144463"/>
              <a:gd name="connsiteX1" fmla="*/ 153987 w 317500"/>
              <a:gd name="connsiteY1" fmla="*/ 55563 h 144463"/>
              <a:gd name="connsiteX2" fmla="*/ 233362 w 317500"/>
              <a:gd name="connsiteY2" fmla="*/ 96838 h 144463"/>
              <a:gd name="connsiteX3" fmla="*/ 317500 w 317500"/>
              <a:gd name="connsiteY3" fmla="*/ 144463 h 14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500" h="144463">
                <a:moveTo>
                  <a:pt x="0" y="0"/>
                </a:moveTo>
                <a:cubicBezTo>
                  <a:pt x="57546" y="19711"/>
                  <a:pt x="115093" y="39423"/>
                  <a:pt x="153987" y="55563"/>
                </a:cubicBezTo>
                <a:cubicBezTo>
                  <a:pt x="192881" y="71703"/>
                  <a:pt x="206110" y="82021"/>
                  <a:pt x="233362" y="96838"/>
                </a:cubicBezTo>
                <a:cubicBezTo>
                  <a:pt x="260614" y="111655"/>
                  <a:pt x="317500" y="144463"/>
                  <a:pt x="317500" y="1444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C5764764-BC48-49CD-9EE0-E39E23BCCF80}"/>
              </a:ext>
            </a:extLst>
          </p:cNvPr>
          <p:cNvSpPr/>
          <p:nvPr/>
        </p:nvSpPr>
        <p:spPr>
          <a:xfrm>
            <a:off x="5770563" y="3514725"/>
            <a:ext cx="222250" cy="915988"/>
          </a:xfrm>
          <a:custGeom>
            <a:avLst/>
            <a:gdLst>
              <a:gd name="connsiteX0" fmla="*/ 0 w 222250"/>
              <a:gd name="connsiteY0" fmla="*/ 0 h 915988"/>
              <a:gd name="connsiteX1" fmla="*/ 33337 w 222250"/>
              <a:gd name="connsiteY1" fmla="*/ 146050 h 915988"/>
              <a:gd name="connsiteX2" fmla="*/ 85725 w 222250"/>
              <a:gd name="connsiteY2" fmla="*/ 376238 h 915988"/>
              <a:gd name="connsiteX3" fmla="*/ 136525 w 222250"/>
              <a:gd name="connsiteY3" fmla="*/ 544513 h 915988"/>
              <a:gd name="connsiteX4" fmla="*/ 222250 w 222250"/>
              <a:gd name="connsiteY4" fmla="*/ 915988 h 9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50" h="915988">
                <a:moveTo>
                  <a:pt x="0" y="0"/>
                </a:moveTo>
                <a:lnTo>
                  <a:pt x="33337" y="146050"/>
                </a:lnTo>
                <a:cubicBezTo>
                  <a:pt x="47624" y="208756"/>
                  <a:pt x="68527" y="309828"/>
                  <a:pt x="85725" y="376238"/>
                </a:cubicBezTo>
                <a:cubicBezTo>
                  <a:pt x="102923" y="442648"/>
                  <a:pt x="113771" y="454555"/>
                  <a:pt x="136525" y="544513"/>
                </a:cubicBezTo>
                <a:cubicBezTo>
                  <a:pt x="159279" y="634471"/>
                  <a:pt x="190764" y="775229"/>
                  <a:pt x="222250" y="91598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1181C8D1-37C6-44AC-8BD0-2B88117E3C43}"/>
              </a:ext>
            </a:extLst>
          </p:cNvPr>
          <p:cNvSpPr/>
          <p:nvPr/>
        </p:nvSpPr>
        <p:spPr>
          <a:xfrm>
            <a:off x="6064250" y="3370249"/>
            <a:ext cx="571500" cy="347676"/>
          </a:xfrm>
          <a:custGeom>
            <a:avLst/>
            <a:gdLst>
              <a:gd name="connsiteX0" fmla="*/ 0 w 571500"/>
              <a:gd name="connsiteY0" fmla="*/ 247664 h 347676"/>
              <a:gd name="connsiteX1" fmla="*/ 22225 w 571500"/>
              <a:gd name="connsiteY1" fmla="*/ 155589 h 347676"/>
              <a:gd name="connsiteX2" fmla="*/ 71438 w 571500"/>
              <a:gd name="connsiteY2" fmla="*/ 63514 h 347676"/>
              <a:gd name="connsiteX3" fmla="*/ 149225 w 571500"/>
              <a:gd name="connsiteY3" fmla="*/ 14 h 347676"/>
              <a:gd name="connsiteX4" fmla="*/ 269875 w 571500"/>
              <a:gd name="connsiteY4" fmla="*/ 58751 h 347676"/>
              <a:gd name="connsiteX5" fmla="*/ 392113 w 571500"/>
              <a:gd name="connsiteY5" fmla="*/ 171464 h 347676"/>
              <a:gd name="connsiteX6" fmla="*/ 571500 w 571500"/>
              <a:gd name="connsiteY6" fmla="*/ 347676 h 34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500" h="347676">
                <a:moveTo>
                  <a:pt x="0" y="247664"/>
                </a:moveTo>
                <a:cubicBezTo>
                  <a:pt x="5159" y="216972"/>
                  <a:pt x="10319" y="186281"/>
                  <a:pt x="22225" y="155589"/>
                </a:cubicBezTo>
                <a:cubicBezTo>
                  <a:pt x="34131" y="124897"/>
                  <a:pt x="50271" y="89443"/>
                  <a:pt x="71438" y="63514"/>
                </a:cubicBezTo>
                <a:cubicBezTo>
                  <a:pt x="92605" y="37585"/>
                  <a:pt x="116152" y="808"/>
                  <a:pt x="149225" y="14"/>
                </a:cubicBezTo>
                <a:cubicBezTo>
                  <a:pt x="182298" y="-780"/>
                  <a:pt x="229394" y="30176"/>
                  <a:pt x="269875" y="58751"/>
                </a:cubicBezTo>
                <a:cubicBezTo>
                  <a:pt x="310356" y="87326"/>
                  <a:pt x="341842" y="123310"/>
                  <a:pt x="392113" y="171464"/>
                </a:cubicBezTo>
                <a:cubicBezTo>
                  <a:pt x="442384" y="219618"/>
                  <a:pt x="506942" y="283647"/>
                  <a:pt x="571500" y="347676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2F4E8433-D299-40CE-BE52-6173ADADA2BC}"/>
              </a:ext>
            </a:extLst>
          </p:cNvPr>
          <p:cNvSpPr/>
          <p:nvPr/>
        </p:nvSpPr>
        <p:spPr>
          <a:xfrm>
            <a:off x="6165850" y="3405188"/>
            <a:ext cx="109538" cy="822325"/>
          </a:xfrm>
          <a:custGeom>
            <a:avLst/>
            <a:gdLst>
              <a:gd name="connsiteX0" fmla="*/ 0 w 109538"/>
              <a:gd name="connsiteY0" fmla="*/ 0 h 822325"/>
              <a:gd name="connsiteX1" fmla="*/ 19050 w 109538"/>
              <a:gd name="connsiteY1" fmla="*/ 315912 h 822325"/>
              <a:gd name="connsiteX2" fmla="*/ 55563 w 109538"/>
              <a:gd name="connsiteY2" fmla="*/ 482600 h 822325"/>
              <a:gd name="connsiteX3" fmla="*/ 84138 w 109538"/>
              <a:gd name="connsiteY3" fmla="*/ 679450 h 822325"/>
              <a:gd name="connsiteX4" fmla="*/ 109538 w 109538"/>
              <a:gd name="connsiteY4" fmla="*/ 82232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8" h="822325">
                <a:moveTo>
                  <a:pt x="0" y="0"/>
                </a:moveTo>
                <a:cubicBezTo>
                  <a:pt x="4895" y="117739"/>
                  <a:pt x="9790" y="235479"/>
                  <a:pt x="19050" y="315912"/>
                </a:cubicBezTo>
                <a:cubicBezTo>
                  <a:pt x="28310" y="396345"/>
                  <a:pt x="44715" y="422010"/>
                  <a:pt x="55563" y="482600"/>
                </a:cubicBezTo>
                <a:cubicBezTo>
                  <a:pt x="66411" y="543190"/>
                  <a:pt x="75142" y="622829"/>
                  <a:pt x="84138" y="679450"/>
                </a:cubicBezTo>
                <a:cubicBezTo>
                  <a:pt x="93134" y="736071"/>
                  <a:pt x="101336" y="779198"/>
                  <a:pt x="109538" y="822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85CA637F-305A-4CBE-B61D-33CA83E58372}"/>
              </a:ext>
            </a:extLst>
          </p:cNvPr>
          <p:cNvSpPr/>
          <p:nvPr/>
        </p:nvSpPr>
        <p:spPr>
          <a:xfrm>
            <a:off x="6386513" y="3479800"/>
            <a:ext cx="376237" cy="893763"/>
          </a:xfrm>
          <a:custGeom>
            <a:avLst/>
            <a:gdLst>
              <a:gd name="connsiteX0" fmla="*/ 0 w 376237"/>
              <a:gd name="connsiteY0" fmla="*/ 0 h 893763"/>
              <a:gd name="connsiteX1" fmla="*/ 114300 w 376237"/>
              <a:gd name="connsiteY1" fmla="*/ 231775 h 893763"/>
              <a:gd name="connsiteX2" fmla="*/ 195262 w 376237"/>
              <a:gd name="connsiteY2" fmla="*/ 419100 h 893763"/>
              <a:gd name="connsiteX3" fmla="*/ 242887 w 376237"/>
              <a:gd name="connsiteY3" fmla="*/ 522288 h 893763"/>
              <a:gd name="connsiteX4" fmla="*/ 276225 w 376237"/>
              <a:gd name="connsiteY4" fmla="*/ 663575 h 893763"/>
              <a:gd name="connsiteX5" fmla="*/ 376237 w 376237"/>
              <a:gd name="connsiteY5" fmla="*/ 893763 h 8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237" h="893763">
                <a:moveTo>
                  <a:pt x="0" y="0"/>
                </a:moveTo>
                <a:cubicBezTo>
                  <a:pt x="40878" y="80962"/>
                  <a:pt x="81756" y="161925"/>
                  <a:pt x="114300" y="231775"/>
                </a:cubicBezTo>
                <a:cubicBezTo>
                  <a:pt x="146844" y="301625"/>
                  <a:pt x="173831" y="370681"/>
                  <a:pt x="195262" y="419100"/>
                </a:cubicBezTo>
                <a:cubicBezTo>
                  <a:pt x="216693" y="467519"/>
                  <a:pt x="229393" y="481542"/>
                  <a:pt x="242887" y="522288"/>
                </a:cubicBezTo>
                <a:cubicBezTo>
                  <a:pt x="256381" y="563034"/>
                  <a:pt x="254000" y="601662"/>
                  <a:pt x="276225" y="663575"/>
                </a:cubicBezTo>
                <a:cubicBezTo>
                  <a:pt x="298450" y="725488"/>
                  <a:pt x="337343" y="809625"/>
                  <a:pt x="376237" y="893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06F01FC-3E20-4476-BBE1-FB02B23C567F}"/>
              </a:ext>
            </a:extLst>
          </p:cNvPr>
          <p:cNvSpPr/>
          <p:nvPr/>
        </p:nvSpPr>
        <p:spPr>
          <a:xfrm>
            <a:off x="6804025" y="3402013"/>
            <a:ext cx="236538" cy="928687"/>
          </a:xfrm>
          <a:custGeom>
            <a:avLst/>
            <a:gdLst>
              <a:gd name="connsiteX0" fmla="*/ 0 w 236538"/>
              <a:gd name="connsiteY0" fmla="*/ 0 h 928687"/>
              <a:gd name="connsiteX1" fmla="*/ 34925 w 236538"/>
              <a:gd name="connsiteY1" fmla="*/ 190500 h 928687"/>
              <a:gd name="connsiteX2" fmla="*/ 103188 w 236538"/>
              <a:gd name="connsiteY2" fmla="*/ 384175 h 928687"/>
              <a:gd name="connsiteX3" fmla="*/ 125413 w 236538"/>
              <a:gd name="connsiteY3" fmla="*/ 511175 h 928687"/>
              <a:gd name="connsiteX4" fmla="*/ 157163 w 236538"/>
              <a:gd name="connsiteY4" fmla="*/ 635000 h 928687"/>
              <a:gd name="connsiteX5" fmla="*/ 157163 w 236538"/>
              <a:gd name="connsiteY5" fmla="*/ 668337 h 928687"/>
              <a:gd name="connsiteX6" fmla="*/ 236538 w 236538"/>
              <a:gd name="connsiteY6" fmla="*/ 928687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538" h="928687">
                <a:moveTo>
                  <a:pt x="0" y="0"/>
                </a:moveTo>
                <a:cubicBezTo>
                  <a:pt x="8863" y="63235"/>
                  <a:pt x="17727" y="126471"/>
                  <a:pt x="34925" y="190500"/>
                </a:cubicBezTo>
                <a:cubicBezTo>
                  <a:pt x="52123" y="254529"/>
                  <a:pt x="88107" y="330729"/>
                  <a:pt x="103188" y="384175"/>
                </a:cubicBezTo>
                <a:cubicBezTo>
                  <a:pt x="118269" y="437621"/>
                  <a:pt x="116417" y="469371"/>
                  <a:pt x="125413" y="511175"/>
                </a:cubicBezTo>
                <a:cubicBezTo>
                  <a:pt x="134409" y="552979"/>
                  <a:pt x="151871" y="608806"/>
                  <a:pt x="157163" y="635000"/>
                </a:cubicBezTo>
                <a:cubicBezTo>
                  <a:pt x="162455" y="661194"/>
                  <a:pt x="143934" y="619389"/>
                  <a:pt x="157163" y="668337"/>
                </a:cubicBezTo>
                <a:cubicBezTo>
                  <a:pt x="170392" y="717285"/>
                  <a:pt x="203465" y="822986"/>
                  <a:pt x="236538" y="92868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3DE6597E-AE7D-41C5-A94E-A325ED93A3E0}"/>
              </a:ext>
            </a:extLst>
          </p:cNvPr>
          <p:cNvSpPr/>
          <p:nvPr/>
        </p:nvSpPr>
        <p:spPr>
          <a:xfrm>
            <a:off x="5992361" y="4429125"/>
            <a:ext cx="132214" cy="639763"/>
          </a:xfrm>
          <a:custGeom>
            <a:avLst/>
            <a:gdLst>
              <a:gd name="connsiteX0" fmla="*/ 452 w 132214"/>
              <a:gd name="connsiteY0" fmla="*/ 0 h 639763"/>
              <a:gd name="connsiteX1" fmla="*/ 13152 w 132214"/>
              <a:gd name="connsiteY1" fmla="*/ 171450 h 639763"/>
              <a:gd name="connsiteX2" fmla="*/ 87764 w 132214"/>
              <a:gd name="connsiteY2" fmla="*/ 363538 h 639763"/>
              <a:gd name="connsiteX3" fmla="*/ 114752 w 132214"/>
              <a:gd name="connsiteY3" fmla="*/ 508000 h 639763"/>
              <a:gd name="connsiteX4" fmla="*/ 132214 w 132214"/>
              <a:gd name="connsiteY4" fmla="*/ 639763 h 6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214" h="639763">
                <a:moveTo>
                  <a:pt x="452" y="0"/>
                </a:moveTo>
                <a:cubicBezTo>
                  <a:pt x="-474" y="55430"/>
                  <a:pt x="-1400" y="110860"/>
                  <a:pt x="13152" y="171450"/>
                </a:cubicBezTo>
                <a:cubicBezTo>
                  <a:pt x="27704" y="232040"/>
                  <a:pt x="70831" y="307446"/>
                  <a:pt x="87764" y="363538"/>
                </a:cubicBezTo>
                <a:cubicBezTo>
                  <a:pt x="104697" y="419630"/>
                  <a:pt x="107344" y="461963"/>
                  <a:pt x="114752" y="508000"/>
                </a:cubicBezTo>
                <a:cubicBezTo>
                  <a:pt x="122160" y="554038"/>
                  <a:pt x="127187" y="596900"/>
                  <a:pt x="132214" y="6397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E16BFC88-12B1-430E-BF6C-68D69E6E26CC}"/>
              </a:ext>
            </a:extLst>
          </p:cNvPr>
          <p:cNvSpPr/>
          <p:nvPr/>
        </p:nvSpPr>
        <p:spPr>
          <a:xfrm>
            <a:off x="6121400" y="5064125"/>
            <a:ext cx="151327" cy="855663"/>
          </a:xfrm>
          <a:custGeom>
            <a:avLst/>
            <a:gdLst>
              <a:gd name="connsiteX0" fmla="*/ 0 w 151327"/>
              <a:gd name="connsiteY0" fmla="*/ 0 h 855663"/>
              <a:gd name="connsiteX1" fmla="*/ 15875 w 151327"/>
              <a:gd name="connsiteY1" fmla="*/ 150813 h 855663"/>
              <a:gd name="connsiteX2" fmla="*/ 57150 w 151327"/>
              <a:gd name="connsiteY2" fmla="*/ 363538 h 855663"/>
              <a:gd name="connsiteX3" fmla="*/ 104775 w 151327"/>
              <a:gd name="connsiteY3" fmla="*/ 560388 h 855663"/>
              <a:gd name="connsiteX4" fmla="*/ 150813 w 151327"/>
              <a:gd name="connsiteY4" fmla="*/ 763588 h 855663"/>
              <a:gd name="connsiteX5" fmla="*/ 125413 w 151327"/>
              <a:gd name="connsiteY5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327" h="855663">
                <a:moveTo>
                  <a:pt x="0" y="0"/>
                </a:moveTo>
                <a:cubicBezTo>
                  <a:pt x="3175" y="45111"/>
                  <a:pt x="6350" y="90223"/>
                  <a:pt x="15875" y="150813"/>
                </a:cubicBezTo>
                <a:cubicBezTo>
                  <a:pt x="25400" y="211403"/>
                  <a:pt x="42333" y="295276"/>
                  <a:pt x="57150" y="363538"/>
                </a:cubicBezTo>
                <a:cubicBezTo>
                  <a:pt x="71967" y="431801"/>
                  <a:pt x="89165" y="493713"/>
                  <a:pt x="104775" y="560388"/>
                </a:cubicBezTo>
                <a:cubicBezTo>
                  <a:pt x="120386" y="627063"/>
                  <a:pt x="147373" y="714376"/>
                  <a:pt x="150813" y="763588"/>
                </a:cubicBezTo>
                <a:cubicBezTo>
                  <a:pt x="154253" y="812800"/>
                  <a:pt x="139833" y="834231"/>
                  <a:pt x="125413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F20359C7-F747-4428-A395-4ECEF02104D7}"/>
              </a:ext>
            </a:extLst>
          </p:cNvPr>
          <p:cNvSpPr/>
          <p:nvPr/>
        </p:nvSpPr>
        <p:spPr>
          <a:xfrm>
            <a:off x="6275388" y="4224338"/>
            <a:ext cx="204787" cy="887412"/>
          </a:xfrm>
          <a:custGeom>
            <a:avLst/>
            <a:gdLst>
              <a:gd name="connsiteX0" fmla="*/ 0 w 204787"/>
              <a:gd name="connsiteY0" fmla="*/ 0 h 887412"/>
              <a:gd name="connsiteX1" fmla="*/ 19050 w 204787"/>
              <a:gd name="connsiteY1" fmla="*/ 182562 h 887412"/>
              <a:gd name="connsiteX2" fmla="*/ 33337 w 204787"/>
              <a:gd name="connsiteY2" fmla="*/ 320675 h 887412"/>
              <a:gd name="connsiteX3" fmla="*/ 74612 w 204787"/>
              <a:gd name="connsiteY3" fmla="*/ 422275 h 887412"/>
              <a:gd name="connsiteX4" fmla="*/ 173037 w 204787"/>
              <a:gd name="connsiteY4" fmla="*/ 715962 h 887412"/>
              <a:gd name="connsiteX5" fmla="*/ 204787 w 204787"/>
              <a:gd name="connsiteY5" fmla="*/ 887412 h 88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787" h="887412">
                <a:moveTo>
                  <a:pt x="0" y="0"/>
                </a:moveTo>
                <a:cubicBezTo>
                  <a:pt x="6747" y="64558"/>
                  <a:pt x="13494" y="129116"/>
                  <a:pt x="19050" y="182562"/>
                </a:cubicBezTo>
                <a:cubicBezTo>
                  <a:pt x="24606" y="236008"/>
                  <a:pt x="24077" y="280723"/>
                  <a:pt x="33337" y="320675"/>
                </a:cubicBezTo>
                <a:cubicBezTo>
                  <a:pt x="42597" y="360627"/>
                  <a:pt x="51329" y="356394"/>
                  <a:pt x="74612" y="422275"/>
                </a:cubicBezTo>
                <a:cubicBezTo>
                  <a:pt x="97895" y="488156"/>
                  <a:pt x="151341" y="638439"/>
                  <a:pt x="173037" y="715962"/>
                </a:cubicBezTo>
                <a:cubicBezTo>
                  <a:pt x="194733" y="793485"/>
                  <a:pt x="199760" y="840448"/>
                  <a:pt x="204787" y="8874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743F6E2-5616-47DC-8890-5897B31CBF14}"/>
              </a:ext>
            </a:extLst>
          </p:cNvPr>
          <p:cNvSpPr/>
          <p:nvPr/>
        </p:nvSpPr>
        <p:spPr>
          <a:xfrm>
            <a:off x="6477000" y="5102225"/>
            <a:ext cx="163513" cy="831850"/>
          </a:xfrm>
          <a:custGeom>
            <a:avLst/>
            <a:gdLst>
              <a:gd name="connsiteX0" fmla="*/ 0 w 163513"/>
              <a:gd name="connsiteY0" fmla="*/ 0 h 831850"/>
              <a:gd name="connsiteX1" fmla="*/ 23813 w 163513"/>
              <a:gd name="connsiteY1" fmla="*/ 214313 h 831850"/>
              <a:gd name="connsiteX2" fmla="*/ 63500 w 163513"/>
              <a:gd name="connsiteY2" fmla="*/ 547688 h 831850"/>
              <a:gd name="connsiteX3" fmla="*/ 76200 w 163513"/>
              <a:gd name="connsiteY3" fmla="*/ 633413 h 831850"/>
              <a:gd name="connsiteX4" fmla="*/ 144463 w 163513"/>
              <a:gd name="connsiteY4" fmla="*/ 798513 h 831850"/>
              <a:gd name="connsiteX5" fmla="*/ 163513 w 163513"/>
              <a:gd name="connsiteY5" fmla="*/ 831850 h 831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13" h="831850">
                <a:moveTo>
                  <a:pt x="0" y="0"/>
                </a:moveTo>
                <a:cubicBezTo>
                  <a:pt x="6615" y="61516"/>
                  <a:pt x="13230" y="123032"/>
                  <a:pt x="23813" y="214313"/>
                </a:cubicBezTo>
                <a:cubicBezTo>
                  <a:pt x="34396" y="305594"/>
                  <a:pt x="54769" y="477838"/>
                  <a:pt x="63500" y="547688"/>
                </a:cubicBezTo>
                <a:cubicBezTo>
                  <a:pt x="72231" y="617538"/>
                  <a:pt x="62706" y="591609"/>
                  <a:pt x="76200" y="633413"/>
                </a:cubicBezTo>
                <a:cubicBezTo>
                  <a:pt x="89694" y="675217"/>
                  <a:pt x="129911" y="765440"/>
                  <a:pt x="144463" y="798513"/>
                </a:cubicBezTo>
                <a:cubicBezTo>
                  <a:pt x="159015" y="831586"/>
                  <a:pt x="161264" y="831718"/>
                  <a:pt x="163513" y="8318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5B1BE256-A00E-4FFD-AA4D-9B6F58F3DEB1}"/>
              </a:ext>
            </a:extLst>
          </p:cNvPr>
          <p:cNvSpPr/>
          <p:nvPr/>
        </p:nvSpPr>
        <p:spPr>
          <a:xfrm>
            <a:off x="6253163" y="5934075"/>
            <a:ext cx="393700" cy="38248"/>
          </a:xfrm>
          <a:custGeom>
            <a:avLst/>
            <a:gdLst>
              <a:gd name="connsiteX0" fmla="*/ 0 w 393700"/>
              <a:gd name="connsiteY0" fmla="*/ 0 h 38248"/>
              <a:gd name="connsiteX1" fmla="*/ 177800 w 393700"/>
              <a:gd name="connsiteY1" fmla="*/ 33338 h 38248"/>
              <a:gd name="connsiteX2" fmla="*/ 334962 w 393700"/>
              <a:gd name="connsiteY2" fmla="*/ 34925 h 38248"/>
              <a:gd name="connsiteX3" fmla="*/ 393700 w 393700"/>
              <a:gd name="connsiteY3" fmla="*/ 3175 h 3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700" h="38248">
                <a:moveTo>
                  <a:pt x="0" y="0"/>
                </a:moveTo>
                <a:cubicBezTo>
                  <a:pt x="60986" y="13758"/>
                  <a:pt x="121973" y="27517"/>
                  <a:pt x="177800" y="33338"/>
                </a:cubicBezTo>
                <a:cubicBezTo>
                  <a:pt x="233627" y="39159"/>
                  <a:pt x="298979" y="39952"/>
                  <a:pt x="334962" y="34925"/>
                </a:cubicBezTo>
                <a:cubicBezTo>
                  <a:pt x="370945" y="29898"/>
                  <a:pt x="382322" y="16536"/>
                  <a:pt x="393700" y="31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06C50BD-25CA-408F-A582-F96061F43861}"/>
              </a:ext>
            </a:extLst>
          </p:cNvPr>
          <p:cNvSpPr/>
          <p:nvPr/>
        </p:nvSpPr>
        <p:spPr>
          <a:xfrm>
            <a:off x="7038975" y="4329113"/>
            <a:ext cx="160338" cy="833437"/>
          </a:xfrm>
          <a:custGeom>
            <a:avLst/>
            <a:gdLst>
              <a:gd name="connsiteX0" fmla="*/ 0 w 160338"/>
              <a:gd name="connsiteY0" fmla="*/ 0 h 833437"/>
              <a:gd name="connsiteX1" fmla="*/ 33338 w 160338"/>
              <a:gd name="connsiteY1" fmla="*/ 144462 h 833437"/>
              <a:gd name="connsiteX2" fmla="*/ 150813 w 160338"/>
              <a:gd name="connsiteY2" fmla="*/ 433387 h 833437"/>
              <a:gd name="connsiteX3" fmla="*/ 139700 w 160338"/>
              <a:gd name="connsiteY3" fmla="*/ 498475 h 833437"/>
              <a:gd name="connsiteX4" fmla="*/ 120650 w 160338"/>
              <a:gd name="connsiteY4" fmla="*/ 598487 h 833437"/>
              <a:gd name="connsiteX5" fmla="*/ 125413 w 160338"/>
              <a:gd name="connsiteY5" fmla="*/ 688975 h 833437"/>
              <a:gd name="connsiteX6" fmla="*/ 160338 w 160338"/>
              <a:gd name="connsiteY6" fmla="*/ 833437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38" h="833437">
                <a:moveTo>
                  <a:pt x="0" y="0"/>
                </a:moveTo>
                <a:cubicBezTo>
                  <a:pt x="4101" y="36115"/>
                  <a:pt x="8203" y="72231"/>
                  <a:pt x="33338" y="144462"/>
                </a:cubicBezTo>
                <a:cubicBezTo>
                  <a:pt x="58474" y="216693"/>
                  <a:pt x="133086" y="374385"/>
                  <a:pt x="150813" y="433387"/>
                </a:cubicBezTo>
                <a:cubicBezTo>
                  <a:pt x="168540" y="492389"/>
                  <a:pt x="144727" y="470958"/>
                  <a:pt x="139700" y="498475"/>
                </a:cubicBezTo>
                <a:cubicBezTo>
                  <a:pt x="134673" y="525992"/>
                  <a:pt x="123031" y="566737"/>
                  <a:pt x="120650" y="598487"/>
                </a:cubicBezTo>
                <a:cubicBezTo>
                  <a:pt x="118269" y="630237"/>
                  <a:pt x="118798" y="649817"/>
                  <a:pt x="125413" y="688975"/>
                </a:cubicBezTo>
                <a:cubicBezTo>
                  <a:pt x="132028" y="728133"/>
                  <a:pt x="146183" y="780785"/>
                  <a:pt x="160338" y="8334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693E480A-24A4-4287-BCAC-11B3640D8C22}"/>
              </a:ext>
            </a:extLst>
          </p:cNvPr>
          <p:cNvSpPr/>
          <p:nvPr/>
        </p:nvSpPr>
        <p:spPr>
          <a:xfrm>
            <a:off x="6757988" y="4375150"/>
            <a:ext cx="116136" cy="855663"/>
          </a:xfrm>
          <a:custGeom>
            <a:avLst/>
            <a:gdLst>
              <a:gd name="connsiteX0" fmla="*/ 0 w 116136"/>
              <a:gd name="connsiteY0" fmla="*/ 0 h 855663"/>
              <a:gd name="connsiteX1" fmla="*/ 55562 w 116136"/>
              <a:gd name="connsiteY1" fmla="*/ 147638 h 855663"/>
              <a:gd name="connsiteX2" fmla="*/ 92075 w 116136"/>
              <a:gd name="connsiteY2" fmla="*/ 236538 h 855663"/>
              <a:gd name="connsiteX3" fmla="*/ 65087 w 116136"/>
              <a:gd name="connsiteY3" fmla="*/ 280988 h 855663"/>
              <a:gd name="connsiteX4" fmla="*/ 85725 w 116136"/>
              <a:gd name="connsiteY4" fmla="*/ 328613 h 855663"/>
              <a:gd name="connsiteX5" fmla="*/ 115887 w 116136"/>
              <a:gd name="connsiteY5" fmla="*/ 392113 h 855663"/>
              <a:gd name="connsiteX6" fmla="*/ 100012 w 116136"/>
              <a:gd name="connsiteY6" fmla="*/ 515938 h 855663"/>
              <a:gd name="connsiteX7" fmla="*/ 98425 w 116136"/>
              <a:gd name="connsiteY7" fmla="*/ 777875 h 855663"/>
              <a:gd name="connsiteX8" fmla="*/ 101600 w 116136"/>
              <a:gd name="connsiteY8" fmla="*/ 855663 h 85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136" h="855663">
                <a:moveTo>
                  <a:pt x="0" y="0"/>
                </a:moveTo>
                <a:cubicBezTo>
                  <a:pt x="20108" y="54107"/>
                  <a:pt x="40216" y="108215"/>
                  <a:pt x="55562" y="147638"/>
                </a:cubicBezTo>
                <a:cubicBezTo>
                  <a:pt x="70908" y="187061"/>
                  <a:pt x="90488" y="214313"/>
                  <a:pt x="92075" y="236538"/>
                </a:cubicBezTo>
                <a:cubicBezTo>
                  <a:pt x="93662" y="258763"/>
                  <a:pt x="66145" y="265642"/>
                  <a:pt x="65087" y="280988"/>
                </a:cubicBezTo>
                <a:cubicBezTo>
                  <a:pt x="64029" y="296334"/>
                  <a:pt x="77258" y="310092"/>
                  <a:pt x="85725" y="328613"/>
                </a:cubicBezTo>
                <a:cubicBezTo>
                  <a:pt x="94192" y="347134"/>
                  <a:pt x="113506" y="360892"/>
                  <a:pt x="115887" y="392113"/>
                </a:cubicBezTo>
                <a:cubicBezTo>
                  <a:pt x="118268" y="423334"/>
                  <a:pt x="102922" y="451644"/>
                  <a:pt x="100012" y="515938"/>
                </a:cubicBezTo>
                <a:cubicBezTo>
                  <a:pt x="97102" y="580232"/>
                  <a:pt x="98160" y="721254"/>
                  <a:pt x="98425" y="777875"/>
                </a:cubicBezTo>
                <a:cubicBezTo>
                  <a:pt x="98690" y="834496"/>
                  <a:pt x="100145" y="845079"/>
                  <a:pt x="101600" y="85566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3CB5AF4-E690-4561-862E-424231C231D0}"/>
              </a:ext>
            </a:extLst>
          </p:cNvPr>
          <p:cNvSpPr/>
          <p:nvPr/>
        </p:nvSpPr>
        <p:spPr>
          <a:xfrm>
            <a:off x="7202488" y="5160963"/>
            <a:ext cx="87312" cy="793750"/>
          </a:xfrm>
          <a:custGeom>
            <a:avLst/>
            <a:gdLst>
              <a:gd name="connsiteX0" fmla="*/ 0 w 87312"/>
              <a:gd name="connsiteY0" fmla="*/ 0 h 793750"/>
              <a:gd name="connsiteX1" fmla="*/ 22225 w 87312"/>
              <a:gd name="connsiteY1" fmla="*/ 258762 h 793750"/>
              <a:gd name="connsiteX2" fmla="*/ 23812 w 87312"/>
              <a:gd name="connsiteY2" fmla="*/ 519112 h 793750"/>
              <a:gd name="connsiteX3" fmla="*/ 26987 w 87312"/>
              <a:gd name="connsiteY3" fmla="*/ 633412 h 793750"/>
              <a:gd name="connsiteX4" fmla="*/ 87312 w 87312"/>
              <a:gd name="connsiteY4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12" h="793750">
                <a:moveTo>
                  <a:pt x="0" y="0"/>
                </a:moveTo>
                <a:cubicBezTo>
                  <a:pt x="9128" y="86121"/>
                  <a:pt x="18256" y="172243"/>
                  <a:pt x="22225" y="258762"/>
                </a:cubicBezTo>
                <a:cubicBezTo>
                  <a:pt x="26194" y="345281"/>
                  <a:pt x="23018" y="456670"/>
                  <a:pt x="23812" y="519112"/>
                </a:cubicBezTo>
                <a:cubicBezTo>
                  <a:pt x="24606" y="581554"/>
                  <a:pt x="16404" y="587639"/>
                  <a:pt x="26987" y="633412"/>
                </a:cubicBezTo>
                <a:cubicBezTo>
                  <a:pt x="37570" y="679185"/>
                  <a:pt x="62441" y="736467"/>
                  <a:pt x="87312" y="7937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1FF18D47-D3BF-4ABB-A795-C86D6F131248}"/>
              </a:ext>
            </a:extLst>
          </p:cNvPr>
          <p:cNvSpPr/>
          <p:nvPr/>
        </p:nvSpPr>
        <p:spPr>
          <a:xfrm>
            <a:off x="6854825" y="5230813"/>
            <a:ext cx="85467" cy="717550"/>
          </a:xfrm>
          <a:custGeom>
            <a:avLst/>
            <a:gdLst>
              <a:gd name="connsiteX0" fmla="*/ 0 w 85467"/>
              <a:gd name="connsiteY0" fmla="*/ 0 h 717550"/>
              <a:gd name="connsiteX1" fmla="*/ 39688 w 85467"/>
              <a:gd name="connsiteY1" fmla="*/ 236537 h 717550"/>
              <a:gd name="connsiteX2" fmla="*/ 71438 w 85467"/>
              <a:gd name="connsiteY2" fmla="*/ 384175 h 717550"/>
              <a:gd name="connsiteX3" fmla="*/ 84138 w 85467"/>
              <a:gd name="connsiteY3" fmla="*/ 563562 h 717550"/>
              <a:gd name="connsiteX4" fmla="*/ 41275 w 85467"/>
              <a:gd name="connsiteY4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67" h="717550">
                <a:moveTo>
                  <a:pt x="0" y="0"/>
                </a:moveTo>
                <a:cubicBezTo>
                  <a:pt x="13891" y="86254"/>
                  <a:pt x="27782" y="172508"/>
                  <a:pt x="39688" y="236537"/>
                </a:cubicBezTo>
                <a:cubicBezTo>
                  <a:pt x="51594" y="300566"/>
                  <a:pt x="64030" y="329671"/>
                  <a:pt x="71438" y="384175"/>
                </a:cubicBezTo>
                <a:cubicBezTo>
                  <a:pt x="78846" y="438679"/>
                  <a:pt x="89165" y="507999"/>
                  <a:pt x="84138" y="563562"/>
                </a:cubicBezTo>
                <a:cubicBezTo>
                  <a:pt x="79111" y="619125"/>
                  <a:pt x="50271" y="691885"/>
                  <a:pt x="41275" y="7175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63852BD2-C0E3-4E0D-929A-F5BFFE6E6D0C}"/>
              </a:ext>
            </a:extLst>
          </p:cNvPr>
          <p:cNvSpPr/>
          <p:nvPr/>
        </p:nvSpPr>
        <p:spPr>
          <a:xfrm>
            <a:off x="6896100" y="5945188"/>
            <a:ext cx="383019" cy="33652"/>
          </a:xfrm>
          <a:custGeom>
            <a:avLst/>
            <a:gdLst>
              <a:gd name="connsiteX0" fmla="*/ 0 w 383019"/>
              <a:gd name="connsiteY0" fmla="*/ 0 h 33652"/>
              <a:gd name="connsiteX1" fmla="*/ 236538 w 383019"/>
              <a:gd name="connsiteY1" fmla="*/ 28575 h 33652"/>
              <a:gd name="connsiteX2" fmla="*/ 360363 w 383019"/>
              <a:gd name="connsiteY2" fmla="*/ 31750 h 33652"/>
              <a:gd name="connsiteX3" fmla="*/ 382588 w 383019"/>
              <a:gd name="connsiteY3" fmla="*/ 7937 h 3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019" h="33652">
                <a:moveTo>
                  <a:pt x="0" y="0"/>
                </a:moveTo>
                <a:cubicBezTo>
                  <a:pt x="88239" y="11641"/>
                  <a:pt x="176478" y="23283"/>
                  <a:pt x="236538" y="28575"/>
                </a:cubicBezTo>
                <a:cubicBezTo>
                  <a:pt x="296598" y="33867"/>
                  <a:pt x="336021" y="35190"/>
                  <a:pt x="360363" y="31750"/>
                </a:cubicBezTo>
                <a:cubicBezTo>
                  <a:pt x="384705" y="28310"/>
                  <a:pt x="383646" y="18123"/>
                  <a:pt x="382588" y="7937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B7301677-136C-4078-9F15-3387AF795F47}"/>
              </a:ext>
            </a:extLst>
          </p:cNvPr>
          <p:cNvSpPr/>
          <p:nvPr/>
        </p:nvSpPr>
        <p:spPr>
          <a:xfrm>
            <a:off x="6480175" y="2868613"/>
            <a:ext cx="42863" cy="47625"/>
          </a:xfrm>
          <a:custGeom>
            <a:avLst/>
            <a:gdLst>
              <a:gd name="connsiteX0" fmla="*/ 0 w 42863"/>
              <a:gd name="connsiteY0" fmla="*/ 0 h 47625"/>
              <a:gd name="connsiteX1" fmla="*/ 42863 w 42863"/>
              <a:gd name="connsiteY1" fmla="*/ 47625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863" h="47625">
                <a:moveTo>
                  <a:pt x="0" y="0"/>
                </a:moveTo>
                <a:lnTo>
                  <a:pt x="42863" y="47625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5704D679-E6A4-4DAE-9F30-2CF6CDF46AEC}"/>
              </a:ext>
            </a:extLst>
          </p:cNvPr>
          <p:cNvSpPr/>
          <p:nvPr/>
        </p:nvSpPr>
        <p:spPr>
          <a:xfrm>
            <a:off x="6202363" y="2863850"/>
            <a:ext cx="157162" cy="33338"/>
          </a:xfrm>
          <a:custGeom>
            <a:avLst/>
            <a:gdLst>
              <a:gd name="connsiteX0" fmla="*/ 0 w 157162"/>
              <a:gd name="connsiteY0" fmla="*/ 0 h 33338"/>
              <a:gd name="connsiteX1" fmla="*/ 98425 w 157162"/>
              <a:gd name="connsiteY1" fmla="*/ 22225 h 33338"/>
              <a:gd name="connsiteX2" fmla="*/ 157162 w 157162"/>
              <a:gd name="connsiteY2" fmla="*/ 33338 h 3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162" h="33338">
                <a:moveTo>
                  <a:pt x="0" y="0"/>
                </a:moveTo>
                <a:lnTo>
                  <a:pt x="98425" y="22225"/>
                </a:lnTo>
                <a:cubicBezTo>
                  <a:pt x="124619" y="27781"/>
                  <a:pt x="140890" y="30559"/>
                  <a:pt x="157162" y="33338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E1CA99D-E754-49DA-A362-B1ADEF16552F}"/>
              </a:ext>
            </a:extLst>
          </p:cNvPr>
          <p:cNvSpPr/>
          <p:nvPr/>
        </p:nvSpPr>
        <p:spPr>
          <a:xfrm>
            <a:off x="5842000" y="2779713"/>
            <a:ext cx="115888" cy="23812"/>
          </a:xfrm>
          <a:custGeom>
            <a:avLst/>
            <a:gdLst>
              <a:gd name="connsiteX0" fmla="*/ 0 w 115888"/>
              <a:gd name="connsiteY0" fmla="*/ 0 h 23812"/>
              <a:gd name="connsiteX1" fmla="*/ 115888 w 115888"/>
              <a:gd name="connsiteY1" fmla="*/ 23812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888" h="23812">
                <a:moveTo>
                  <a:pt x="0" y="0"/>
                </a:moveTo>
                <a:lnTo>
                  <a:pt x="115888" y="23812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AD71DEA8-B718-49B1-9B58-3BB2EC0A268B}"/>
              </a:ext>
            </a:extLst>
          </p:cNvPr>
          <p:cNvSpPr/>
          <p:nvPr/>
        </p:nvSpPr>
        <p:spPr>
          <a:xfrm>
            <a:off x="6013450" y="2813050"/>
            <a:ext cx="187325" cy="41275"/>
          </a:xfrm>
          <a:custGeom>
            <a:avLst/>
            <a:gdLst>
              <a:gd name="connsiteX0" fmla="*/ 0 w 187325"/>
              <a:gd name="connsiteY0" fmla="*/ 0 h 41275"/>
              <a:gd name="connsiteX1" fmla="*/ 104775 w 187325"/>
              <a:gd name="connsiteY1" fmla="*/ 26988 h 41275"/>
              <a:gd name="connsiteX2" fmla="*/ 187325 w 187325"/>
              <a:gd name="connsiteY2" fmla="*/ 41275 h 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25" h="41275">
                <a:moveTo>
                  <a:pt x="0" y="0"/>
                </a:moveTo>
                <a:cubicBezTo>
                  <a:pt x="36777" y="10054"/>
                  <a:pt x="73554" y="20109"/>
                  <a:pt x="104775" y="26988"/>
                </a:cubicBezTo>
                <a:cubicBezTo>
                  <a:pt x="135996" y="33867"/>
                  <a:pt x="161660" y="37571"/>
                  <a:pt x="187325" y="412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6AF0862B-7987-4C71-9E96-2238E21EE9DC}"/>
              </a:ext>
            </a:extLst>
          </p:cNvPr>
          <p:cNvSpPr/>
          <p:nvPr/>
        </p:nvSpPr>
        <p:spPr>
          <a:xfrm>
            <a:off x="5813425" y="2719388"/>
            <a:ext cx="384175" cy="87312"/>
          </a:xfrm>
          <a:custGeom>
            <a:avLst/>
            <a:gdLst>
              <a:gd name="connsiteX0" fmla="*/ 0 w 384175"/>
              <a:gd name="connsiteY0" fmla="*/ 0 h 87312"/>
              <a:gd name="connsiteX1" fmla="*/ 122238 w 384175"/>
              <a:gd name="connsiteY1" fmla="*/ 23812 h 87312"/>
              <a:gd name="connsiteX2" fmla="*/ 184150 w 384175"/>
              <a:gd name="connsiteY2" fmla="*/ 31750 h 87312"/>
              <a:gd name="connsiteX3" fmla="*/ 247650 w 384175"/>
              <a:gd name="connsiteY3" fmla="*/ 52387 h 87312"/>
              <a:gd name="connsiteX4" fmla="*/ 384175 w 384175"/>
              <a:gd name="connsiteY4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175" h="87312">
                <a:moveTo>
                  <a:pt x="0" y="0"/>
                </a:moveTo>
                <a:lnTo>
                  <a:pt x="122238" y="23812"/>
                </a:lnTo>
                <a:cubicBezTo>
                  <a:pt x="152930" y="29104"/>
                  <a:pt x="163248" y="26988"/>
                  <a:pt x="184150" y="31750"/>
                </a:cubicBezTo>
                <a:cubicBezTo>
                  <a:pt x="205052" y="36512"/>
                  <a:pt x="214313" y="43127"/>
                  <a:pt x="247650" y="52387"/>
                </a:cubicBezTo>
                <a:cubicBezTo>
                  <a:pt x="280988" y="61647"/>
                  <a:pt x="332581" y="74479"/>
                  <a:pt x="384175" y="8731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EEFCB581-186D-4B0C-B4B2-23C4086B1B3E}"/>
              </a:ext>
            </a:extLst>
          </p:cNvPr>
          <p:cNvSpPr/>
          <p:nvPr/>
        </p:nvSpPr>
        <p:spPr>
          <a:xfrm>
            <a:off x="6202363" y="2813050"/>
            <a:ext cx="184150" cy="79375"/>
          </a:xfrm>
          <a:custGeom>
            <a:avLst/>
            <a:gdLst>
              <a:gd name="connsiteX0" fmla="*/ 0 w 184150"/>
              <a:gd name="connsiteY0" fmla="*/ 0 h 79375"/>
              <a:gd name="connsiteX1" fmla="*/ 63500 w 184150"/>
              <a:gd name="connsiteY1" fmla="*/ 25400 h 79375"/>
              <a:gd name="connsiteX2" fmla="*/ 128587 w 184150"/>
              <a:gd name="connsiteY2" fmla="*/ 41275 h 79375"/>
              <a:gd name="connsiteX3" fmla="*/ 169862 w 184150"/>
              <a:gd name="connsiteY3" fmla="*/ 42863 h 79375"/>
              <a:gd name="connsiteX4" fmla="*/ 184150 w 184150"/>
              <a:gd name="connsiteY4" fmla="*/ 79375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79375">
                <a:moveTo>
                  <a:pt x="0" y="0"/>
                </a:moveTo>
                <a:cubicBezTo>
                  <a:pt x="21034" y="9260"/>
                  <a:pt x="42069" y="18521"/>
                  <a:pt x="63500" y="25400"/>
                </a:cubicBezTo>
                <a:cubicBezTo>
                  <a:pt x="84931" y="32279"/>
                  <a:pt x="110860" y="38365"/>
                  <a:pt x="128587" y="41275"/>
                </a:cubicBezTo>
                <a:cubicBezTo>
                  <a:pt x="146314" y="44185"/>
                  <a:pt x="160602" y="36513"/>
                  <a:pt x="169862" y="42863"/>
                </a:cubicBezTo>
                <a:cubicBezTo>
                  <a:pt x="179123" y="49213"/>
                  <a:pt x="181636" y="64294"/>
                  <a:pt x="184150" y="793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C3CD2ED1-0BB7-4659-A110-C629D9B956C5}"/>
              </a:ext>
            </a:extLst>
          </p:cNvPr>
          <p:cNvSpPr/>
          <p:nvPr/>
        </p:nvSpPr>
        <p:spPr>
          <a:xfrm>
            <a:off x="6353175" y="2897188"/>
            <a:ext cx="195263" cy="21436"/>
          </a:xfrm>
          <a:custGeom>
            <a:avLst/>
            <a:gdLst>
              <a:gd name="connsiteX0" fmla="*/ 0 w 195263"/>
              <a:gd name="connsiteY0" fmla="*/ 0 h 21436"/>
              <a:gd name="connsiteX1" fmla="*/ 93663 w 195263"/>
              <a:gd name="connsiteY1" fmla="*/ 7937 h 21436"/>
              <a:gd name="connsiteX2" fmla="*/ 157163 w 195263"/>
              <a:gd name="connsiteY2" fmla="*/ 20637 h 21436"/>
              <a:gd name="connsiteX3" fmla="*/ 195263 w 195263"/>
              <a:gd name="connsiteY3" fmla="*/ 19050 h 21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63" h="21436">
                <a:moveTo>
                  <a:pt x="0" y="0"/>
                </a:moveTo>
                <a:cubicBezTo>
                  <a:pt x="33734" y="2249"/>
                  <a:pt x="67469" y="4498"/>
                  <a:pt x="93663" y="7937"/>
                </a:cubicBezTo>
                <a:cubicBezTo>
                  <a:pt x="119857" y="11376"/>
                  <a:pt x="140230" y="18785"/>
                  <a:pt x="157163" y="20637"/>
                </a:cubicBezTo>
                <a:cubicBezTo>
                  <a:pt x="174096" y="22489"/>
                  <a:pt x="184679" y="20769"/>
                  <a:pt x="195263" y="190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9E79C589-94B2-453B-A21A-A1AFDDEE70CA}"/>
              </a:ext>
            </a:extLst>
          </p:cNvPr>
          <p:cNvSpPr/>
          <p:nvPr/>
        </p:nvSpPr>
        <p:spPr>
          <a:xfrm>
            <a:off x="6384925" y="2857500"/>
            <a:ext cx="161925" cy="17402"/>
          </a:xfrm>
          <a:custGeom>
            <a:avLst/>
            <a:gdLst>
              <a:gd name="connsiteX0" fmla="*/ 0 w 161925"/>
              <a:gd name="connsiteY0" fmla="*/ 0 h 17402"/>
              <a:gd name="connsiteX1" fmla="*/ 128588 w 161925"/>
              <a:gd name="connsiteY1" fmla="*/ 15875 h 17402"/>
              <a:gd name="connsiteX2" fmla="*/ 161925 w 161925"/>
              <a:gd name="connsiteY2" fmla="*/ 15875 h 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17402">
                <a:moveTo>
                  <a:pt x="0" y="0"/>
                </a:moveTo>
                <a:lnTo>
                  <a:pt x="128588" y="15875"/>
                </a:lnTo>
                <a:cubicBezTo>
                  <a:pt x="155576" y="18521"/>
                  <a:pt x="158750" y="17198"/>
                  <a:pt x="161925" y="1587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C962B925-FFA4-4F8D-A5A1-D478AEE3870A}"/>
              </a:ext>
            </a:extLst>
          </p:cNvPr>
          <p:cNvSpPr/>
          <p:nvPr/>
        </p:nvSpPr>
        <p:spPr>
          <a:xfrm>
            <a:off x="5494328" y="3062288"/>
            <a:ext cx="55572" cy="327025"/>
          </a:xfrm>
          <a:custGeom>
            <a:avLst/>
            <a:gdLst>
              <a:gd name="connsiteX0" fmla="*/ 55572 w 55572"/>
              <a:gd name="connsiteY0" fmla="*/ 0 h 327025"/>
              <a:gd name="connsiteX1" fmla="*/ 31760 w 55572"/>
              <a:gd name="connsiteY1" fmla="*/ 98425 h 327025"/>
              <a:gd name="connsiteX2" fmla="*/ 23822 w 55572"/>
              <a:gd name="connsiteY2" fmla="*/ 196850 h 327025"/>
              <a:gd name="connsiteX3" fmla="*/ 10 w 55572"/>
              <a:gd name="connsiteY3" fmla="*/ 327025 h 32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2" h="327025">
                <a:moveTo>
                  <a:pt x="55572" y="0"/>
                </a:moveTo>
                <a:cubicBezTo>
                  <a:pt x="46312" y="32808"/>
                  <a:pt x="37052" y="65617"/>
                  <a:pt x="31760" y="98425"/>
                </a:cubicBezTo>
                <a:cubicBezTo>
                  <a:pt x="26468" y="131233"/>
                  <a:pt x="29114" y="158750"/>
                  <a:pt x="23822" y="196850"/>
                </a:cubicBezTo>
                <a:cubicBezTo>
                  <a:pt x="18530" y="234950"/>
                  <a:pt x="-519" y="309033"/>
                  <a:pt x="10" y="3270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2700E80B-5304-4CF3-AC5D-AA2404F57374}"/>
              </a:ext>
            </a:extLst>
          </p:cNvPr>
          <p:cNvSpPr/>
          <p:nvPr/>
        </p:nvSpPr>
        <p:spPr>
          <a:xfrm>
            <a:off x="5477403" y="2962275"/>
            <a:ext cx="293160" cy="583465"/>
          </a:xfrm>
          <a:custGeom>
            <a:avLst/>
            <a:gdLst>
              <a:gd name="connsiteX0" fmla="*/ 15347 w 293160"/>
              <a:gd name="connsiteY0" fmla="*/ 0 h 583465"/>
              <a:gd name="connsiteX1" fmla="*/ 2647 w 293160"/>
              <a:gd name="connsiteY1" fmla="*/ 134938 h 583465"/>
              <a:gd name="connsiteX2" fmla="*/ 1060 w 293160"/>
              <a:gd name="connsiteY2" fmla="*/ 315913 h 583465"/>
              <a:gd name="connsiteX3" fmla="*/ 15347 w 293160"/>
              <a:gd name="connsiteY3" fmla="*/ 474663 h 583465"/>
              <a:gd name="connsiteX4" fmla="*/ 42335 w 293160"/>
              <a:gd name="connsiteY4" fmla="*/ 573088 h 583465"/>
              <a:gd name="connsiteX5" fmla="*/ 110597 w 293160"/>
              <a:gd name="connsiteY5" fmla="*/ 577850 h 583465"/>
              <a:gd name="connsiteX6" fmla="*/ 172510 w 293160"/>
              <a:gd name="connsiteY6" fmla="*/ 549275 h 583465"/>
              <a:gd name="connsiteX7" fmla="*/ 236010 w 293160"/>
              <a:gd name="connsiteY7" fmla="*/ 528638 h 583465"/>
              <a:gd name="connsiteX8" fmla="*/ 293160 w 293160"/>
              <a:gd name="connsiteY8" fmla="*/ 555625 h 5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3160" h="583465">
                <a:moveTo>
                  <a:pt x="15347" y="0"/>
                </a:moveTo>
                <a:cubicBezTo>
                  <a:pt x="10187" y="41143"/>
                  <a:pt x="5028" y="82286"/>
                  <a:pt x="2647" y="134938"/>
                </a:cubicBezTo>
                <a:cubicBezTo>
                  <a:pt x="266" y="187590"/>
                  <a:pt x="-1057" y="259292"/>
                  <a:pt x="1060" y="315913"/>
                </a:cubicBezTo>
                <a:cubicBezTo>
                  <a:pt x="3177" y="372534"/>
                  <a:pt x="8468" y="431801"/>
                  <a:pt x="15347" y="474663"/>
                </a:cubicBezTo>
                <a:cubicBezTo>
                  <a:pt x="22226" y="517526"/>
                  <a:pt x="26460" y="555890"/>
                  <a:pt x="42335" y="573088"/>
                </a:cubicBezTo>
                <a:cubicBezTo>
                  <a:pt x="58210" y="590286"/>
                  <a:pt x="88901" y="581819"/>
                  <a:pt x="110597" y="577850"/>
                </a:cubicBezTo>
                <a:cubicBezTo>
                  <a:pt x="132293" y="573881"/>
                  <a:pt x="151608" y="557477"/>
                  <a:pt x="172510" y="549275"/>
                </a:cubicBezTo>
                <a:cubicBezTo>
                  <a:pt x="193412" y="541073"/>
                  <a:pt x="215902" y="527580"/>
                  <a:pt x="236010" y="528638"/>
                </a:cubicBezTo>
                <a:cubicBezTo>
                  <a:pt x="256118" y="529696"/>
                  <a:pt x="274639" y="542660"/>
                  <a:pt x="293160" y="5556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F923F67-7328-4687-A5BC-8B36D020765E}"/>
              </a:ext>
            </a:extLst>
          </p:cNvPr>
          <p:cNvSpPr/>
          <p:nvPr/>
        </p:nvSpPr>
        <p:spPr>
          <a:xfrm>
            <a:off x="7346950" y="3448050"/>
            <a:ext cx="88900" cy="374650"/>
          </a:xfrm>
          <a:custGeom>
            <a:avLst/>
            <a:gdLst>
              <a:gd name="connsiteX0" fmla="*/ 0 w 88900"/>
              <a:gd name="connsiteY0" fmla="*/ 0 h 374650"/>
              <a:gd name="connsiteX1" fmla="*/ 80963 w 88900"/>
              <a:gd name="connsiteY1" fmla="*/ 125413 h 374650"/>
              <a:gd name="connsiteX2" fmla="*/ 69850 w 88900"/>
              <a:gd name="connsiteY2" fmla="*/ 230188 h 374650"/>
              <a:gd name="connsiteX3" fmla="*/ 41275 w 88900"/>
              <a:gd name="connsiteY3" fmla="*/ 298450 h 374650"/>
              <a:gd name="connsiteX4" fmla="*/ 39688 w 88900"/>
              <a:gd name="connsiteY4" fmla="*/ 354013 h 374650"/>
              <a:gd name="connsiteX5" fmla="*/ 88900 w 88900"/>
              <a:gd name="connsiteY5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00" h="374650">
                <a:moveTo>
                  <a:pt x="0" y="0"/>
                </a:moveTo>
                <a:cubicBezTo>
                  <a:pt x="34660" y="43524"/>
                  <a:pt x="69321" y="87048"/>
                  <a:pt x="80963" y="125413"/>
                </a:cubicBezTo>
                <a:cubicBezTo>
                  <a:pt x="92605" y="163778"/>
                  <a:pt x="76465" y="201348"/>
                  <a:pt x="69850" y="230188"/>
                </a:cubicBezTo>
                <a:cubicBezTo>
                  <a:pt x="63235" y="259028"/>
                  <a:pt x="46302" y="277813"/>
                  <a:pt x="41275" y="298450"/>
                </a:cubicBezTo>
                <a:cubicBezTo>
                  <a:pt x="36248" y="319087"/>
                  <a:pt x="31751" y="341313"/>
                  <a:pt x="39688" y="354013"/>
                </a:cubicBezTo>
                <a:cubicBezTo>
                  <a:pt x="47625" y="366713"/>
                  <a:pt x="68262" y="370681"/>
                  <a:pt x="88900" y="374650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F5B1C873-10C7-453F-BF6C-98D443291DE0}"/>
              </a:ext>
            </a:extLst>
          </p:cNvPr>
          <p:cNvSpPr/>
          <p:nvPr/>
        </p:nvSpPr>
        <p:spPr>
          <a:xfrm>
            <a:off x="7308634" y="3570438"/>
            <a:ext cx="114516" cy="137713"/>
          </a:xfrm>
          <a:custGeom>
            <a:avLst/>
            <a:gdLst>
              <a:gd name="connsiteX0" fmla="*/ 114516 w 114516"/>
              <a:gd name="connsiteY0" fmla="*/ 12550 h 137713"/>
              <a:gd name="connsiteX1" fmla="*/ 68479 w 114516"/>
              <a:gd name="connsiteY1" fmla="*/ 66525 h 137713"/>
              <a:gd name="connsiteX2" fmla="*/ 44666 w 114516"/>
              <a:gd name="connsiteY2" fmla="*/ 9375 h 137713"/>
              <a:gd name="connsiteX3" fmla="*/ 31966 w 114516"/>
              <a:gd name="connsiteY3" fmla="*/ 1437 h 137713"/>
              <a:gd name="connsiteX4" fmla="*/ 216 w 114516"/>
              <a:gd name="connsiteY4" fmla="*/ 14137 h 137713"/>
              <a:gd name="connsiteX5" fmla="*/ 49429 w 114516"/>
              <a:gd name="connsiteY5" fmla="*/ 130025 h 137713"/>
              <a:gd name="connsiteX6" fmla="*/ 97054 w 114516"/>
              <a:gd name="connsiteY6" fmla="*/ 117325 h 13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516" h="137713">
                <a:moveTo>
                  <a:pt x="114516" y="12550"/>
                </a:moveTo>
                <a:cubicBezTo>
                  <a:pt x="97318" y="39802"/>
                  <a:pt x="80121" y="67054"/>
                  <a:pt x="68479" y="66525"/>
                </a:cubicBezTo>
                <a:cubicBezTo>
                  <a:pt x="56837" y="65996"/>
                  <a:pt x="50751" y="20223"/>
                  <a:pt x="44666" y="9375"/>
                </a:cubicBezTo>
                <a:cubicBezTo>
                  <a:pt x="38581" y="-1473"/>
                  <a:pt x="39374" y="643"/>
                  <a:pt x="31966" y="1437"/>
                </a:cubicBezTo>
                <a:cubicBezTo>
                  <a:pt x="24558" y="2231"/>
                  <a:pt x="-2695" y="-7294"/>
                  <a:pt x="216" y="14137"/>
                </a:cubicBezTo>
                <a:cubicBezTo>
                  <a:pt x="3126" y="35568"/>
                  <a:pt x="33289" y="112827"/>
                  <a:pt x="49429" y="130025"/>
                </a:cubicBezTo>
                <a:cubicBezTo>
                  <a:pt x="65569" y="147223"/>
                  <a:pt x="81311" y="132274"/>
                  <a:pt x="97054" y="1173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3F44F9A9-8025-476B-A048-35E9060DA132}"/>
              </a:ext>
            </a:extLst>
          </p:cNvPr>
          <p:cNvSpPr/>
          <p:nvPr/>
        </p:nvSpPr>
        <p:spPr>
          <a:xfrm>
            <a:off x="7160387" y="3140075"/>
            <a:ext cx="163886" cy="504825"/>
          </a:xfrm>
          <a:custGeom>
            <a:avLst/>
            <a:gdLst>
              <a:gd name="connsiteX0" fmla="*/ 156401 w 163886"/>
              <a:gd name="connsiteY0" fmla="*/ 0 h 504825"/>
              <a:gd name="connsiteX1" fmla="*/ 156401 w 163886"/>
              <a:gd name="connsiteY1" fmla="*/ 50800 h 504825"/>
              <a:gd name="connsiteX2" fmla="*/ 78613 w 163886"/>
              <a:gd name="connsiteY2" fmla="*/ 141288 h 504825"/>
              <a:gd name="connsiteX3" fmla="*/ 75438 w 163886"/>
              <a:gd name="connsiteY3" fmla="*/ 315913 h 504825"/>
              <a:gd name="connsiteX4" fmla="*/ 2413 w 163886"/>
              <a:gd name="connsiteY4" fmla="*/ 447675 h 504825"/>
              <a:gd name="connsiteX5" fmla="*/ 24638 w 163886"/>
              <a:gd name="connsiteY5" fmla="*/ 5048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6" h="504825">
                <a:moveTo>
                  <a:pt x="156401" y="0"/>
                </a:moveTo>
                <a:cubicBezTo>
                  <a:pt x="162883" y="13626"/>
                  <a:pt x="169366" y="27252"/>
                  <a:pt x="156401" y="50800"/>
                </a:cubicBezTo>
                <a:cubicBezTo>
                  <a:pt x="143436" y="74348"/>
                  <a:pt x="92107" y="97102"/>
                  <a:pt x="78613" y="141288"/>
                </a:cubicBezTo>
                <a:cubicBezTo>
                  <a:pt x="65119" y="185474"/>
                  <a:pt x="88138" y="264849"/>
                  <a:pt x="75438" y="315913"/>
                </a:cubicBezTo>
                <a:cubicBezTo>
                  <a:pt x="62738" y="366977"/>
                  <a:pt x="10880" y="416190"/>
                  <a:pt x="2413" y="447675"/>
                </a:cubicBezTo>
                <a:cubicBezTo>
                  <a:pt x="-6054" y="479160"/>
                  <a:pt x="9292" y="491992"/>
                  <a:pt x="24638" y="504825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02674E7C-82BA-4C41-A06B-ED3536E14AA0}"/>
              </a:ext>
            </a:extLst>
          </p:cNvPr>
          <p:cNvSpPr/>
          <p:nvPr/>
        </p:nvSpPr>
        <p:spPr>
          <a:xfrm>
            <a:off x="7183438" y="3433763"/>
            <a:ext cx="161925" cy="207962"/>
          </a:xfrm>
          <a:custGeom>
            <a:avLst/>
            <a:gdLst>
              <a:gd name="connsiteX0" fmla="*/ 161925 w 161925"/>
              <a:gd name="connsiteY0" fmla="*/ 0 h 207962"/>
              <a:gd name="connsiteX1" fmla="*/ 120650 w 161925"/>
              <a:gd name="connsiteY1" fmla="*/ 42862 h 207962"/>
              <a:gd name="connsiteX2" fmla="*/ 80962 w 161925"/>
              <a:gd name="connsiteY2" fmla="*/ 142875 h 207962"/>
              <a:gd name="connsiteX3" fmla="*/ 0 w 161925"/>
              <a:gd name="connsiteY3" fmla="*/ 207962 h 20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07962">
                <a:moveTo>
                  <a:pt x="161925" y="0"/>
                </a:moveTo>
                <a:cubicBezTo>
                  <a:pt x="148034" y="9525"/>
                  <a:pt x="134144" y="19050"/>
                  <a:pt x="120650" y="42862"/>
                </a:cubicBezTo>
                <a:cubicBezTo>
                  <a:pt x="107156" y="66674"/>
                  <a:pt x="101070" y="115358"/>
                  <a:pt x="80962" y="142875"/>
                </a:cubicBezTo>
                <a:cubicBezTo>
                  <a:pt x="60854" y="170392"/>
                  <a:pt x="30427" y="189177"/>
                  <a:pt x="0" y="207962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BE2F9D79-637C-4EFF-89AD-7DD3C787B787}"/>
              </a:ext>
            </a:extLst>
          </p:cNvPr>
          <p:cNvSpPr/>
          <p:nvPr/>
        </p:nvSpPr>
        <p:spPr>
          <a:xfrm>
            <a:off x="7186613" y="3549650"/>
            <a:ext cx="33337" cy="38100"/>
          </a:xfrm>
          <a:custGeom>
            <a:avLst/>
            <a:gdLst>
              <a:gd name="connsiteX0" fmla="*/ 0 w 33337"/>
              <a:gd name="connsiteY0" fmla="*/ 0 h 38100"/>
              <a:gd name="connsiteX1" fmla="*/ 33337 w 33337"/>
              <a:gd name="connsiteY1" fmla="*/ 38100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37" h="38100">
                <a:moveTo>
                  <a:pt x="0" y="0"/>
                </a:moveTo>
                <a:lnTo>
                  <a:pt x="33337" y="38100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5376725A-118C-449F-A8A8-7F649EBE79CB}"/>
              </a:ext>
            </a:extLst>
          </p:cNvPr>
          <p:cNvSpPr/>
          <p:nvPr/>
        </p:nvSpPr>
        <p:spPr>
          <a:xfrm>
            <a:off x="7159625" y="3586163"/>
            <a:ext cx="58738" cy="26987"/>
          </a:xfrm>
          <a:custGeom>
            <a:avLst/>
            <a:gdLst>
              <a:gd name="connsiteX0" fmla="*/ 58738 w 58738"/>
              <a:gd name="connsiteY0" fmla="*/ 0 h 26987"/>
              <a:gd name="connsiteX1" fmla="*/ 0 w 58738"/>
              <a:gd name="connsiteY1" fmla="*/ 26987 h 2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738" h="26987">
                <a:moveTo>
                  <a:pt x="58738" y="0"/>
                </a:moveTo>
                <a:lnTo>
                  <a:pt x="0" y="26987"/>
                </a:ln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406CFDA3-AE69-46AC-82FF-7A38DE99FD5B}"/>
              </a:ext>
            </a:extLst>
          </p:cNvPr>
          <p:cNvSpPr/>
          <p:nvPr/>
        </p:nvSpPr>
        <p:spPr>
          <a:xfrm>
            <a:off x="7405808" y="3749675"/>
            <a:ext cx="34805" cy="61913"/>
          </a:xfrm>
          <a:custGeom>
            <a:avLst/>
            <a:gdLst>
              <a:gd name="connsiteX0" fmla="*/ 34805 w 34805"/>
              <a:gd name="connsiteY0" fmla="*/ 0 h 61913"/>
              <a:gd name="connsiteX1" fmla="*/ 3055 w 34805"/>
              <a:gd name="connsiteY1" fmla="*/ 44450 h 61913"/>
              <a:gd name="connsiteX2" fmla="*/ 3055 w 34805"/>
              <a:gd name="connsiteY2" fmla="*/ 61913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05" h="61913">
                <a:moveTo>
                  <a:pt x="34805" y="0"/>
                </a:moveTo>
                <a:cubicBezTo>
                  <a:pt x="21576" y="17065"/>
                  <a:pt x="8347" y="34131"/>
                  <a:pt x="3055" y="44450"/>
                </a:cubicBezTo>
                <a:cubicBezTo>
                  <a:pt x="-2237" y="54769"/>
                  <a:pt x="409" y="58341"/>
                  <a:pt x="3055" y="61913"/>
                </a:cubicBezTo>
              </a:path>
            </a:pathLst>
          </a:cu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21821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25400">
          <a:solidFill>
            <a:srgbClr val="0070C0"/>
          </a:solidFill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 cap="rnd">
          <a:solidFill>
            <a:srgbClr val="0070C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968</TotalTime>
  <Words>64</Words>
  <Application>Microsoft Office PowerPoint</Application>
  <PresentationFormat>ワイド画面</PresentationFormat>
  <Paragraphs>25</Paragraphs>
  <Slides>204</Slides>
  <Notes>0</Notes>
  <HiddenSlides>0</HiddenSlides>
  <MMClips>4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204</vt:i4>
      </vt:variant>
    </vt:vector>
  </HeadingPairs>
  <TitlesOfParts>
    <vt:vector size="211" baseType="lpstr">
      <vt:lpstr>HGP明朝E</vt:lpstr>
      <vt:lpstr>HG創英ﾌﾟﾚｾﾞﾝｽEB</vt:lpstr>
      <vt:lpstr>Meiryo UI</vt:lpstr>
      <vt:lpstr>游ゴシック</vt:lpstr>
      <vt:lpstr>游ゴシック Light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admin@v2krcvh7.onmicrosoft.com</cp:lastModifiedBy>
  <cp:revision>114</cp:revision>
  <dcterms:created xsi:type="dcterms:W3CDTF">2020-06-28T07:02:48Z</dcterms:created>
  <dcterms:modified xsi:type="dcterms:W3CDTF">2021-03-21T23:31:27Z</dcterms:modified>
</cp:coreProperties>
</file>