
<file path=[Content_Types].xml><?xml version="1.0" encoding="utf-8"?>
<Types xmlns="http://schemas.openxmlformats.org/package/2006/content-types"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394" r:id="rId2"/>
    <p:sldId id="393" r:id="rId3"/>
    <p:sldId id="392" r:id="rId4"/>
    <p:sldId id="391" r:id="rId5"/>
    <p:sldId id="390" r:id="rId6"/>
    <p:sldId id="389" r:id="rId7"/>
    <p:sldId id="388" r:id="rId8"/>
    <p:sldId id="387" r:id="rId9"/>
    <p:sldId id="386" r:id="rId10"/>
    <p:sldId id="385" r:id="rId11"/>
    <p:sldId id="384" r:id="rId12"/>
    <p:sldId id="383" r:id="rId13"/>
    <p:sldId id="382" r:id="rId14"/>
    <p:sldId id="381" r:id="rId15"/>
    <p:sldId id="380" r:id="rId16"/>
    <p:sldId id="379" r:id="rId17"/>
    <p:sldId id="378" r:id="rId18"/>
    <p:sldId id="377" r:id="rId19"/>
    <p:sldId id="376" r:id="rId20"/>
    <p:sldId id="375" r:id="rId21"/>
    <p:sldId id="374" r:id="rId22"/>
    <p:sldId id="373" r:id="rId23"/>
    <p:sldId id="372" r:id="rId24"/>
    <p:sldId id="371" r:id="rId25"/>
    <p:sldId id="370" r:id="rId26"/>
    <p:sldId id="369" r:id="rId27"/>
    <p:sldId id="368" r:id="rId28"/>
    <p:sldId id="367" r:id="rId29"/>
    <p:sldId id="366" r:id="rId30"/>
    <p:sldId id="365" r:id="rId31"/>
    <p:sldId id="364" r:id="rId32"/>
    <p:sldId id="363" r:id="rId33"/>
    <p:sldId id="362" r:id="rId34"/>
    <p:sldId id="361" r:id="rId35"/>
    <p:sldId id="360" r:id="rId36"/>
    <p:sldId id="359" r:id="rId37"/>
    <p:sldId id="358" r:id="rId38"/>
    <p:sldId id="357" r:id="rId39"/>
    <p:sldId id="356" r:id="rId40"/>
    <p:sldId id="355" r:id="rId41"/>
    <p:sldId id="354" r:id="rId42"/>
    <p:sldId id="353" r:id="rId43"/>
    <p:sldId id="352" r:id="rId44"/>
    <p:sldId id="351" r:id="rId45"/>
    <p:sldId id="350" r:id="rId46"/>
    <p:sldId id="349" r:id="rId47"/>
    <p:sldId id="348" r:id="rId48"/>
    <p:sldId id="347" r:id="rId49"/>
    <p:sldId id="346" r:id="rId50"/>
    <p:sldId id="345" r:id="rId51"/>
    <p:sldId id="344" r:id="rId52"/>
    <p:sldId id="343" r:id="rId53"/>
    <p:sldId id="342" r:id="rId54"/>
    <p:sldId id="341" r:id="rId55"/>
    <p:sldId id="340" r:id="rId56"/>
    <p:sldId id="339" r:id="rId57"/>
    <p:sldId id="338" r:id="rId58"/>
    <p:sldId id="337" r:id="rId59"/>
    <p:sldId id="336" r:id="rId60"/>
    <p:sldId id="335" r:id="rId61"/>
    <p:sldId id="334" r:id="rId62"/>
    <p:sldId id="333" r:id="rId63"/>
    <p:sldId id="332" r:id="rId64"/>
    <p:sldId id="331" r:id="rId65"/>
    <p:sldId id="330" r:id="rId66"/>
    <p:sldId id="329" r:id="rId67"/>
    <p:sldId id="328" r:id="rId68"/>
    <p:sldId id="327" r:id="rId69"/>
    <p:sldId id="326" r:id="rId70"/>
    <p:sldId id="325" r:id="rId71"/>
    <p:sldId id="324" r:id="rId72"/>
    <p:sldId id="323" r:id="rId73"/>
    <p:sldId id="322" r:id="rId74"/>
    <p:sldId id="321" r:id="rId75"/>
    <p:sldId id="320" r:id="rId76"/>
    <p:sldId id="319" r:id="rId77"/>
    <p:sldId id="318" r:id="rId78"/>
    <p:sldId id="317" r:id="rId79"/>
    <p:sldId id="316" r:id="rId80"/>
    <p:sldId id="315" r:id="rId81"/>
    <p:sldId id="314" r:id="rId82"/>
    <p:sldId id="313" r:id="rId83"/>
    <p:sldId id="312" r:id="rId84"/>
    <p:sldId id="311" r:id="rId85"/>
    <p:sldId id="310" r:id="rId86"/>
    <p:sldId id="309" r:id="rId87"/>
    <p:sldId id="308" r:id="rId88"/>
    <p:sldId id="307" r:id="rId89"/>
    <p:sldId id="306" r:id="rId90"/>
    <p:sldId id="305" r:id="rId91"/>
    <p:sldId id="304" r:id="rId92"/>
    <p:sldId id="303" r:id="rId93"/>
    <p:sldId id="302" r:id="rId94"/>
    <p:sldId id="301" r:id="rId95"/>
    <p:sldId id="300" r:id="rId96"/>
    <p:sldId id="299" r:id="rId97"/>
    <p:sldId id="298" r:id="rId98"/>
    <p:sldId id="297" r:id="rId99"/>
    <p:sldId id="296" r:id="rId100"/>
    <p:sldId id="295" r:id="rId101"/>
    <p:sldId id="294" r:id="rId102"/>
    <p:sldId id="293" r:id="rId103"/>
    <p:sldId id="292" r:id="rId104"/>
    <p:sldId id="291" r:id="rId105"/>
    <p:sldId id="290" r:id="rId106"/>
    <p:sldId id="289" r:id="rId107"/>
    <p:sldId id="288" r:id="rId108"/>
    <p:sldId id="287" r:id="rId109"/>
    <p:sldId id="286" r:id="rId110"/>
    <p:sldId id="285" r:id="rId111"/>
    <p:sldId id="284" r:id="rId112"/>
    <p:sldId id="283" r:id="rId113"/>
    <p:sldId id="282" r:id="rId114"/>
    <p:sldId id="281" r:id="rId115"/>
    <p:sldId id="280" r:id="rId116"/>
    <p:sldId id="279" r:id="rId117"/>
    <p:sldId id="278" r:id="rId118"/>
    <p:sldId id="276" r:id="rId119"/>
    <p:sldId id="275" r:id="rId120"/>
    <p:sldId id="274" r:id="rId121"/>
    <p:sldId id="273" r:id="rId122"/>
    <p:sldId id="272" r:id="rId123"/>
    <p:sldId id="271" r:id="rId124"/>
    <p:sldId id="270" r:id="rId125"/>
    <p:sldId id="269" r:id="rId126"/>
    <p:sldId id="268" r:id="rId127"/>
    <p:sldId id="267" r:id="rId128"/>
    <p:sldId id="266" r:id="rId129"/>
    <p:sldId id="265" r:id="rId130"/>
    <p:sldId id="264" r:id="rId131"/>
    <p:sldId id="261" r:id="rId132"/>
    <p:sldId id="260" r:id="rId133"/>
    <p:sldId id="420" r:id="rId134"/>
    <p:sldId id="422" r:id="rId135"/>
    <p:sldId id="419" r:id="rId136"/>
    <p:sldId id="418" r:id="rId137"/>
    <p:sldId id="417" r:id="rId138"/>
    <p:sldId id="416" r:id="rId139"/>
    <p:sldId id="415" r:id="rId140"/>
    <p:sldId id="414" r:id="rId141"/>
    <p:sldId id="413" r:id="rId142"/>
    <p:sldId id="412" r:id="rId143"/>
    <p:sldId id="411" r:id="rId144"/>
    <p:sldId id="410" r:id="rId145"/>
    <p:sldId id="409" r:id="rId146"/>
    <p:sldId id="408" r:id="rId147"/>
    <p:sldId id="407" r:id="rId148"/>
    <p:sldId id="406" r:id="rId149"/>
    <p:sldId id="405" r:id="rId150"/>
    <p:sldId id="404" r:id="rId151"/>
    <p:sldId id="403" r:id="rId152"/>
    <p:sldId id="402" r:id="rId153"/>
    <p:sldId id="401" r:id="rId154"/>
    <p:sldId id="400" r:id="rId155"/>
    <p:sldId id="399" r:id="rId156"/>
    <p:sldId id="398" r:id="rId157"/>
    <p:sldId id="397" r:id="rId158"/>
    <p:sldId id="396" r:id="rId159"/>
    <p:sldId id="395" r:id="rId160"/>
    <p:sldId id="421" r:id="rId161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B383C"/>
    <a:srgbClr val="BA6442"/>
    <a:srgbClr val="D69D5A"/>
    <a:srgbClr val="262626"/>
    <a:srgbClr val="EBC5C9"/>
    <a:srgbClr val="EEB3B9"/>
    <a:srgbClr val="EDC1DE"/>
    <a:srgbClr val="99324A"/>
    <a:srgbClr val="F0B5BB"/>
    <a:srgbClr val="E096C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656" autoAdjust="0"/>
    <p:restoredTop sz="94660"/>
  </p:normalViewPr>
  <p:slideViewPr>
    <p:cSldViewPr snapToGrid="0" showGuides="1">
      <p:cViewPr varScale="1">
        <p:scale>
          <a:sx n="61" d="100"/>
          <a:sy n="61" d="100"/>
        </p:scale>
        <p:origin x="164" y="5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presProps" Target="presProp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viewProps" Target="view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tableStyles" Target="tableStyles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B935759-62C6-484E-A3EC-1677AD0BA52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11C6A7F7-48AD-4F18-B424-443E9D70E0B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29993D0F-61E9-4947-B7B9-7D4F2C9122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8AE3DBAE-A1D4-4059-B53A-6A0AF51D8B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AE3198C3-B119-4336-AAE5-DDEAA4AEAA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930239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F25C0226-60DB-4BC5-AFA4-D2277C13FD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7609FD49-1A24-484C-B5AF-30EEBADD520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A15491E5-B16E-4DED-B0F5-ABC87C876F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4B62C388-176C-4F59-8192-F75970AAB5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C07F77C1-A934-47D8-88F1-F1FC3BBFE7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5129676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BB913047-DCF6-4BEE-9BBC-ECB30DF615B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8C06B4C6-C658-47A9-ADE8-FB3C7E75CAF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46BBB840-46A9-4009-9D48-F169E30AA5F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E3C7C2A6-AF45-4E08-8CBD-FE20E581F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CCFD40F2-59BB-4E9B-AC55-CBE2E0B6F2D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797994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76BDB60-6473-4B54-A604-8ED1114A9B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2ACF031B-0F91-4B0E-96E7-F8D33739913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C25E97E3-F763-4AE7-9AD2-81E39582365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EEF38281-E8A1-488A-83CE-0303434C49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7F58BE28-29E4-4B56-BDE5-B0C2A38C3E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563945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B9D8A667-10A2-47BE-BC48-8BA23A6CF02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306F37A-CDBC-4429-A453-C0E3433C52F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A033C130-7481-40AC-A943-FE2B93791BC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85DF47EC-1547-4A1E-ABE1-6F4998EE3C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FF08FCDB-6732-46FF-BDF3-9C393B1D090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6995997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EC09DCB-69B6-45BE-8DEF-8AFA7EA17D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67393D77-C8C6-4D77-9F22-77F506E7BAE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7BA80558-01FF-4684-89EE-6E2648D00BC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3164A900-4F1F-4F23-B905-F91D92736A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ABA2944C-E2D9-405E-86EC-39D07D47794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EA8A4371-CD12-45D8-ACEB-55D74EFA869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806315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87871304-7E49-49AF-ADD4-1D6F496843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7688F80C-F736-45CD-AF6B-09BC290028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71566FAE-CC44-4D71-81D9-ADABB5326E9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C04DB010-A294-4B30-98BB-4A232F1EB2D3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E633F03B-229B-4447-9F6F-02AC0A42223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16A7AEDE-2D89-4421-ADBF-9A8BFB9578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E1F31694-B805-452B-89D4-72C873DB1C4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2837F7C9-38C2-4F6C-8C33-17DB52AE3E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53050322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AD72B5D-EFC9-4B38-8ED0-DA3759139F2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E661438B-A9F3-4AB7-BFA8-F4B24E07D0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D2097BAB-2AC8-480B-8433-1B3A456EF4B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8A1CE5AF-31A2-435A-B071-B1236E32E8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5335145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CD67EB15-5E50-45F7-9687-C2A2D7185A5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BDCE8094-682B-4B55-82C7-83D59F11DD6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ABC277C8-5877-4008-B0B5-09867F8D2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1413678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670F8E9-B0A5-45F8-A995-C80B4424BC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44929CED-5C37-4CF4-A4BB-FC1D9449AF4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C69BC1F1-24FC-4E76-A853-552C372A63C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528E703F-D0D0-4A76-B521-42B498F5C28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4B05056C-409E-4197-BCD7-53FEBB7DA1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D7475171-908D-472F-BDFA-5BA71A43674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421203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D1B0EE0-F02C-4208-A529-653EE0B3606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6F0E9F8E-AB6D-4BAF-ADC3-7727810E2689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4EA491EE-D66E-4AB2-AC09-3A9C3361AC9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D96B26B7-73F6-45AC-814B-8A7622275A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9667A824-3348-4900-9F93-9C7E2BA281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C24FD0FB-54F4-4B33-B815-830223B630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88399034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074B1934-7555-4038-B949-3B270F7CF7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FD0599B6-D4E4-418B-B757-DEF2D60B22A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8B770DBD-E6F7-440D-961A-F942798655A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F4E1F0-4AB1-4CEA-AEE4-79086DFCCE45}" type="datetimeFigureOut">
              <a:rPr kumimoji="1" lang="ja-JP" altLang="en-US" smtClean="0"/>
              <a:t>2020/9/22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0E744AA3-AF62-4CB2-B956-E08200DBA79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1BE46DCC-55CF-4291-9209-9D66A0599A4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5B1F705-3056-4136-A37D-2B19097F9193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6838867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4" Type="http://schemas.openxmlformats.org/officeDocument/2006/relationships/image" Target="../media/image2.png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D030D8A-CDB5-42BD-B901-AD2A0B4A36C8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66794EF-DF59-4C9D-8078-9E52346B475B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kumimoji="1" lang="ja-JP" altLang="en-US"/>
          </a:p>
        </p:txBody>
      </p:sp>
      <p:pic>
        <p:nvPicPr>
          <p:cNvPr id="5" name="図 4">
            <a:extLst>
              <a:ext uri="{FF2B5EF4-FFF2-40B4-BE49-F238E27FC236}">
                <a16:creationId xmlns:a16="http://schemas.microsoft.com/office/drawing/2014/main" id="{CB230DCC-54AF-4BC5-A6F1-A810335E45B0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Crawdad_Stomp">
            <a:hlinkClick r:id="" action="ppaction://media"/>
            <a:extLst>
              <a:ext uri="{FF2B5EF4-FFF2-40B4-BE49-F238E27FC236}">
                <a16:creationId xmlns:a16="http://schemas.microsoft.com/office/drawing/2014/main" id="{856D4DAE-F0B0-448E-8114-1C57D8A73DCB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892800" y="322580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674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Click="0" advTm="5000"/>
    </mc:Choice>
    <mc:Fallback xmlns=""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92A38DDE-E4A8-4ED6-B85D-6165A0C8A32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" name="正方形/長方形 9">
              <a:extLst>
                <a:ext uri="{FF2B5EF4-FFF2-40B4-BE49-F238E27FC236}">
                  <a16:creationId xmlns:a16="http://schemas.microsoft.com/office/drawing/2014/main" id="{E385AFF4-E8B5-4504-A2F2-71F8F6E9FAD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136EDA87-4CA3-428A-A313-3B73FACD87A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2" name="テキスト ボックス 11">
              <a:extLst>
                <a:ext uri="{FF2B5EF4-FFF2-40B4-BE49-F238E27FC236}">
                  <a16:creationId xmlns:a16="http://schemas.microsoft.com/office/drawing/2014/main" id="{911AE3A4-1069-42D1-A5CB-5C7884A11FC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4032252"/>
      </p:ext>
    </p:extLst>
  </p:cSld>
  <p:clrMapOvr>
    <a:masterClrMapping/>
  </p:clrMapOvr>
  <p:transition advClick="0" advTm="500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9" name="グループ化 98">
            <a:extLst>
              <a:ext uri="{FF2B5EF4-FFF2-40B4-BE49-F238E27FC236}">
                <a16:creationId xmlns:a16="http://schemas.microsoft.com/office/drawing/2014/main" id="{82E8708F-DCE1-47A0-8DD3-A857F2F2D078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0" name="正方形/長方形 99">
              <a:extLst>
                <a:ext uri="{FF2B5EF4-FFF2-40B4-BE49-F238E27FC236}">
                  <a16:creationId xmlns:a16="http://schemas.microsoft.com/office/drawing/2014/main" id="{B77AA237-EAAF-467A-9ADB-CBE8F6A1A59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テキスト ボックス 100">
              <a:extLst>
                <a:ext uri="{FF2B5EF4-FFF2-40B4-BE49-F238E27FC236}">
                  <a16:creationId xmlns:a16="http://schemas.microsoft.com/office/drawing/2014/main" id="{2E9789AE-CD01-46C4-BA4E-EF60135122E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2" name="テキスト ボックス 101">
              <a:extLst>
                <a:ext uri="{FF2B5EF4-FFF2-40B4-BE49-F238E27FC236}">
                  <a16:creationId xmlns:a16="http://schemas.microsoft.com/office/drawing/2014/main" id="{5EDC7BA6-C3D4-4208-9B4E-6A4AC1A0AC7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15803764"/>
      </p:ext>
    </p:extLst>
  </p:cSld>
  <p:clrMapOvr>
    <a:masterClrMapping/>
  </p:clrMapOvr>
  <p:transition advClick="0" advTm="500"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0" name="グループ化 99">
            <a:extLst>
              <a:ext uri="{FF2B5EF4-FFF2-40B4-BE49-F238E27FC236}">
                <a16:creationId xmlns:a16="http://schemas.microsoft.com/office/drawing/2014/main" id="{79516949-0A41-413D-93B6-7628FEB526B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1" name="正方形/長方形 100">
              <a:extLst>
                <a:ext uri="{FF2B5EF4-FFF2-40B4-BE49-F238E27FC236}">
                  <a16:creationId xmlns:a16="http://schemas.microsoft.com/office/drawing/2014/main" id="{709CDC0B-48D7-411F-86D7-1D234E221A8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テキスト ボックス 101">
              <a:extLst>
                <a:ext uri="{FF2B5EF4-FFF2-40B4-BE49-F238E27FC236}">
                  <a16:creationId xmlns:a16="http://schemas.microsoft.com/office/drawing/2014/main" id="{F94DC415-4D40-4221-B791-D8BC4AD56EF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3" name="テキスト ボックス 102">
              <a:extLst>
                <a:ext uri="{FF2B5EF4-FFF2-40B4-BE49-F238E27FC236}">
                  <a16:creationId xmlns:a16="http://schemas.microsoft.com/office/drawing/2014/main" id="{7EE4ECBE-D958-4006-B59C-01F1564EDD8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31731100"/>
      </p:ext>
    </p:extLst>
  </p:cSld>
  <p:clrMapOvr>
    <a:masterClrMapping/>
  </p:clrMapOvr>
  <p:transition advClick="0" advTm="500"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1" name="グループ化 100">
            <a:extLst>
              <a:ext uri="{FF2B5EF4-FFF2-40B4-BE49-F238E27FC236}">
                <a16:creationId xmlns:a16="http://schemas.microsoft.com/office/drawing/2014/main" id="{D354AF68-62A0-4240-9602-59183FDE714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2" name="正方形/長方形 101">
              <a:extLst>
                <a:ext uri="{FF2B5EF4-FFF2-40B4-BE49-F238E27FC236}">
                  <a16:creationId xmlns:a16="http://schemas.microsoft.com/office/drawing/2014/main" id="{EDF328AB-E732-4143-A140-4FB6A574012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テキスト ボックス 102">
              <a:extLst>
                <a:ext uri="{FF2B5EF4-FFF2-40B4-BE49-F238E27FC236}">
                  <a16:creationId xmlns:a16="http://schemas.microsoft.com/office/drawing/2014/main" id="{F71A7023-A44E-4744-A90C-477D41D6F14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4" name="テキスト ボックス 103">
              <a:extLst>
                <a:ext uri="{FF2B5EF4-FFF2-40B4-BE49-F238E27FC236}">
                  <a16:creationId xmlns:a16="http://schemas.microsoft.com/office/drawing/2014/main" id="{31ACFD4D-0B71-45AA-AE0F-7F7BA591729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1869442"/>
      </p:ext>
    </p:extLst>
  </p:cSld>
  <p:clrMapOvr>
    <a:masterClrMapping/>
  </p:clrMapOvr>
  <p:transition advClick="0" advTm="500"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C5A759CD-1F98-4901-9BAE-D8712F1A4C7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3" name="正方形/長方形 102">
              <a:extLst>
                <a:ext uri="{FF2B5EF4-FFF2-40B4-BE49-F238E27FC236}">
                  <a16:creationId xmlns:a16="http://schemas.microsoft.com/office/drawing/2014/main" id="{238A88B0-8BA7-4BAC-B3CA-5C54BA421F4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テキスト ボックス 103">
              <a:extLst>
                <a:ext uri="{FF2B5EF4-FFF2-40B4-BE49-F238E27FC236}">
                  <a16:creationId xmlns:a16="http://schemas.microsoft.com/office/drawing/2014/main" id="{2543C466-2ED5-4617-91F1-3560706F58C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5" name="テキスト ボックス 104">
              <a:extLst>
                <a:ext uri="{FF2B5EF4-FFF2-40B4-BE49-F238E27FC236}">
                  <a16:creationId xmlns:a16="http://schemas.microsoft.com/office/drawing/2014/main" id="{25A7A89C-5F8E-4271-9B0B-58174F3EB1D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7548579"/>
      </p:ext>
    </p:extLst>
  </p:cSld>
  <p:clrMapOvr>
    <a:masterClrMapping/>
  </p:clrMapOvr>
  <p:transition advClick="0" advTm="500"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820E9848-91B5-4AAF-B620-556914B63A7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4" name="正方形/長方形 103">
              <a:extLst>
                <a:ext uri="{FF2B5EF4-FFF2-40B4-BE49-F238E27FC236}">
                  <a16:creationId xmlns:a16="http://schemas.microsoft.com/office/drawing/2014/main" id="{7A491B89-D2D7-46F9-A90E-2A4480E173F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テキスト ボックス 104">
              <a:extLst>
                <a:ext uri="{FF2B5EF4-FFF2-40B4-BE49-F238E27FC236}">
                  <a16:creationId xmlns:a16="http://schemas.microsoft.com/office/drawing/2014/main" id="{C90A6BBA-F8A9-4D9F-B5E1-3D5C3073B91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6" name="テキスト ボックス 105">
              <a:extLst>
                <a:ext uri="{FF2B5EF4-FFF2-40B4-BE49-F238E27FC236}">
                  <a16:creationId xmlns:a16="http://schemas.microsoft.com/office/drawing/2014/main" id="{400C224B-B2A9-4D71-AEAA-8BD7CFB36E4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2381415"/>
      </p:ext>
    </p:extLst>
  </p:cSld>
  <p:clrMapOvr>
    <a:masterClrMapping/>
  </p:clrMapOvr>
  <p:transition advClick="0" advTm="500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4" name="グループ化 103">
            <a:extLst>
              <a:ext uri="{FF2B5EF4-FFF2-40B4-BE49-F238E27FC236}">
                <a16:creationId xmlns:a16="http://schemas.microsoft.com/office/drawing/2014/main" id="{899C41F1-9084-4AC3-9331-B7C2A3B32FA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5" name="正方形/長方形 104">
              <a:extLst>
                <a:ext uri="{FF2B5EF4-FFF2-40B4-BE49-F238E27FC236}">
                  <a16:creationId xmlns:a16="http://schemas.microsoft.com/office/drawing/2014/main" id="{7446D28D-D609-4E75-85D5-D91C818315C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テキスト ボックス 105">
              <a:extLst>
                <a:ext uri="{FF2B5EF4-FFF2-40B4-BE49-F238E27FC236}">
                  <a16:creationId xmlns:a16="http://schemas.microsoft.com/office/drawing/2014/main" id="{793A90CC-ECDA-4048-8E25-1E429029825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7" name="テキスト ボックス 106">
              <a:extLst>
                <a:ext uri="{FF2B5EF4-FFF2-40B4-BE49-F238E27FC236}">
                  <a16:creationId xmlns:a16="http://schemas.microsoft.com/office/drawing/2014/main" id="{F72B0AFC-4E42-4C67-8AC4-3B74A19EBB5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2235344"/>
      </p:ext>
    </p:extLst>
  </p:cSld>
  <p:clrMapOvr>
    <a:masterClrMapping/>
  </p:clrMapOvr>
  <p:transition advClick="0" advTm="500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05754D71-AFE2-4208-B012-618A4056808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6" name="正方形/長方形 105">
              <a:extLst>
                <a:ext uri="{FF2B5EF4-FFF2-40B4-BE49-F238E27FC236}">
                  <a16:creationId xmlns:a16="http://schemas.microsoft.com/office/drawing/2014/main" id="{55AF633C-CF40-46EB-91DD-976CDE8B7B5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テキスト ボックス 106">
              <a:extLst>
                <a:ext uri="{FF2B5EF4-FFF2-40B4-BE49-F238E27FC236}">
                  <a16:creationId xmlns:a16="http://schemas.microsoft.com/office/drawing/2014/main" id="{BF6EF741-FE55-4403-9B3B-0F99E806549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29" name="テキスト ボックス 128">
              <a:extLst>
                <a:ext uri="{FF2B5EF4-FFF2-40B4-BE49-F238E27FC236}">
                  <a16:creationId xmlns:a16="http://schemas.microsoft.com/office/drawing/2014/main" id="{8C220C21-2A57-40FC-AA4B-E439A00527C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3789322"/>
      </p:ext>
    </p:extLst>
  </p:cSld>
  <p:clrMapOvr>
    <a:masterClrMapping/>
  </p:clrMapOvr>
  <p:transition advClick="0" advTm="500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6" name="グループ化 105">
            <a:extLst>
              <a:ext uri="{FF2B5EF4-FFF2-40B4-BE49-F238E27FC236}">
                <a16:creationId xmlns:a16="http://schemas.microsoft.com/office/drawing/2014/main" id="{DE93A08E-DCBA-496C-99C1-9FE401F86F8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07" name="正方形/長方形 106">
              <a:extLst>
                <a:ext uri="{FF2B5EF4-FFF2-40B4-BE49-F238E27FC236}">
                  <a16:creationId xmlns:a16="http://schemas.microsoft.com/office/drawing/2014/main" id="{29F5DFAA-3E87-4686-BB06-96EAE885131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テキスト ボックス 128">
              <a:extLst>
                <a:ext uri="{FF2B5EF4-FFF2-40B4-BE49-F238E27FC236}">
                  <a16:creationId xmlns:a16="http://schemas.microsoft.com/office/drawing/2014/main" id="{D9CED993-A911-41E1-A7E0-9971515D901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35" name="テキスト ボックス 134">
              <a:extLst>
                <a:ext uri="{FF2B5EF4-FFF2-40B4-BE49-F238E27FC236}">
                  <a16:creationId xmlns:a16="http://schemas.microsoft.com/office/drawing/2014/main" id="{0B6D2B45-959B-44E8-87B2-8B6EC3717AA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75119070"/>
      </p:ext>
    </p:extLst>
  </p:cSld>
  <p:clrMapOvr>
    <a:masterClrMapping/>
  </p:clrMapOvr>
  <p:transition advClick="0" advTm="500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7" name="グループ化 106">
            <a:extLst>
              <a:ext uri="{FF2B5EF4-FFF2-40B4-BE49-F238E27FC236}">
                <a16:creationId xmlns:a16="http://schemas.microsoft.com/office/drawing/2014/main" id="{D2AF89E1-721F-43D0-B695-E6336E95165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29" name="正方形/長方形 128">
              <a:extLst>
                <a:ext uri="{FF2B5EF4-FFF2-40B4-BE49-F238E27FC236}">
                  <a16:creationId xmlns:a16="http://schemas.microsoft.com/office/drawing/2014/main" id="{92A760E3-6BA9-49DE-9E3B-D5F5A50EB79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テキスト ボックス 134">
              <a:extLst>
                <a:ext uri="{FF2B5EF4-FFF2-40B4-BE49-F238E27FC236}">
                  <a16:creationId xmlns:a16="http://schemas.microsoft.com/office/drawing/2014/main" id="{7944C9FC-8BDB-477B-AA25-EC3BF12CEBF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BCD2C647-7188-4738-8019-DB55BCC8B31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38101633"/>
      </p:ext>
    </p:extLst>
  </p:cSld>
  <p:clrMapOvr>
    <a:masterClrMapping/>
  </p:clrMapOvr>
  <p:transition advClick="0" advTm="500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5708606C-1055-40EA-BE5A-E404E7F41F3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91288167-CB18-4827-8255-1F038D47D32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F9EEF627-1BE5-46D1-A5E8-381561608F2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BFBF5359-6CC1-491A-9AF7-C577F9F9082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7913872"/>
      </p:ext>
    </p:extLst>
  </p:cSld>
  <p:clrMapOvr>
    <a:masterClrMapping/>
  </p:clrMapOvr>
  <p:transition advClick="0" advTm="500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A6EC317E-12E4-4ADA-A4FB-92E95D2B74B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1" name="正方形/長方形 10">
              <a:extLst>
                <a:ext uri="{FF2B5EF4-FFF2-40B4-BE49-F238E27FC236}">
                  <a16:creationId xmlns:a16="http://schemas.microsoft.com/office/drawing/2014/main" id="{2E3299BB-0A3E-4EA8-8AB5-28E4C4609DE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テキスト ボックス 11">
              <a:extLst>
                <a:ext uri="{FF2B5EF4-FFF2-40B4-BE49-F238E27FC236}">
                  <a16:creationId xmlns:a16="http://schemas.microsoft.com/office/drawing/2014/main" id="{693FA12F-30B8-430C-85C3-2E5A20C7257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3" name="テキスト ボックス 12">
              <a:extLst>
                <a:ext uri="{FF2B5EF4-FFF2-40B4-BE49-F238E27FC236}">
                  <a16:creationId xmlns:a16="http://schemas.microsoft.com/office/drawing/2014/main" id="{44EAA9B9-4C97-4E4F-9241-D48473C2158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5863579"/>
      </p:ext>
    </p:extLst>
  </p:cSld>
  <p:clrMapOvr>
    <a:masterClrMapping/>
  </p:clrMapOvr>
  <p:transition advClick="0" advTm="500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22B994C9-D15E-439D-A91C-6031FAB0B72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ABC60392-50A5-4C7D-BA2C-FDDC50BA6AC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98EC7F0F-7C83-475D-B3DE-68CDFA6DA54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32ACDC81-65F6-44F6-80E1-57998234B68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02029198"/>
      </p:ext>
    </p:extLst>
  </p:cSld>
  <p:clrMapOvr>
    <a:masterClrMapping/>
  </p:clrMapOvr>
  <p:transition advClick="0" advTm="500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EA87C5F7-894B-45C2-A455-D7F97B18E3A8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D5CAE31F-DD12-4213-A533-024C120E3E44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C55F0796-E070-420A-A7D6-81BF0D1DAD1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F3F31AF0-422F-46C8-8B45-A4BCA4FCD26B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07442382"/>
      </p:ext>
    </p:extLst>
  </p:cSld>
  <p:clrMapOvr>
    <a:masterClrMapping/>
  </p:clrMapOvr>
  <p:transition advClick="0" advTm="500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E8A38C17-DCC1-4CAD-8B01-054DA4823DBF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AF5C1B12-E22C-4B2E-ACA8-1F180AD5DCC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8CAAEEC8-CD18-4E85-900B-BB36D74356A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F9A3160E-3774-4716-AD27-E386AF2A13F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7021591"/>
      </p:ext>
    </p:extLst>
  </p:cSld>
  <p:clrMapOvr>
    <a:masterClrMapping/>
  </p:clrMapOvr>
  <p:transition advClick="0" advTm="500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CF832A80-443B-4C7B-9190-79927C6A149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5" name="正方形/長方形 134">
              <a:extLst>
                <a:ext uri="{FF2B5EF4-FFF2-40B4-BE49-F238E27FC236}">
                  <a16:creationId xmlns:a16="http://schemas.microsoft.com/office/drawing/2014/main" id="{AB4DF199-C6CC-4A04-B64A-36C6C195D82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テキスト ボックス 135">
              <a:extLst>
                <a:ext uri="{FF2B5EF4-FFF2-40B4-BE49-F238E27FC236}">
                  <a16:creationId xmlns:a16="http://schemas.microsoft.com/office/drawing/2014/main" id="{DCE414CC-A59A-4B40-AAE7-9209BD3D6F0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3C77149F-1BD4-4D0D-91B6-7B5A54C6576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0605835"/>
      </p:ext>
    </p:extLst>
  </p:cSld>
  <p:clrMapOvr>
    <a:masterClrMapping/>
  </p:clrMapOvr>
  <p:transition advClick="0" advTm="500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688946C0-DE82-4664-A694-C0FACBD7877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6" name="正方形/長方形 135">
              <a:extLst>
                <a:ext uri="{FF2B5EF4-FFF2-40B4-BE49-F238E27FC236}">
                  <a16:creationId xmlns:a16="http://schemas.microsoft.com/office/drawing/2014/main" id="{541F98E1-24A7-41E7-8FFD-20842B57BAC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BBA90550-B020-44C9-AB67-1EB14132AF5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DF4EF9DB-3057-42C2-87EC-A29FBF56B76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7934746"/>
      </p:ext>
    </p:extLst>
  </p:cSld>
  <p:clrMapOvr>
    <a:masterClrMapping/>
  </p:clrMapOvr>
  <p:transition advClick="0" advTm="500"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F4C679E3-7A0E-48BA-8FBA-F1FE2ECA97A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6" name="正方形/長方形 135">
              <a:extLst>
                <a:ext uri="{FF2B5EF4-FFF2-40B4-BE49-F238E27FC236}">
                  <a16:creationId xmlns:a16="http://schemas.microsoft.com/office/drawing/2014/main" id="{B3962241-0368-4A09-9575-790FAAD58E15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テキスト ボックス 146">
              <a:extLst>
                <a:ext uri="{FF2B5EF4-FFF2-40B4-BE49-F238E27FC236}">
                  <a16:creationId xmlns:a16="http://schemas.microsoft.com/office/drawing/2014/main" id="{615183B3-AA8A-479D-B45F-1F24ECBA025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C70A9297-E5F0-4E3B-9F1B-6881E78A128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9646540"/>
      </p:ext>
    </p:extLst>
  </p:cSld>
  <p:clrMapOvr>
    <a:masterClrMapping/>
  </p:clrMapOvr>
  <p:transition advClick="0" advTm="500"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C882E634-F377-44CE-98A4-4008382BE33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7" name="正方形/長方形 146">
              <a:extLst>
                <a:ext uri="{FF2B5EF4-FFF2-40B4-BE49-F238E27FC236}">
                  <a16:creationId xmlns:a16="http://schemas.microsoft.com/office/drawing/2014/main" id="{6303D25B-0096-462F-8373-BD981E17122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4C17339E-29EF-4E38-AAD6-56CF61E0EDC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DDD51844-4F36-4ADA-8F64-89BF2E54909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2699013"/>
      </p:ext>
    </p:extLst>
  </p:cSld>
  <p:clrMapOvr>
    <a:masterClrMapping/>
  </p:clrMapOvr>
  <p:transition advClick="0" advTm="500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8E953C29-1A73-41A6-B69C-1D70B495EAB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7" name="正方形/長方形 146">
              <a:extLst>
                <a:ext uri="{FF2B5EF4-FFF2-40B4-BE49-F238E27FC236}">
                  <a16:creationId xmlns:a16="http://schemas.microsoft.com/office/drawing/2014/main" id="{BA64F2AE-7E93-4F80-A2A5-51AD2460F03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DCE25514-4B77-4066-B729-CAF260AE739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D6834920-99DE-48FD-B71A-93AF84ED8F7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27652801"/>
      </p:ext>
    </p:extLst>
  </p:cSld>
  <p:clrMapOvr>
    <a:masterClrMapping/>
  </p:clrMapOvr>
  <p:transition advClick="0" advTm="500"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24E5DB81-7873-464D-B2AB-788DD4ECD4F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7" name="正方形/長方形 146">
              <a:extLst>
                <a:ext uri="{FF2B5EF4-FFF2-40B4-BE49-F238E27FC236}">
                  <a16:creationId xmlns:a16="http://schemas.microsoft.com/office/drawing/2014/main" id="{1DF6C882-BF3F-4A47-A115-013012A5DFB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66771D91-0DF5-4EF5-97DD-5B993999F28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B4C9EBFD-3B26-4E8B-A222-F2B06B76B58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99106099"/>
      </p:ext>
    </p:extLst>
  </p:cSld>
  <p:clrMapOvr>
    <a:masterClrMapping/>
  </p:clrMapOvr>
  <p:transition advClick="0" advTm="500"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781F890F-42B4-4606-9DA1-764E285B37C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7" name="正方形/長方形 146">
              <a:extLst>
                <a:ext uri="{FF2B5EF4-FFF2-40B4-BE49-F238E27FC236}">
                  <a16:creationId xmlns:a16="http://schemas.microsoft.com/office/drawing/2014/main" id="{45609AD7-27CD-4EC3-9DF8-E2486C2B420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テキスト ボックス 147">
              <a:extLst>
                <a:ext uri="{FF2B5EF4-FFF2-40B4-BE49-F238E27FC236}">
                  <a16:creationId xmlns:a16="http://schemas.microsoft.com/office/drawing/2014/main" id="{5289F8FC-7C75-461B-B9FB-51F81A6858D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E5CCF71D-9824-418A-A498-3B4106F52F9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28418348"/>
      </p:ext>
    </p:extLst>
  </p:cSld>
  <p:clrMapOvr>
    <a:masterClrMapping/>
  </p:clrMapOvr>
  <p:transition advClick="0" advTm="500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C5E1E619-C224-4187-B326-4DE46C98E89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EBA8B9E7-906B-4E0F-9956-6AB8F660FEF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テキスト ボックス 16">
              <a:extLst>
                <a:ext uri="{FF2B5EF4-FFF2-40B4-BE49-F238E27FC236}">
                  <a16:creationId xmlns:a16="http://schemas.microsoft.com/office/drawing/2014/main" id="{5B2A1276-B922-47E2-878A-EFF6666B502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D29B3311-E56C-46FA-A8AF-EBF717E00AF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9493411"/>
      </p:ext>
    </p:extLst>
  </p:cSld>
  <p:clrMapOvr>
    <a:masterClrMapping/>
  </p:clrMapOvr>
  <p:transition advClick="0" advTm="500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96D26D51-267F-49B4-9BF0-DBE2CBF14C8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16413C35-C2BE-4415-8752-C829C5EC7324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32C5B0E2-5FF8-4F42-9A50-5B3003A1BE8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3EEC73C4-8E0F-4D64-8B46-5E60A95D6E0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81727184"/>
      </p:ext>
    </p:extLst>
  </p:cSld>
  <p:clrMapOvr>
    <a:masterClrMapping/>
  </p:clrMapOvr>
  <p:transition advClick="0" advTm="500"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BCFFDA4B-71AA-463F-9BE5-6892E78FAABF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D50955CE-427B-4562-91A6-1F626DA3D9B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CA027F0F-F6D1-4C2C-8A08-55212696EEB9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AB8915DF-D9C3-4499-8B9E-EE39A136625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07909248"/>
      </p:ext>
    </p:extLst>
  </p:cSld>
  <p:clrMapOvr>
    <a:masterClrMapping/>
  </p:clrMapOvr>
  <p:transition advClick="0" advTm="500"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1A997918-36FC-48B8-B9AA-0920EC400F0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CB717238-40F9-40EA-BC78-C74D5D66BC2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7C43E587-8D1B-46FC-880C-8FFE618A8F79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0D002629-266B-4E17-A88B-F34009A5F23A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39050920"/>
      </p:ext>
    </p:extLst>
  </p:cSld>
  <p:clrMapOvr>
    <a:masterClrMapping/>
  </p:clrMapOvr>
  <p:transition advClick="0" advTm="500"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620EF2D1-3602-4344-BC69-CA33FC50342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320DF932-F0A8-4311-B1A8-5E782DF25F3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DF04797C-D060-4A83-8F3C-003B7C32ACE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81150AFB-389B-481A-B1BB-ECD53BC219E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131752"/>
      </p:ext>
    </p:extLst>
  </p:cSld>
  <p:clrMapOvr>
    <a:masterClrMapping/>
  </p:clrMapOvr>
  <p:transition advClick="0" advTm="500"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230C763C-4688-4C2E-977F-C6EF52BCCFF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10781492-878F-4F8E-B0A2-6529B9F04A1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5B3D0049-F6AD-464D-A1E6-F76A6AEEB6B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75DF9A9B-D18F-4439-91BA-884A305138E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1710424"/>
      </p:ext>
    </p:extLst>
  </p:cSld>
  <p:clrMapOvr>
    <a:masterClrMapping/>
  </p:clrMapOvr>
  <p:transition advClick="0" advTm="500"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A05067FB-0093-4555-B874-220BF0D54B9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A398D1DE-BB50-4852-ADEA-8AA5A66E184C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AB995178-2990-4436-BF85-B9D0FFF90A8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82CCB205-1450-48B0-8E02-25D0F681E17F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9924547"/>
      </p:ext>
    </p:extLst>
  </p:cSld>
  <p:clrMapOvr>
    <a:masterClrMapping/>
  </p:clrMapOvr>
  <p:transition advClick="0" advTm="500"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5CA1E2F8-D600-4DAD-96A6-27510D61249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B5FAF3D1-017A-45BB-9F95-8EB922FF0EE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A6B5C44F-9951-411A-9A1C-9CD80DD132F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F5FB5213-B882-4DFE-A0ED-FCAE2D524A6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6620230"/>
      </p:ext>
    </p:extLst>
  </p:cSld>
  <p:clrMapOvr>
    <a:masterClrMapping/>
  </p:clrMapOvr>
  <p:transition advClick="0" advTm="500"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B9675BBD-4D0A-4F7C-829A-29F8CF5A38F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BC656F2F-227D-42B5-B0CB-BAF83FC1C4B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16083327-E657-4F42-8FFD-9A35B3A5F4C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193D5FCC-9D59-4EDF-8E23-620F69CD5B0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0837518"/>
      </p:ext>
    </p:extLst>
  </p:cSld>
  <p:clrMapOvr>
    <a:masterClrMapping/>
  </p:clrMapOvr>
  <p:transition advClick="0" advTm="500"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1CF84875-0F87-47A1-856C-734B5CDFD68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1B772B60-C07E-4985-8CF6-A292B050335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0F8CD32E-A73C-4B3C-8394-339E04CF335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E42C6F47-4A4E-4AF0-81BC-92E225825D0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0076507"/>
      </p:ext>
    </p:extLst>
  </p:cSld>
  <p:clrMapOvr>
    <a:masterClrMapping/>
  </p:clrMapOvr>
  <p:transition advClick="0" advTm="500"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DEFA8583-DAF3-4FAC-BC63-51AD919EB57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E7047665-A1CB-4D5B-9357-BA5DCAF3F73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F041671C-8102-4B4D-A65B-ECFFBEEEC6D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DBDC62D0-4D8A-44A0-B952-12EBAA2186C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00783522"/>
      </p:ext>
    </p:extLst>
  </p:cSld>
  <p:clrMapOvr>
    <a:masterClrMapping/>
  </p:clrMapOvr>
  <p:transition advClick="0" advTm="500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E9FAB4E-AA52-453C-ABA7-7752DAE537B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3" name="正方形/長方形 12">
              <a:extLst>
                <a:ext uri="{FF2B5EF4-FFF2-40B4-BE49-F238E27FC236}">
                  <a16:creationId xmlns:a16="http://schemas.microsoft.com/office/drawing/2014/main" id="{7A8CFFCF-2630-4C0B-B77F-E4757643F2C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テキスト ボックス 13">
              <a:extLst>
                <a:ext uri="{FF2B5EF4-FFF2-40B4-BE49-F238E27FC236}">
                  <a16:creationId xmlns:a16="http://schemas.microsoft.com/office/drawing/2014/main" id="{EBA2D51D-0756-400E-B99F-532AE373D45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" name="テキスト ボックス 14">
              <a:extLst>
                <a:ext uri="{FF2B5EF4-FFF2-40B4-BE49-F238E27FC236}">
                  <a16:creationId xmlns:a16="http://schemas.microsoft.com/office/drawing/2014/main" id="{880E6014-9C2D-4D6F-A103-5E701962171A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8088270"/>
      </p:ext>
    </p:extLst>
  </p:cSld>
  <p:clrMapOvr>
    <a:masterClrMapping/>
  </p:clrMapOvr>
  <p:transition advClick="0" advTm="500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B38C0D4D-03E1-42C4-B655-A4368D9505C0}"/>
              </a:ext>
            </a:extLst>
          </p:cNvPr>
          <p:cNvSpPr/>
          <p:nvPr/>
        </p:nvSpPr>
        <p:spPr>
          <a:xfrm>
            <a:off x="3761809" y="896287"/>
            <a:ext cx="230717" cy="49859"/>
          </a:xfrm>
          <a:custGeom>
            <a:avLst/>
            <a:gdLst>
              <a:gd name="connsiteX0" fmla="*/ 0 w 230717"/>
              <a:gd name="connsiteY0" fmla="*/ 42334 h 49859"/>
              <a:gd name="connsiteX1" fmla="*/ 154517 w 230717"/>
              <a:gd name="connsiteY1" fmla="*/ 46567 h 49859"/>
              <a:gd name="connsiteX2" fmla="*/ 230717 w 230717"/>
              <a:gd name="connsiteY2" fmla="*/ 0 h 4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717" h="49859">
                <a:moveTo>
                  <a:pt x="0" y="42334"/>
                </a:moveTo>
                <a:cubicBezTo>
                  <a:pt x="58032" y="47978"/>
                  <a:pt x="116064" y="53623"/>
                  <a:pt x="154517" y="46567"/>
                </a:cubicBezTo>
                <a:cubicBezTo>
                  <a:pt x="192970" y="39511"/>
                  <a:pt x="211843" y="19755"/>
                  <a:pt x="230717" y="0"/>
                </a:cubicBez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33CE5AC7-7D18-4156-BABB-9AD9C004359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11A3A541-5074-4475-8237-B0F6A49A317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2092A5CF-B567-4AB8-9903-59B3C2B73C6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E0956974-0D99-457D-A828-EA6C7221CFD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463195"/>
      </p:ext>
    </p:extLst>
  </p:cSld>
  <p:clrMapOvr>
    <a:masterClrMapping/>
  </p:clrMapOvr>
  <p:transition advClick="0" advTm="500"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二等辺三角形 99">
            <a:extLst>
              <a:ext uri="{FF2B5EF4-FFF2-40B4-BE49-F238E27FC236}">
                <a16:creationId xmlns:a16="http://schemas.microsoft.com/office/drawing/2014/main" id="{9CB28020-8792-43BF-AAE9-575484650D6C}"/>
              </a:ext>
            </a:extLst>
          </p:cNvPr>
          <p:cNvSpPr/>
          <p:nvPr/>
        </p:nvSpPr>
        <p:spPr>
          <a:xfrm rot="1710432">
            <a:off x="4003037" y="606633"/>
            <a:ext cx="151464" cy="128645"/>
          </a:xfrm>
          <a:prstGeom prst="triangle">
            <a:avLst>
              <a:gd name="adj" fmla="val 1870"/>
            </a:avLst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B38C0D4D-03E1-42C4-B655-A4368D9505C0}"/>
              </a:ext>
            </a:extLst>
          </p:cNvPr>
          <p:cNvSpPr/>
          <p:nvPr/>
        </p:nvSpPr>
        <p:spPr>
          <a:xfrm>
            <a:off x="3761809" y="896287"/>
            <a:ext cx="230717" cy="49859"/>
          </a:xfrm>
          <a:custGeom>
            <a:avLst/>
            <a:gdLst>
              <a:gd name="connsiteX0" fmla="*/ 0 w 230717"/>
              <a:gd name="connsiteY0" fmla="*/ 42334 h 49859"/>
              <a:gd name="connsiteX1" fmla="*/ 154517 w 230717"/>
              <a:gd name="connsiteY1" fmla="*/ 46567 h 49859"/>
              <a:gd name="connsiteX2" fmla="*/ 230717 w 230717"/>
              <a:gd name="connsiteY2" fmla="*/ 0 h 4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717" h="49859">
                <a:moveTo>
                  <a:pt x="0" y="42334"/>
                </a:moveTo>
                <a:cubicBezTo>
                  <a:pt x="58032" y="47978"/>
                  <a:pt x="116064" y="53623"/>
                  <a:pt x="154517" y="46567"/>
                </a:cubicBezTo>
                <a:cubicBezTo>
                  <a:pt x="192970" y="39511"/>
                  <a:pt x="211843" y="19755"/>
                  <a:pt x="230717" y="0"/>
                </a:cubicBez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C9894835-9820-484F-A386-83AC5E6826C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01BDAFF1-FD37-4879-89A3-BF75089617A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EFE5B7F8-01D7-4181-9317-913AB23E57F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0ED6EBA2-EA79-4972-8346-C23857598F1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35865304"/>
      </p:ext>
    </p:extLst>
  </p:cSld>
  <p:clrMapOvr>
    <a:masterClrMapping/>
  </p:clrMapOvr>
  <p:transition advClick="0" advTm="500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86188359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0"/>
    </mc:Choice>
    <mc:Fallback>
      <p:transition spd="slow" advClick="0" advTm="5000"/>
    </mc:Fallback>
  </mc:AlternateContent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806C72BE-4A43-4A9D-A7BF-0784DE6D5F4C}"/>
              </a:ext>
            </a:extLst>
          </p:cNvPr>
          <p:cNvSpPr txBox="1"/>
          <p:nvPr/>
        </p:nvSpPr>
        <p:spPr>
          <a:xfrm>
            <a:off x="2932319" y="474345"/>
            <a:ext cx="6327373" cy="59093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ここまでで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パーツ</a:t>
            </a:r>
            <a:r>
              <a: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127</a:t>
            </a:r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点。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「羽織も着せてあげて」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と言う声を受け、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もう</a:t>
            </a:r>
            <a:r>
              <a:rPr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25</a:t>
            </a:r>
            <a:r>
              <a:rPr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パーツを追加。</a:t>
            </a:r>
            <a:endParaRPr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もうちょっと続きます。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</p:txBody>
      </p:sp>
      <p:pic>
        <p:nvPicPr>
          <p:cNvPr id="6" name="Crawdad_Stomp">
            <a:hlinkClick r:id="" action="ppaction://media"/>
            <a:extLst>
              <a:ext uri="{FF2B5EF4-FFF2-40B4-BE49-F238E27FC236}">
                <a16:creationId xmlns:a16="http://schemas.microsoft.com/office/drawing/2014/main" id="{F0AA4EDF-B2CC-482B-AFE5-1FB5F9249DD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5892800" y="3225800"/>
            <a:ext cx="406400" cy="406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725639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0"/>
    </mc:Choice>
    <mc:Fallback>
      <p:transition spd="slow" advClick="0" advTm="5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</p:childTnLst>
        </p:cTn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5140147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3000"/>
    </mc:Choice>
    <mc:Fallback>
      <p:transition spd="slow" advClick="0" advTm="3000"/>
    </mc:Fallback>
  </mc:AlternateContent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3181215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132195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8338590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5589836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42192544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5C6C1755-9DAA-4049-BABD-9DD5194430D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" name="正方形/長方形 13">
              <a:extLst>
                <a:ext uri="{FF2B5EF4-FFF2-40B4-BE49-F238E27FC236}">
                  <a16:creationId xmlns:a16="http://schemas.microsoft.com/office/drawing/2014/main" id="{B51582B2-D439-47E3-B7E1-23A835F617E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テキスト ボックス 14">
              <a:extLst>
                <a:ext uri="{FF2B5EF4-FFF2-40B4-BE49-F238E27FC236}">
                  <a16:creationId xmlns:a16="http://schemas.microsoft.com/office/drawing/2014/main" id="{6B9BD4AD-8241-4869-9B8E-D69EC446AD9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6" name="テキスト ボックス 15">
              <a:extLst>
                <a:ext uri="{FF2B5EF4-FFF2-40B4-BE49-F238E27FC236}">
                  <a16:creationId xmlns:a16="http://schemas.microsoft.com/office/drawing/2014/main" id="{70B30B41-27D6-4961-92D9-CFB1E008400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67131916"/>
      </p:ext>
    </p:extLst>
  </p:cSld>
  <p:clrMapOvr>
    <a:masterClrMapping/>
  </p:clrMapOvr>
  <p:transition advClick="0" advTm="500"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64815308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9456340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03890015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11896165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6333362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256022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0165744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2507281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6996438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220274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5A570114-712F-42C4-B9AC-C8EBEBB4A76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5" name="正方形/長方形 14">
              <a:extLst>
                <a:ext uri="{FF2B5EF4-FFF2-40B4-BE49-F238E27FC236}">
                  <a16:creationId xmlns:a16="http://schemas.microsoft.com/office/drawing/2014/main" id="{61F27B12-2647-4792-A555-128858BA350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テキスト ボックス 15">
              <a:extLst>
                <a:ext uri="{FF2B5EF4-FFF2-40B4-BE49-F238E27FC236}">
                  <a16:creationId xmlns:a16="http://schemas.microsoft.com/office/drawing/2014/main" id="{B2E22B8B-161D-431F-9C94-BC3A4C04D85D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7" name="テキスト ボックス 16">
              <a:extLst>
                <a:ext uri="{FF2B5EF4-FFF2-40B4-BE49-F238E27FC236}">
                  <a16:creationId xmlns:a16="http://schemas.microsoft.com/office/drawing/2014/main" id="{CADBD520-2080-4C0C-8F27-710BB76AE89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6352791"/>
      </p:ext>
    </p:extLst>
  </p:cSld>
  <p:clrMapOvr>
    <a:masterClrMapping/>
  </p:clrMapOvr>
  <p:transition advClick="0" advTm="500"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7826682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36251392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6286256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0632144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B7702037-EB61-4523-A386-1E98D61D841A}"/>
              </a:ext>
            </a:extLst>
          </p:cNvPr>
          <p:cNvSpPr/>
          <p:nvPr/>
        </p:nvSpPr>
        <p:spPr>
          <a:xfrm rot="6361956">
            <a:off x="7177944" y="4692876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2016674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F6572D9-117E-4C44-B515-869179FC7EDB}"/>
              </a:ext>
            </a:extLst>
          </p:cNvPr>
          <p:cNvSpPr/>
          <p:nvPr/>
        </p:nvSpPr>
        <p:spPr>
          <a:xfrm rot="15238044" flipH="1">
            <a:off x="3556032" y="316638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B7702037-EB61-4523-A386-1E98D61D841A}"/>
              </a:ext>
            </a:extLst>
          </p:cNvPr>
          <p:cNvSpPr/>
          <p:nvPr/>
        </p:nvSpPr>
        <p:spPr>
          <a:xfrm rot="6361956">
            <a:off x="7177944" y="4692876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701514996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F6572D9-117E-4C44-B515-869179FC7EDB}"/>
              </a:ext>
            </a:extLst>
          </p:cNvPr>
          <p:cNvSpPr/>
          <p:nvPr/>
        </p:nvSpPr>
        <p:spPr>
          <a:xfrm rot="15238044" flipH="1">
            <a:off x="3556032" y="316638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8FC4F93C-AD42-4222-ABCB-F0AAA178200A}"/>
              </a:ext>
            </a:extLst>
          </p:cNvPr>
          <p:cNvSpPr/>
          <p:nvPr/>
        </p:nvSpPr>
        <p:spPr>
          <a:xfrm rot="15238044" flipH="1">
            <a:off x="3966498" y="4670697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B7702037-EB61-4523-A386-1E98D61D841A}"/>
              </a:ext>
            </a:extLst>
          </p:cNvPr>
          <p:cNvSpPr/>
          <p:nvPr/>
        </p:nvSpPr>
        <p:spPr>
          <a:xfrm rot="6361956">
            <a:off x="7177944" y="4692876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9237202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F6572D9-117E-4C44-B515-869179FC7EDB}"/>
              </a:ext>
            </a:extLst>
          </p:cNvPr>
          <p:cNvSpPr/>
          <p:nvPr/>
        </p:nvSpPr>
        <p:spPr>
          <a:xfrm rot="15238044" flipH="1">
            <a:off x="3556032" y="316638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8FC4F93C-AD42-4222-ABCB-F0AAA178200A}"/>
              </a:ext>
            </a:extLst>
          </p:cNvPr>
          <p:cNvSpPr/>
          <p:nvPr/>
        </p:nvSpPr>
        <p:spPr>
          <a:xfrm rot="15238044" flipH="1">
            <a:off x="3966498" y="4670697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B7702037-EB61-4523-A386-1E98D61D841A}"/>
              </a:ext>
            </a:extLst>
          </p:cNvPr>
          <p:cNvSpPr/>
          <p:nvPr/>
        </p:nvSpPr>
        <p:spPr>
          <a:xfrm rot="6361956">
            <a:off x="7177944" y="4692876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10" name="直線コネクタ 209">
            <a:extLst>
              <a:ext uri="{FF2B5EF4-FFF2-40B4-BE49-F238E27FC236}">
                <a16:creationId xmlns:a16="http://schemas.microsoft.com/office/drawing/2014/main" id="{A00C4D13-2859-4699-B8D7-C1B001B16AA2}"/>
              </a:ext>
            </a:extLst>
          </p:cNvPr>
          <p:cNvCxnSpPr>
            <a:cxnSpLocks/>
          </p:cNvCxnSpPr>
          <p:nvPr/>
        </p:nvCxnSpPr>
        <p:spPr>
          <a:xfrm rot="-60000">
            <a:off x="6760294" y="2530628"/>
            <a:ext cx="132874" cy="0"/>
          </a:xfrm>
          <a:prstGeom prst="line">
            <a:avLst/>
          </a:prstGeom>
          <a:ln w="53975" cap="rnd">
            <a:solidFill>
              <a:schemeClr val="bg1">
                <a:lumMod val="95000"/>
                <a:alpha val="49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47712847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42864632-0182-46F1-B6E5-8251CBBE078B}"/>
              </a:ext>
            </a:extLst>
          </p:cNvPr>
          <p:cNvGrpSpPr/>
          <p:nvPr/>
        </p:nvGrpSpPr>
        <p:grpSpPr>
          <a:xfrm>
            <a:off x="4186502" y="403155"/>
            <a:ext cx="4158660" cy="6051690"/>
            <a:chOff x="4186502" y="403155"/>
            <a:chExt cx="4158660" cy="6051690"/>
          </a:xfrm>
        </p:grpSpPr>
        <p:sp>
          <p:nvSpPr>
            <p:cNvPr id="311" name="二等辺三角形 310">
              <a:extLst>
                <a:ext uri="{FF2B5EF4-FFF2-40B4-BE49-F238E27FC236}">
                  <a16:creationId xmlns:a16="http://schemas.microsoft.com/office/drawing/2014/main" id="{CCB4EF28-3E11-49A5-8B04-FE3FD12B648E}"/>
                </a:ext>
              </a:extLst>
            </p:cNvPr>
            <p:cNvSpPr/>
            <p:nvPr/>
          </p:nvSpPr>
          <p:spPr>
            <a:xfrm>
              <a:off x="4758266" y="4577853"/>
              <a:ext cx="2988733" cy="1876992"/>
            </a:xfrm>
            <a:prstGeom prst="triangle">
              <a:avLst/>
            </a:prstGeom>
            <a:solidFill>
              <a:srgbClr val="EEB3B9"/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" name="グループ化 274">
              <a:extLst>
                <a:ext uri="{FF2B5EF4-FFF2-40B4-BE49-F238E27FC236}">
                  <a16:creationId xmlns:a16="http://schemas.microsoft.com/office/drawing/2014/main" id="{4DC7FC97-2BB4-4C92-9A63-3F2D120C48F2}"/>
                </a:ext>
              </a:extLst>
            </p:cNvPr>
            <p:cNvGrpSpPr/>
            <p:nvPr/>
          </p:nvGrpSpPr>
          <p:grpSpPr>
            <a:xfrm rot="11584257" flipH="1">
              <a:off x="4284306" y="1977004"/>
              <a:ext cx="1380918" cy="2216131"/>
              <a:chOff x="6493009" y="812266"/>
              <a:chExt cx="1852153" cy="3148466"/>
            </a:xfrm>
          </p:grpSpPr>
          <p:sp>
            <p:nvSpPr>
              <p:cNvPr id="276" name="フリーフォーム: 図形 275">
                <a:extLst>
                  <a:ext uri="{FF2B5EF4-FFF2-40B4-BE49-F238E27FC236}">
                    <a16:creationId xmlns:a16="http://schemas.microsoft.com/office/drawing/2014/main" id="{E9283DF0-8331-47CC-82E1-EAF22CEB1A5C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フリーフォーム: 図形 276">
                <a:extLst>
                  <a:ext uri="{FF2B5EF4-FFF2-40B4-BE49-F238E27FC236}">
                    <a16:creationId xmlns:a16="http://schemas.microsoft.com/office/drawing/2014/main" id="{3EB66E0B-D9F3-40C3-824C-4775A3FE7D8A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0" name="グループ化 259">
              <a:extLst>
                <a:ext uri="{FF2B5EF4-FFF2-40B4-BE49-F238E27FC236}">
                  <a16:creationId xmlns:a16="http://schemas.microsoft.com/office/drawing/2014/main" id="{E25D7943-8888-4E7C-91C8-0C84C7B3823D}"/>
                </a:ext>
              </a:extLst>
            </p:cNvPr>
            <p:cNvGrpSpPr/>
            <p:nvPr/>
          </p:nvGrpSpPr>
          <p:grpSpPr>
            <a:xfrm rot="10015743">
              <a:off x="6842563" y="2111546"/>
              <a:ext cx="1380918" cy="2216131"/>
              <a:chOff x="6493009" y="812266"/>
              <a:chExt cx="1852153" cy="3148466"/>
            </a:xfrm>
          </p:grpSpPr>
          <p:sp>
            <p:nvSpPr>
              <p:cNvPr id="261" name="フリーフォーム: 図形 260">
                <a:extLst>
                  <a:ext uri="{FF2B5EF4-FFF2-40B4-BE49-F238E27FC236}">
                    <a16:creationId xmlns:a16="http://schemas.microsoft.com/office/drawing/2014/main" id="{C94DB8C7-3DC1-4F5D-9DAF-D74E0F9C840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フリーフォーム: 図形 261">
                <a:extLst>
                  <a:ext uri="{FF2B5EF4-FFF2-40B4-BE49-F238E27FC236}">
                    <a16:creationId xmlns:a16="http://schemas.microsoft.com/office/drawing/2014/main" id="{28C8942C-3F39-4675-B13B-36DF9F16819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36" name="台形 235">
              <a:extLst>
                <a:ext uri="{FF2B5EF4-FFF2-40B4-BE49-F238E27FC236}">
                  <a16:creationId xmlns:a16="http://schemas.microsoft.com/office/drawing/2014/main" id="{92B79321-B717-4CD9-87BD-53867E451CC8}"/>
                </a:ext>
              </a:extLst>
            </p:cNvPr>
            <p:cNvSpPr/>
            <p:nvPr/>
          </p:nvSpPr>
          <p:spPr>
            <a:xfrm>
              <a:off x="5187950" y="4664075"/>
              <a:ext cx="2130324" cy="1120589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" name="台形 237">
              <a:extLst>
                <a:ext uri="{FF2B5EF4-FFF2-40B4-BE49-F238E27FC236}">
                  <a16:creationId xmlns:a16="http://schemas.microsoft.com/office/drawing/2014/main" id="{E74918A3-0234-4C8A-9155-C67C86477BC1}"/>
                </a:ext>
              </a:extLst>
            </p:cNvPr>
            <p:cNvSpPr/>
            <p:nvPr/>
          </p:nvSpPr>
          <p:spPr>
            <a:xfrm>
              <a:off x="5363386" y="4672642"/>
              <a:ext cx="505624" cy="394336"/>
            </a:xfrm>
            <a:prstGeom prst="trapezoid">
              <a:avLst/>
            </a:prstGeom>
            <a:solidFill>
              <a:schemeClr val="bg1">
                <a:lumMod val="9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" name="台形 241">
              <a:extLst>
                <a:ext uri="{FF2B5EF4-FFF2-40B4-BE49-F238E27FC236}">
                  <a16:creationId xmlns:a16="http://schemas.microsoft.com/office/drawing/2014/main" id="{4697E69F-2021-43BD-97A3-B9E02CB95D83}"/>
                </a:ext>
              </a:extLst>
            </p:cNvPr>
            <p:cNvSpPr/>
            <p:nvPr/>
          </p:nvSpPr>
          <p:spPr>
            <a:xfrm>
              <a:off x="6654985" y="4731514"/>
              <a:ext cx="484162" cy="33230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台形 243">
              <a:extLst>
                <a:ext uri="{FF2B5EF4-FFF2-40B4-BE49-F238E27FC236}">
                  <a16:creationId xmlns:a16="http://schemas.microsoft.com/office/drawing/2014/main" id="{4C7C7D41-DC23-4D53-95E2-69C426BF8CBE}"/>
                </a:ext>
              </a:extLst>
            </p:cNvPr>
            <p:cNvSpPr/>
            <p:nvPr/>
          </p:nvSpPr>
          <p:spPr>
            <a:xfrm>
              <a:off x="6813709" y="5430464"/>
              <a:ext cx="508796" cy="354199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8" name="グループ化 227">
              <a:extLst>
                <a:ext uri="{FF2B5EF4-FFF2-40B4-BE49-F238E27FC236}">
                  <a16:creationId xmlns:a16="http://schemas.microsoft.com/office/drawing/2014/main" id="{CB9537BB-B53A-41BA-81A3-74B076BE0F7C}"/>
                </a:ext>
              </a:extLst>
            </p:cNvPr>
            <p:cNvGrpSpPr/>
            <p:nvPr/>
          </p:nvGrpSpPr>
          <p:grpSpPr>
            <a:xfrm>
              <a:off x="5665237" y="4713861"/>
              <a:ext cx="1253057" cy="360000"/>
              <a:chOff x="5831452" y="5615440"/>
              <a:chExt cx="1253057" cy="360000"/>
            </a:xfrm>
          </p:grpSpPr>
          <p:sp>
            <p:nvSpPr>
              <p:cNvPr id="219" name="正方形/長方形 218">
                <a:extLst>
                  <a:ext uri="{FF2B5EF4-FFF2-40B4-BE49-F238E27FC236}">
                    <a16:creationId xmlns:a16="http://schemas.microsoft.com/office/drawing/2014/main" id="{923F1C3B-3DED-4D82-B292-B9BA0434719A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" name="正方形/長方形 226">
                <a:extLst>
                  <a:ext uri="{FF2B5EF4-FFF2-40B4-BE49-F238E27FC236}">
                    <a16:creationId xmlns:a16="http://schemas.microsoft.com/office/drawing/2014/main" id="{25294775-A565-43BC-9070-B68233D8DD7F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0" name="台形 239">
              <a:extLst>
                <a:ext uri="{FF2B5EF4-FFF2-40B4-BE49-F238E27FC236}">
                  <a16:creationId xmlns:a16="http://schemas.microsoft.com/office/drawing/2014/main" id="{8069B7E8-8D21-4C77-891B-A3D7D0DC3B15}"/>
                </a:ext>
              </a:extLst>
            </p:cNvPr>
            <p:cNvSpPr/>
            <p:nvPr/>
          </p:nvSpPr>
          <p:spPr>
            <a:xfrm>
              <a:off x="5273283" y="5063823"/>
              <a:ext cx="496299" cy="366641"/>
            </a:xfrm>
            <a:prstGeom prst="trapezoid">
              <a:avLst/>
            </a:prstGeom>
            <a:solidFill>
              <a:srgbClr val="99324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9" name="グループ化 228">
              <a:extLst>
                <a:ext uri="{FF2B5EF4-FFF2-40B4-BE49-F238E27FC236}">
                  <a16:creationId xmlns:a16="http://schemas.microsoft.com/office/drawing/2014/main" id="{6C775532-6639-4497-87DE-B29563E5CFE9}"/>
                </a:ext>
              </a:extLst>
            </p:cNvPr>
            <p:cNvGrpSpPr/>
            <p:nvPr/>
          </p:nvGrpSpPr>
          <p:grpSpPr>
            <a:xfrm flipH="1">
              <a:off x="5665237" y="5064695"/>
              <a:ext cx="1253057" cy="360000"/>
              <a:chOff x="5831452" y="5615440"/>
              <a:chExt cx="1253057" cy="360000"/>
            </a:xfrm>
          </p:grpSpPr>
          <p:sp>
            <p:nvSpPr>
              <p:cNvPr id="230" name="正方形/長方形 229">
                <a:extLst>
                  <a:ext uri="{FF2B5EF4-FFF2-40B4-BE49-F238E27FC236}">
                    <a16:creationId xmlns:a16="http://schemas.microsoft.com/office/drawing/2014/main" id="{C0426F54-F1D6-4E72-B371-74846A30379D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1" name="正方形/長方形 230">
                <a:extLst>
                  <a:ext uri="{FF2B5EF4-FFF2-40B4-BE49-F238E27FC236}">
                    <a16:creationId xmlns:a16="http://schemas.microsoft.com/office/drawing/2014/main" id="{E2C774AF-DC7C-458D-BFDB-0DABC9012B5A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2" name="グループ化 231">
              <a:extLst>
                <a:ext uri="{FF2B5EF4-FFF2-40B4-BE49-F238E27FC236}">
                  <a16:creationId xmlns:a16="http://schemas.microsoft.com/office/drawing/2014/main" id="{54178304-B455-41C5-99C2-74FDB45E9ECF}"/>
                </a:ext>
              </a:extLst>
            </p:cNvPr>
            <p:cNvGrpSpPr/>
            <p:nvPr/>
          </p:nvGrpSpPr>
          <p:grpSpPr>
            <a:xfrm>
              <a:off x="5665237" y="5424664"/>
              <a:ext cx="1253057" cy="360000"/>
              <a:chOff x="5831452" y="5615440"/>
              <a:chExt cx="1253057" cy="360000"/>
            </a:xfrm>
          </p:grpSpPr>
          <p:sp>
            <p:nvSpPr>
              <p:cNvPr id="233" name="正方形/長方形 232">
                <a:extLst>
                  <a:ext uri="{FF2B5EF4-FFF2-40B4-BE49-F238E27FC236}">
                    <a16:creationId xmlns:a16="http://schemas.microsoft.com/office/drawing/2014/main" id="{8E849F1C-E2F9-49FD-8DE2-19EBD571840E}"/>
                  </a:ext>
                </a:extLst>
              </p:cNvPr>
              <p:cNvSpPr/>
              <p:nvPr/>
            </p:nvSpPr>
            <p:spPr>
              <a:xfrm>
                <a:off x="5831452" y="5615440"/>
                <a:ext cx="628066" cy="360000"/>
              </a:xfrm>
              <a:prstGeom prst="rect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4" name="正方形/長方形 233">
                <a:extLst>
                  <a:ext uri="{FF2B5EF4-FFF2-40B4-BE49-F238E27FC236}">
                    <a16:creationId xmlns:a16="http://schemas.microsoft.com/office/drawing/2014/main" id="{89C1A6B5-BBAA-4ECA-9112-8826F52CB98D}"/>
                  </a:ext>
                </a:extLst>
              </p:cNvPr>
              <p:cNvSpPr/>
              <p:nvPr/>
            </p:nvSpPr>
            <p:spPr>
              <a:xfrm>
                <a:off x="6456443" y="5615440"/>
                <a:ext cx="628066" cy="360000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9" name="楕円 38">
              <a:extLst>
                <a:ext uri="{FF2B5EF4-FFF2-40B4-BE49-F238E27FC236}">
                  <a16:creationId xmlns:a16="http://schemas.microsoft.com/office/drawing/2014/main" id="{941BA1BC-B60E-465A-BADC-125BCD6E8A59}"/>
                </a:ext>
              </a:extLst>
            </p:cNvPr>
            <p:cNvSpPr/>
            <p:nvPr/>
          </p:nvSpPr>
          <p:spPr>
            <a:xfrm>
              <a:off x="5273283" y="1387347"/>
              <a:ext cx="2006600" cy="2229659"/>
            </a:xfrm>
            <a:prstGeom prst="ellipse">
              <a:avLst/>
            </a:prstGeom>
            <a:solidFill>
              <a:schemeClr val="tx1">
                <a:lumMod val="95000"/>
                <a:lumOff val="5000"/>
              </a:schemeClr>
            </a:solidFill>
            <a:ln>
              <a:solidFill>
                <a:schemeClr val="tx1">
                  <a:lumMod val="95000"/>
                  <a:lumOff val="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二等辺三角形 90">
              <a:extLst>
                <a:ext uri="{FF2B5EF4-FFF2-40B4-BE49-F238E27FC236}">
                  <a16:creationId xmlns:a16="http://schemas.microsoft.com/office/drawing/2014/main" id="{43CA6488-2C76-4644-BFE0-71ADA05060C8}"/>
                </a:ext>
              </a:extLst>
            </p:cNvPr>
            <p:cNvSpPr/>
            <p:nvPr/>
          </p:nvSpPr>
          <p:spPr>
            <a:xfrm rot="13940038" flipH="1">
              <a:off x="4936555" y="3579754"/>
              <a:ext cx="2079556" cy="1194523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57887 w 2026401"/>
                <a:gd name="connsiteY3" fmla="*/ 937326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57887" y="937326"/>
                  </a:lnTo>
                  <a:cubicBezTo>
                    <a:pt x="644320" y="981027"/>
                    <a:pt x="313567" y="980204"/>
                    <a:pt x="0" y="1023905"/>
                  </a:cubicBez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二等辺三角形 90">
              <a:extLst>
                <a:ext uri="{FF2B5EF4-FFF2-40B4-BE49-F238E27FC236}">
                  <a16:creationId xmlns:a16="http://schemas.microsoft.com/office/drawing/2014/main" id="{708CD27F-20F9-4159-B4E3-E784DB79A4BD}"/>
                </a:ext>
              </a:extLst>
            </p:cNvPr>
            <p:cNvSpPr/>
            <p:nvPr/>
          </p:nvSpPr>
          <p:spPr>
            <a:xfrm rot="7659962">
              <a:off x="5499421" y="3612987"/>
              <a:ext cx="2115089" cy="1125624"/>
            </a:xfrm>
            <a:custGeom>
              <a:avLst/>
              <a:gdLst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0 w 2090365"/>
                <a:gd name="connsiteY3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10075 w 2090365"/>
                <a:gd name="connsiteY3" fmla="*/ 972287 h 985809"/>
                <a:gd name="connsiteX4" fmla="*/ 0 w 2090365"/>
                <a:gd name="connsiteY4" fmla="*/ 985809 h 985809"/>
                <a:gd name="connsiteX0" fmla="*/ 0 w 2090365"/>
                <a:gd name="connsiteY0" fmla="*/ 985809 h 985809"/>
                <a:gd name="connsiteX1" fmla="*/ 1032640 w 2090365"/>
                <a:gd name="connsiteY1" fmla="*/ 0 h 985809"/>
                <a:gd name="connsiteX2" fmla="*/ 2090365 w 2090365"/>
                <a:gd name="connsiteY2" fmla="*/ 985809 h 985809"/>
                <a:gd name="connsiteX3" fmla="*/ 1002196 w 2090365"/>
                <a:gd name="connsiteY3" fmla="*/ 892803 h 985809"/>
                <a:gd name="connsiteX4" fmla="*/ 0 w 2090365"/>
                <a:gd name="connsiteY4" fmla="*/ 985809 h 985809"/>
                <a:gd name="connsiteX0" fmla="*/ 0 w 2087896"/>
                <a:gd name="connsiteY0" fmla="*/ 985809 h 1051889"/>
                <a:gd name="connsiteX1" fmla="*/ 1032640 w 2087896"/>
                <a:gd name="connsiteY1" fmla="*/ 0 h 1051889"/>
                <a:gd name="connsiteX2" fmla="*/ 2087896 w 2087896"/>
                <a:gd name="connsiteY2" fmla="*/ 1051889 h 1051889"/>
                <a:gd name="connsiteX3" fmla="*/ 1002196 w 2087896"/>
                <a:gd name="connsiteY3" fmla="*/ 892803 h 1051889"/>
                <a:gd name="connsiteX4" fmla="*/ 0 w 2087896"/>
                <a:gd name="connsiteY4" fmla="*/ 985809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  <a:gd name="connsiteX0" fmla="*/ 0 w 2026401"/>
                <a:gd name="connsiteY0" fmla="*/ 1023905 h 1051889"/>
                <a:gd name="connsiteX1" fmla="*/ 971145 w 2026401"/>
                <a:gd name="connsiteY1" fmla="*/ 0 h 1051889"/>
                <a:gd name="connsiteX2" fmla="*/ 2026401 w 2026401"/>
                <a:gd name="connsiteY2" fmla="*/ 1051889 h 1051889"/>
                <a:gd name="connsiteX3" fmla="*/ 940701 w 2026401"/>
                <a:gd name="connsiteY3" fmla="*/ 892803 h 1051889"/>
                <a:gd name="connsiteX4" fmla="*/ 0 w 2026401"/>
                <a:gd name="connsiteY4" fmla="*/ 1023905 h 105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6401" h="1051889">
                  <a:moveTo>
                    <a:pt x="0" y="1023905"/>
                  </a:moveTo>
                  <a:cubicBezTo>
                    <a:pt x="277152" y="622284"/>
                    <a:pt x="647430" y="341302"/>
                    <a:pt x="971145" y="0"/>
                  </a:cubicBezTo>
                  <a:lnTo>
                    <a:pt x="2026401" y="1051889"/>
                  </a:lnTo>
                  <a:lnTo>
                    <a:pt x="940701" y="892803"/>
                  </a:lnTo>
                  <a:lnTo>
                    <a:pt x="0" y="1023905"/>
                  </a:lnTo>
                  <a:close/>
                </a:path>
              </a:pathLst>
            </a:custGeom>
            <a:solidFill>
              <a:srgbClr val="EEB3B9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楕円 173">
              <a:extLst>
                <a:ext uri="{FF2B5EF4-FFF2-40B4-BE49-F238E27FC236}">
                  <a16:creationId xmlns:a16="http://schemas.microsoft.com/office/drawing/2014/main" id="{95A6A1B0-A764-461A-97AB-BB432EB2B3B8}"/>
                </a:ext>
              </a:extLst>
            </p:cNvPr>
            <p:cNvSpPr/>
            <p:nvPr/>
          </p:nvSpPr>
          <p:spPr>
            <a:xfrm>
              <a:off x="5778565" y="2873713"/>
              <a:ext cx="1011597" cy="348581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4B4B7932-7483-4E49-ACCE-9D5E047EB2D9}"/>
                </a:ext>
              </a:extLst>
            </p:cNvPr>
            <p:cNvSpPr/>
            <p:nvPr/>
          </p:nvSpPr>
          <p:spPr>
            <a:xfrm>
              <a:off x="6014546" y="2731758"/>
              <a:ext cx="524347" cy="667642"/>
            </a:xfrm>
            <a:prstGeom prst="rect">
              <a:avLst/>
            </a:prstGeom>
            <a:gradFill flip="none" rotWithShape="1">
              <a:gsLst>
                <a:gs pos="99000">
                  <a:schemeClr val="accent2">
                    <a:lumMod val="5000"/>
                    <a:lumOff val="95000"/>
                  </a:schemeClr>
                </a:gs>
                <a:gs pos="0">
                  <a:schemeClr val="accent2">
                    <a:lumMod val="45000"/>
                    <a:lumOff val="55000"/>
                  </a:schemeClr>
                </a:gs>
                <a:gs pos="27000">
                  <a:schemeClr val="accent2">
                    <a:lumMod val="45000"/>
                    <a:lumOff val="55000"/>
                  </a:schemeClr>
                </a:gs>
                <a:gs pos="56000">
                  <a:schemeClr val="accent2">
                    <a:lumMod val="30000"/>
                    <a:lumOff val="70000"/>
                  </a:schemeClr>
                </a:gs>
              </a:gsLst>
              <a:lin ang="5400000" scaled="1"/>
              <a:tileRect/>
            </a:gradFill>
            <a:ln>
              <a:solidFill>
                <a:srgbClr val="F6E1D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楕円 1">
              <a:extLst>
                <a:ext uri="{FF2B5EF4-FFF2-40B4-BE49-F238E27FC236}">
                  <a16:creationId xmlns:a16="http://schemas.microsoft.com/office/drawing/2014/main" id="{9D76B7FD-68AA-4A20-A9BC-46D34B20ADD8}"/>
                </a:ext>
              </a:extLst>
            </p:cNvPr>
            <p:cNvSpPr/>
            <p:nvPr/>
          </p:nvSpPr>
          <p:spPr>
            <a:xfrm>
              <a:off x="5384294" y="403155"/>
              <a:ext cx="1765806" cy="1070045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A79CB946-5DE8-4B21-900F-DFAE67CD09BF}"/>
                </a:ext>
              </a:extLst>
            </p:cNvPr>
            <p:cNvSpPr/>
            <p:nvPr/>
          </p:nvSpPr>
          <p:spPr>
            <a:xfrm>
              <a:off x="5524500" y="966788"/>
              <a:ext cx="1485900" cy="647700"/>
            </a:xfrm>
            <a:prstGeom prst="ellipse">
              <a:avLst/>
            </a:prstGeom>
            <a:solidFill>
              <a:srgbClr val="F6E1D0"/>
            </a:solidFill>
            <a:ln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台形 3">
              <a:extLst>
                <a:ext uri="{FF2B5EF4-FFF2-40B4-BE49-F238E27FC236}">
                  <a16:creationId xmlns:a16="http://schemas.microsoft.com/office/drawing/2014/main" id="{D486C766-5761-4AE1-92A0-7B388B5A9D5E}"/>
                </a:ext>
              </a:extLst>
            </p:cNvPr>
            <p:cNvSpPr/>
            <p:nvPr/>
          </p:nvSpPr>
          <p:spPr>
            <a:xfrm>
              <a:off x="5372100" y="1320800"/>
              <a:ext cx="1778000" cy="681038"/>
            </a:xfrm>
            <a:prstGeom prst="trapezoid">
              <a:avLst/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台形 4">
              <a:extLst>
                <a:ext uri="{FF2B5EF4-FFF2-40B4-BE49-F238E27FC236}">
                  <a16:creationId xmlns:a16="http://schemas.microsoft.com/office/drawing/2014/main" id="{E8872A07-B305-488F-872E-8AD67599FADB}"/>
                </a:ext>
              </a:extLst>
            </p:cNvPr>
            <p:cNvSpPr/>
            <p:nvPr/>
          </p:nvSpPr>
          <p:spPr>
            <a:xfrm rot="10800000">
              <a:off x="5372100" y="1770063"/>
              <a:ext cx="1778000" cy="811214"/>
            </a:xfrm>
            <a:prstGeom prst="trapezoid">
              <a:avLst>
                <a:gd name="adj" fmla="val 37394"/>
              </a:avLst>
            </a:prstGeom>
            <a:solidFill>
              <a:srgbClr val="F6E1D0"/>
            </a:solidFill>
            <a:ln w="57150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楕円 32">
              <a:extLst>
                <a:ext uri="{FF2B5EF4-FFF2-40B4-BE49-F238E27FC236}">
                  <a16:creationId xmlns:a16="http://schemas.microsoft.com/office/drawing/2014/main" id="{FC01ACB5-7A18-4990-935E-99DA4C462140}"/>
                </a:ext>
              </a:extLst>
            </p:cNvPr>
            <p:cNvSpPr/>
            <p:nvPr/>
          </p:nvSpPr>
          <p:spPr>
            <a:xfrm>
              <a:off x="5650887" y="1905001"/>
              <a:ext cx="365738" cy="393700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D4EDCEEE-FEEE-451D-899E-165C0F31F5D4}"/>
                </a:ext>
              </a:extLst>
            </p:cNvPr>
            <p:cNvSpPr/>
            <p:nvPr/>
          </p:nvSpPr>
          <p:spPr>
            <a:xfrm>
              <a:off x="5654040" y="1913117"/>
              <a:ext cx="362585" cy="399417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A2612E8F-9335-4D71-A3CC-B74E0A164595}"/>
                </a:ext>
              </a:extLst>
            </p:cNvPr>
            <p:cNvSpPr/>
            <p:nvPr/>
          </p:nvSpPr>
          <p:spPr>
            <a:xfrm>
              <a:off x="5685293" y="1940171"/>
              <a:ext cx="293937" cy="333671"/>
            </a:xfrm>
            <a:prstGeom prst="ellipse">
              <a:avLst/>
            </a:prstGeom>
            <a:solidFill>
              <a:srgbClr val="E096C7"/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294C6128-D649-4D52-A6C4-54721FE9DF74}"/>
                </a:ext>
              </a:extLst>
            </p:cNvPr>
            <p:cNvSpPr/>
            <p:nvPr/>
          </p:nvSpPr>
          <p:spPr>
            <a:xfrm>
              <a:off x="5760435" y="2029340"/>
              <a:ext cx="141537" cy="160669"/>
            </a:xfrm>
            <a:prstGeom prst="ellipse">
              <a:avLst/>
            </a:prstGeom>
            <a:solidFill>
              <a:srgbClr val="7030A0">
                <a:alpha val="73000"/>
              </a:srgbClr>
            </a:solidFill>
            <a:ln>
              <a:solidFill>
                <a:srgbClr val="E096C7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3EB11A0D-5FC6-4451-ABCE-4B226DD2C1B3}"/>
                </a:ext>
              </a:extLst>
            </p:cNvPr>
            <p:cNvSpPr/>
            <p:nvPr/>
          </p:nvSpPr>
          <p:spPr>
            <a:xfrm>
              <a:off x="5670551" y="1913118"/>
              <a:ext cx="317147" cy="373200"/>
            </a:xfrm>
            <a:prstGeom prst="ellipse">
              <a:avLst/>
            </a:prstGeom>
            <a:noFill/>
            <a:ln w="9525">
              <a:solidFill>
                <a:schemeClr val="bg2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E89B6563-CA74-4CBD-BE06-251BFC050C7A}"/>
                </a:ext>
              </a:extLst>
            </p:cNvPr>
            <p:cNvSpPr/>
            <p:nvPr/>
          </p:nvSpPr>
          <p:spPr>
            <a:xfrm>
              <a:off x="5858934" y="1989668"/>
              <a:ext cx="59266" cy="59266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: 図形 26">
              <a:extLst>
                <a:ext uri="{FF2B5EF4-FFF2-40B4-BE49-F238E27FC236}">
                  <a16:creationId xmlns:a16="http://schemas.microsoft.com/office/drawing/2014/main" id="{179E9E63-E492-4A1E-8D14-DFAA201EE7AE}"/>
                </a:ext>
              </a:extLst>
            </p:cNvPr>
            <p:cNvSpPr/>
            <p:nvPr/>
          </p:nvSpPr>
          <p:spPr>
            <a:xfrm>
              <a:off x="5511413" y="1538151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rgbClr val="3937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: 図形 50">
              <a:extLst>
                <a:ext uri="{FF2B5EF4-FFF2-40B4-BE49-F238E27FC236}">
                  <a16:creationId xmlns:a16="http://schemas.microsoft.com/office/drawing/2014/main" id="{213105C6-A292-45AC-AF0C-567D5A64EEE5}"/>
                </a:ext>
              </a:extLst>
            </p:cNvPr>
            <p:cNvSpPr/>
            <p:nvPr/>
          </p:nvSpPr>
          <p:spPr>
            <a:xfrm rot="10438258" flipH="1">
              <a:off x="5733191" y="2306404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: 図形 52">
              <a:extLst>
                <a:ext uri="{FF2B5EF4-FFF2-40B4-BE49-F238E27FC236}">
                  <a16:creationId xmlns:a16="http://schemas.microsoft.com/office/drawing/2014/main" id="{3837AA9E-573F-437A-B659-698F7EE19284}"/>
                </a:ext>
              </a:extLst>
            </p:cNvPr>
            <p:cNvSpPr/>
            <p:nvPr/>
          </p:nvSpPr>
          <p:spPr>
            <a:xfrm rot="10438258" flipH="1">
              <a:off x="5791923" y="2307988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: 図形 54">
              <a:extLst>
                <a:ext uri="{FF2B5EF4-FFF2-40B4-BE49-F238E27FC236}">
                  <a16:creationId xmlns:a16="http://schemas.microsoft.com/office/drawing/2014/main" id="{E3D08F1A-2B40-46CB-8E08-4C5AFFDC1211}"/>
                </a:ext>
              </a:extLst>
            </p:cNvPr>
            <p:cNvSpPr/>
            <p:nvPr/>
          </p:nvSpPr>
          <p:spPr>
            <a:xfrm rot="11161742">
              <a:off x="5871287" y="2298450"/>
              <a:ext cx="45719" cy="45719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: 図形 56">
              <a:extLst>
                <a:ext uri="{FF2B5EF4-FFF2-40B4-BE49-F238E27FC236}">
                  <a16:creationId xmlns:a16="http://schemas.microsoft.com/office/drawing/2014/main" id="{E43E9B38-CC6C-4BDA-BAD2-1651D1519ABE}"/>
                </a:ext>
              </a:extLst>
            </p:cNvPr>
            <p:cNvSpPr/>
            <p:nvPr/>
          </p:nvSpPr>
          <p:spPr>
            <a:xfrm rot="12026928">
              <a:off x="5726223" y="2243112"/>
              <a:ext cx="226586" cy="8854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: 図形 62">
              <a:extLst>
                <a:ext uri="{FF2B5EF4-FFF2-40B4-BE49-F238E27FC236}">
                  <a16:creationId xmlns:a16="http://schemas.microsoft.com/office/drawing/2014/main" id="{4AC41CAA-BDA6-496D-B063-E843F3AF4076}"/>
                </a:ext>
              </a:extLst>
            </p:cNvPr>
            <p:cNvSpPr/>
            <p:nvPr/>
          </p:nvSpPr>
          <p:spPr>
            <a:xfrm rot="21274108">
              <a:off x="5576549" y="1860515"/>
              <a:ext cx="472049" cy="248752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1310" h="243614">
                  <a:moveTo>
                    <a:pt x="80" y="243424"/>
                  </a:moveTo>
                  <a:cubicBezTo>
                    <a:pt x="-1893" y="236125"/>
                    <a:pt x="32038" y="1295"/>
                    <a:pt x="215980" y="7"/>
                  </a:cubicBezTo>
                  <a:cubicBezTo>
                    <a:pt x="399922" y="-1281"/>
                    <a:pt x="458422" y="168827"/>
                    <a:pt x="461244" y="174471"/>
                  </a:cubicBezTo>
                  <a:cubicBezTo>
                    <a:pt x="464066" y="180115"/>
                    <a:pt x="376556" y="41239"/>
                    <a:pt x="227817" y="43800"/>
                  </a:cubicBezTo>
                  <a:cubicBezTo>
                    <a:pt x="79078" y="46361"/>
                    <a:pt x="2053" y="250723"/>
                    <a:pt x="80" y="243424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: 図形 64">
              <a:extLst>
                <a:ext uri="{FF2B5EF4-FFF2-40B4-BE49-F238E27FC236}">
                  <a16:creationId xmlns:a16="http://schemas.microsoft.com/office/drawing/2014/main" id="{FFF9564D-08C6-482E-88FB-E121A3642D36}"/>
                </a:ext>
              </a:extLst>
            </p:cNvPr>
            <p:cNvSpPr/>
            <p:nvPr/>
          </p:nvSpPr>
          <p:spPr>
            <a:xfrm rot="21274108">
              <a:off x="5537146" y="1847722"/>
              <a:ext cx="525108" cy="238725"/>
            </a:xfrm>
            <a:custGeom>
              <a:avLst/>
              <a:gdLst>
                <a:gd name="connsiteX0" fmla="*/ 41 w 465745"/>
                <a:gd name="connsiteY0" fmla="*/ 245251 h 245369"/>
                <a:gd name="connsiteX1" fmla="*/ 215941 w 465745"/>
                <a:gd name="connsiteY1" fmla="*/ 1834 h 245369"/>
                <a:gd name="connsiteX2" fmla="*/ 465708 w 465745"/>
                <a:gd name="connsiteY2" fmla="*/ 128834 h 245369"/>
                <a:gd name="connsiteX3" fmla="*/ 232875 w 465745"/>
                <a:gd name="connsiteY3" fmla="*/ 35701 h 245369"/>
                <a:gd name="connsiteX4" fmla="*/ 41 w 465745"/>
                <a:gd name="connsiteY4" fmla="*/ 245251 h 245369"/>
                <a:gd name="connsiteX0" fmla="*/ 41 w 461243"/>
                <a:gd name="connsiteY0" fmla="*/ 243944 h 244059"/>
                <a:gd name="connsiteX1" fmla="*/ 215941 w 461243"/>
                <a:gd name="connsiteY1" fmla="*/ 527 h 244059"/>
                <a:gd name="connsiteX2" fmla="*/ 461205 w 461243"/>
                <a:gd name="connsiteY2" fmla="*/ 174991 h 244059"/>
                <a:gd name="connsiteX3" fmla="*/ 232875 w 461243"/>
                <a:gd name="connsiteY3" fmla="*/ 34394 h 244059"/>
                <a:gd name="connsiteX4" fmla="*/ 41 w 461243"/>
                <a:gd name="connsiteY4" fmla="*/ 243944 h 244059"/>
                <a:gd name="connsiteX0" fmla="*/ 108 w 461310"/>
                <a:gd name="connsiteY0" fmla="*/ 243420 h 243535"/>
                <a:gd name="connsiteX1" fmla="*/ 216008 w 461310"/>
                <a:gd name="connsiteY1" fmla="*/ 3 h 243535"/>
                <a:gd name="connsiteX2" fmla="*/ 461272 w 461310"/>
                <a:gd name="connsiteY2" fmla="*/ 174467 h 243535"/>
                <a:gd name="connsiteX3" fmla="*/ 232942 w 461310"/>
                <a:gd name="connsiteY3" fmla="*/ 33870 h 243535"/>
                <a:gd name="connsiteX4" fmla="*/ 108 w 461310"/>
                <a:gd name="connsiteY4" fmla="*/ 243420 h 243535"/>
                <a:gd name="connsiteX0" fmla="*/ 153 w 461355"/>
                <a:gd name="connsiteY0" fmla="*/ 243424 h 243539"/>
                <a:gd name="connsiteX1" fmla="*/ 216053 w 461355"/>
                <a:gd name="connsiteY1" fmla="*/ 7 h 243539"/>
                <a:gd name="connsiteX2" fmla="*/ 461317 w 461355"/>
                <a:gd name="connsiteY2" fmla="*/ 174471 h 243539"/>
                <a:gd name="connsiteX3" fmla="*/ 232987 w 461355"/>
                <a:gd name="connsiteY3" fmla="*/ 33874 h 243539"/>
                <a:gd name="connsiteX4" fmla="*/ 153 w 461355"/>
                <a:gd name="connsiteY4" fmla="*/ 243424 h 243539"/>
                <a:gd name="connsiteX0" fmla="*/ 153 w 461354"/>
                <a:gd name="connsiteY0" fmla="*/ 243424 h 243533"/>
                <a:gd name="connsiteX1" fmla="*/ 216053 w 461354"/>
                <a:gd name="connsiteY1" fmla="*/ 7 h 243533"/>
                <a:gd name="connsiteX2" fmla="*/ 461317 w 461354"/>
                <a:gd name="connsiteY2" fmla="*/ 174471 h 243533"/>
                <a:gd name="connsiteX3" fmla="*/ 232987 w 461354"/>
                <a:gd name="connsiteY3" fmla="*/ 33874 h 243533"/>
                <a:gd name="connsiteX4" fmla="*/ 153 w 461354"/>
                <a:gd name="connsiteY4" fmla="*/ 243424 h 243533"/>
                <a:gd name="connsiteX0" fmla="*/ 80 w 461280"/>
                <a:gd name="connsiteY0" fmla="*/ 243424 h 243613"/>
                <a:gd name="connsiteX1" fmla="*/ 215980 w 461280"/>
                <a:gd name="connsiteY1" fmla="*/ 7 h 243613"/>
                <a:gd name="connsiteX2" fmla="*/ 461244 w 461280"/>
                <a:gd name="connsiteY2" fmla="*/ 174471 h 243613"/>
                <a:gd name="connsiteX3" fmla="*/ 227817 w 461280"/>
                <a:gd name="connsiteY3" fmla="*/ 43800 h 243613"/>
                <a:gd name="connsiteX4" fmla="*/ 80 w 461280"/>
                <a:gd name="connsiteY4" fmla="*/ 243424 h 243613"/>
                <a:gd name="connsiteX0" fmla="*/ 80 w 461310"/>
                <a:gd name="connsiteY0" fmla="*/ 243424 h 243614"/>
                <a:gd name="connsiteX1" fmla="*/ 215980 w 461310"/>
                <a:gd name="connsiteY1" fmla="*/ 7 h 243614"/>
                <a:gd name="connsiteX2" fmla="*/ 461244 w 461310"/>
                <a:gd name="connsiteY2" fmla="*/ 174471 h 243614"/>
                <a:gd name="connsiteX3" fmla="*/ 227817 w 461310"/>
                <a:gd name="connsiteY3" fmla="*/ 43800 h 243614"/>
                <a:gd name="connsiteX4" fmla="*/ 80 w 461310"/>
                <a:gd name="connsiteY4" fmla="*/ 243424 h 243614"/>
                <a:gd name="connsiteX0" fmla="*/ 710 w 461940"/>
                <a:gd name="connsiteY0" fmla="*/ 253458 h 253742"/>
                <a:gd name="connsiteX1" fmla="*/ 286131 w 461940"/>
                <a:gd name="connsiteY1" fmla="*/ 6 h 253742"/>
                <a:gd name="connsiteX2" fmla="*/ 461874 w 461940"/>
                <a:gd name="connsiteY2" fmla="*/ 184505 h 253742"/>
                <a:gd name="connsiteX3" fmla="*/ 228447 w 461940"/>
                <a:gd name="connsiteY3" fmla="*/ 53834 h 253742"/>
                <a:gd name="connsiteX4" fmla="*/ 710 w 461940"/>
                <a:gd name="connsiteY4" fmla="*/ 253458 h 253742"/>
                <a:gd name="connsiteX0" fmla="*/ 710 w 470190"/>
                <a:gd name="connsiteY0" fmla="*/ 253824 h 254108"/>
                <a:gd name="connsiteX1" fmla="*/ 286131 w 470190"/>
                <a:gd name="connsiteY1" fmla="*/ 372 h 254108"/>
                <a:gd name="connsiteX2" fmla="*/ 461874 w 470190"/>
                <a:gd name="connsiteY2" fmla="*/ 184871 h 254108"/>
                <a:gd name="connsiteX3" fmla="*/ 228447 w 470190"/>
                <a:gd name="connsiteY3" fmla="*/ 54200 h 254108"/>
                <a:gd name="connsiteX4" fmla="*/ 710 w 470190"/>
                <a:gd name="connsiteY4" fmla="*/ 253824 h 254108"/>
                <a:gd name="connsiteX0" fmla="*/ 430 w 499662"/>
                <a:gd name="connsiteY0" fmla="*/ 255290 h 255600"/>
                <a:gd name="connsiteX1" fmla="*/ 285851 w 499662"/>
                <a:gd name="connsiteY1" fmla="*/ 1838 h 255600"/>
                <a:gd name="connsiteX2" fmla="*/ 499632 w 499662"/>
                <a:gd name="connsiteY2" fmla="*/ 135823 h 255600"/>
                <a:gd name="connsiteX3" fmla="*/ 228167 w 499662"/>
                <a:gd name="connsiteY3" fmla="*/ 55666 h 255600"/>
                <a:gd name="connsiteX4" fmla="*/ 430 w 499662"/>
                <a:gd name="connsiteY4" fmla="*/ 255290 h 255600"/>
                <a:gd name="connsiteX0" fmla="*/ 1 w 499233"/>
                <a:gd name="connsiteY0" fmla="*/ 258876 h 259227"/>
                <a:gd name="connsiteX1" fmla="*/ 225510 w 499233"/>
                <a:gd name="connsiteY1" fmla="*/ 1798 h 259227"/>
                <a:gd name="connsiteX2" fmla="*/ 499203 w 499233"/>
                <a:gd name="connsiteY2" fmla="*/ 139409 h 259227"/>
                <a:gd name="connsiteX3" fmla="*/ 227738 w 499233"/>
                <a:gd name="connsiteY3" fmla="*/ 59252 h 259227"/>
                <a:gd name="connsiteX4" fmla="*/ 1 w 499233"/>
                <a:gd name="connsiteY4" fmla="*/ 258876 h 259227"/>
                <a:gd name="connsiteX0" fmla="*/ 1 w 499233"/>
                <a:gd name="connsiteY0" fmla="*/ 258027 h 258378"/>
                <a:gd name="connsiteX1" fmla="*/ 225510 w 499233"/>
                <a:gd name="connsiteY1" fmla="*/ 949 h 258378"/>
                <a:gd name="connsiteX2" fmla="*/ 499203 w 499233"/>
                <a:gd name="connsiteY2" fmla="*/ 138560 h 258378"/>
                <a:gd name="connsiteX3" fmla="*/ 227738 w 499233"/>
                <a:gd name="connsiteY3" fmla="*/ 58403 h 258378"/>
                <a:gd name="connsiteX4" fmla="*/ 1 w 499233"/>
                <a:gd name="connsiteY4" fmla="*/ 258027 h 258378"/>
                <a:gd name="connsiteX0" fmla="*/ 0 w 513161"/>
                <a:gd name="connsiteY0" fmla="*/ 229779 h 230178"/>
                <a:gd name="connsiteX1" fmla="*/ 239437 w 513161"/>
                <a:gd name="connsiteY1" fmla="*/ 1097 h 230178"/>
                <a:gd name="connsiteX2" fmla="*/ 513130 w 513161"/>
                <a:gd name="connsiteY2" fmla="*/ 138708 h 230178"/>
                <a:gd name="connsiteX3" fmla="*/ 241665 w 513161"/>
                <a:gd name="connsiteY3" fmla="*/ 58551 h 230178"/>
                <a:gd name="connsiteX4" fmla="*/ 0 w 513161"/>
                <a:gd name="connsiteY4" fmla="*/ 229779 h 230178"/>
                <a:gd name="connsiteX0" fmla="*/ 1 w 513162"/>
                <a:gd name="connsiteY0" fmla="*/ 233395 h 233794"/>
                <a:gd name="connsiteX1" fmla="*/ 239438 w 513162"/>
                <a:gd name="connsiteY1" fmla="*/ 4713 h 233794"/>
                <a:gd name="connsiteX2" fmla="*/ 513131 w 513162"/>
                <a:gd name="connsiteY2" fmla="*/ 142324 h 233794"/>
                <a:gd name="connsiteX3" fmla="*/ 241666 w 513162"/>
                <a:gd name="connsiteY3" fmla="*/ 62167 h 233794"/>
                <a:gd name="connsiteX4" fmla="*/ 1 w 513162"/>
                <a:gd name="connsiteY4" fmla="*/ 233395 h 233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3162" h="233794">
                  <a:moveTo>
                    <a:pt x="1" y="233395"/>
                  </a:moveTo>
                  <a:cubicBezTo>
                    <a:pt x="-370" y="223819"/>
                    <a:pt x="73120" y="39262"/>
                    <a:pt x="239438" y="4713"/>
                  </a:cubicBezTo>
                  <a:cubicBezTo>
                    <a:pt x="405756" y="-29836"/>
                    <a:pt x="510309" y="136680"/>
                    <a:pt x="513131" y="142324"/>
                  </a:cubicBezTo>
                  <a:cubicBezTo>
                    <a:pt x="515953" y="147968"/>
                    <a:pt x="327188" y="46989"/>
                    <a:pt x="241666" y="62167"/>
                  </a:cubicBezTo>
                  <a:cubicBezTo>
                    <a:pt x="156144" y="77345"/>
                    <a:pt x="372" y="242971"/>
                    <a:pt x="1" y="233395"/>
                  </a:cubicBezTo>
                  <a:close/>
                </a:path>
              </a:pathLst>
            </a:custGeom>
            <a:solidFill>
              <a:srgbClr val="2A2A2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: 図形 66">
              <a:extLst>
                <a:ext uri="{FF2B5EF4-FFF2-40B4-BE49-F238E27FC236}">
                  <a16:creationId xmlns:a16="http://schemas.microsoft.com/office/drawing/2014/main" id="{258FF321-4D8D-4682-B1CD-AE1DE364E6CC}"/>
                </a:ext>
              </a:extLst>
            </p:cNvPr>
            <p:cNvSpPr/>
            <p:nvPr/>
          </p:nvSpPr>
          <p:spPr>
            <a:xfrm rot="14131526" flipH="1">
              <a:off x="5494515" y="1942939"/>
              <a:ext cx="116516" cy="83904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8" name="グループ化 47">
              <a:extLst>
                <a:ext uri="{FF2B5EF4-FFF2-40B4-BE49-F238E27FC236}">
                  <a16:creationId xmlns:a16="http://schemas.microsoft.com/office/drawing/2014/main" id="{61A4ED37-094D-46DD-AA46-093D2A4E3888}"/>
                </a:ext>
              </a:extLst>
            </p:cNvPr>
            <p:cNvGrpSpPr/>
            <p:nvPr/>
          </p:nvGrpSpPr>
          <p:grpSpPr>
            <a:xfrm flipH="1">
              <a:off x="6482371" y="1500051"/>
              <a:ext cx="551433" cy="815556"/>
              <a:chOff x="5510821" y="1538151"/>
              <a:chExt cx="551433" cy="815556"/>
            </a:xfrm>
          </p:grpSpPr>
          <p:sp>
            <p:nvSpPr>
              <p:cNvPr id="49" name="楕円 48">
                <a:extLst>
                  <a:ext uri="{FF2B5EF4-FFF2-40B4-BE49-F238E27FC236}">
                    <a16:creationId xmlns:a16="http://schemas.microsoft.com/office/drawing/2014/main" id="{E0A4B235-BDA9-4F17-AE1F-BAE4F5F0FF74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楕円 49">
                <a:extLst>
                  <a:ext uri="{FF2B5EF4-FFF2-40B4-BE49-F238E27FC236}">
                    <a16:creationId xmlns:a16="http://schemas.microsoft.com/office/drawing/2014/main" id="{CF35156A-DA25-4E7C-80D6-1DB73B6ED1E6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楕円 51">
                <a:extLst>
                  <a:ext uri="{FF2B5EF4-FFF2-40B4-BE49-F238E27FC236}">
                    <a16:creationId xmlns:a16="http://schemas.microsoft.com/office/drawing/2014/main" id="{77408CB6-2E16-4B61-8292-61B2DB67ECD3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>
                <a:extLst>
                  <a:ext uri="{FF2B5EF4-FFF2-40B4-BE49-F238E27FC236}">
                    <a16:creationId xmlns:a16="http://schemas.microsoft.com/office/drawing/2014/main" id="{961A66F6-F80D-4676-964E-91D7DC4412D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56" name="楕円 55">
                <a:extLst>
                  <a:ext uri="{FF2B5EF4-FFF2-40B4-BE49-F238E27FC236}">
                    <a16:creationId xmlns:a16="http://schemas.microsoft.com/office/drawing/2014/main" id="{A704C13D-D1CF-47C4-87F0-8B632B92232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57">
                <a:extLst>
                  <a:ext uri="{FF2B5EF4-FFF2-40B4-BE49-F238E27FC236}">
                    <a16:creationId xmlns:a16="http://schemas.microsoft.com/office/drawing/2014/main" id="{4604E794-5BAF-4DF3-B019-CA227DA3EF98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1A575C33-FF87-44A0-ABCD-4A8CE4D2B48D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07F5B412-F9F5-42E4-8FDF-A68B56186BC8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14C49BDE-BF55-4074-8B38-27EE185BEFB7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546FB286-58F3-4471-99A0-A8FB67488B9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1FC74880-F653-498A-ACC1-C269A154541C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CAD6118E-09C2-4518-897F-51F547BFFA0B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1EBF1159-B65F-4874-848D-DAEED497AED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324EE039-272D-4DAE-A6E1-E18BA9494097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CBD9479C-74E4-4DA2-B3C1-91F9927A504B}"/>
                </a:ext>
              </a:extLst>
            </p:cNvPr>
            <p:cNvSpPr/>
            <p:nvPr/>
          </p:nvSpPr>
          <p:spPr>
            <a:xfrm>
              <a:off x="6230864" y="2291411"/>
              <a:ext cx="45719" cy="45719"/>
            </a:xfrm>
            <a:prstGeom prst="ellipse">
              <a:avLst/>
            </a:prstGeom>
            <a:solidFill>
              <a:schemeClr val="bg1">
                <a:lumMod val="50000"/>
                <a:alpha val="7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B5944CB9-A739-420F-9107-7096B4FD92AA}"/>
                </a:ext>
              </a:extLst>
            </p:cNvPr>
            <p:cNvCxnSpPr/>
            <p:nvPr/>
          </p:nvCxnSpPr>
          <p:spPr>
            <a:xfrm flipV="1">
              <a:off x="6313488" y="236844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8B80AE7-7540-49F9-AB26-24AC077CD2B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215623" y="2385168"/>
              <a:ext cx="38100" cy="33440"/>
            </a:xfrm>
            <a:prstGeom prst="line">
              <a:avLst/>
            </a:prstGeom>
            <a:ln cap="rnd">
              <a:solidFill>
                <a:schemeClr val="tx1">
                  <a:lumMod val="95000"/>
                  <a:lumOff val="5000"/>
                  <a:alpha val="43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716FA08D-36F6-4D09-B772-473334EFEC40}"/>
                </a:ext>
              </a:extLst>
            </p:cNvPr>
            <p:cNvSpPr/>
            <p:nvPr/>
          </p:nvSpPr>
          <p:spPr>
            <a:xfrm rot="10800000">
              <a:off x="5869010" y="2660432"/>
              <a:ext cx="842939" cy="292318"/>
            </a:xfrm>
            <a:prstGeom prst="triangle">
              <a:avLst>
                <a:gd name="adj" fmla="val 50753"/>
              </a:avLst>
            </a:prstGeom>
            <a:solidFill>
              <a:srgbClr val="F6E1D0"/>
            </a:solidFill>
            <a:ln cap="rnd">
              <a:solidFill>
                <a:srgbClr val="F6E1D0"/>
              </a:solidFill>
              <a:round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>
              <a:extLst>
                <a:ext uri="{FF2B5EF4-FFF2-40B4-BE49-F238E27FC236}">
                  <a16:creationId xmlns:a16="http://schemas.microsoft.com/office/drawing/2014/main" id="{48C8B5FC-27F5-4846-A67B-F05BE9FD284A}"/>
                </a:ext>
              </a:extLst>
            </p:cNvPr>
            <p:cNvGrpSpPr/>
            <p:nvPr/>
          </p:nvGrpSpPr>
          <p:grpSpPr>
            <a:xfrm rot="-60000">
              <a:off x="5629522" y="2413168"/>
              <a:ext cx="1355203" cy="366326"/>
              <a:chOff x="5629859" y="2451747"/>
              <a:chExt cx="1355203" cy="327743"/>
            </a:xfrm>
          </p:grpSpPr>
          <p:sp>
            <p:nvSpPr>
              <p:cNvPr id="77" name="正方形/長方形 76">
                <a:extLst>
                  <a:ext uri="{FF2B5EF4-FFF2-40B4-BE49-F238E27FC236}">
                    <a16:creationId xmlns:a16="http://schemas.microsoft.com/office/drawing/2014/main" id="{4EADAC60-61D2-49C1-87B1-E636AF3BAF72}"/>
                  </a:ext>
                </a:extLst>
              </p:cNvPr>
              <p:cNvSpPr/>
              <p:nvPr/>
            </p:nvSpPr>
            <p:spPr>
              <a:xfrm>
                <a:off x="5657851" y="2474152"/>
                <a:ext cx="1327150" cy="282932"/>
              </a:xfrm>
              <a:prstGeom prst="rect">
                <a:avLst/>
              </a:prstGeom>
              <a:gradFill flip="none" rotWithShape="1"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  <a:tileRect/>
              </a:gradFill>
              <a:ln w="25400">
                <a:noFill/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8" name="正方形/長方形 77">
                <a:extLst>
                  <a:ext uri="{FF2B5EF4-FFF2-40B4-BE49-F238E27FC236}">
                    <a16:creationId xmlns:a16="http://schemas.microsoft.com/office/drawing/2014/main" id="{A9FAF82D-F552-4DDC-8308-C094F4F5387F}"/>
                  </a:ext>
                </a:extLst>
              </p:cNvPr>
              <p:cNvSpPr/>
              <p:nvPr/>
            </p:nvSpPr>
            <p:spPr>
              <a:xfrm>
                <a:off x="5629859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DA0052D2-EF7E-44A3-AA3E-70B5AC48D80C}"/>
                  </a:ext>
                </a:extLst>
              </p:cNvPr>
              <p:cNvSpPr/>
              <p:nvPr/>
            </p:nvSpPr>
            <p:spPr>
              <a:xfrm>
                <a:off x="5876053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正方形/長方形 79">
                <a:extLst>
                  <a:ext uri="{FF2B5EF4-FFF2-40B4-BE49-F238E27FC236}">
                    <a16:creationId xmlns:a16="http://schemas.microsoft.com/office/drawing/2014/main" id="{4D7F46A3-8612-40D6-82C2-6C85DE62946D}"/>
                  </a:ext>
                </a:extLst>
              </p:cNvPr>
              <p:cNvSpPr/>
              <p:nvPr/>
            </p:nvSpPr>
            <p:spPr>
              <a:xfrm>
                <a:off x="6672978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正方形/長方形 80">
                <a:extLst>
                  <a:ext uri="{FF2B5EF4-FFF2-40B4-BE49-F238E27FC236}">
                    <a16:creationId xmlns:a16="http://schemas.microsoft.com/office/drawing/2014/main" id="{3E74B5D3-C3C8-4C4A-A866-F799C407F7B1}"/>
                  </a:ext>
                </a:extLst>
              </p:cNvPr>
              <p:cNvSpPr/>
              <p:nvPr/>
            </p:nvSpPr>
            <p:spPr>
              <a:xfrm>
                <a:off x="6912621" y="2451747"/>
                <a:ext cx="72441" cy="327743"/>
              </a:xfrm>
              <a:prstGeom prst="rect">
                <a:avLst/>
              </a:prstGeom>
              <a:gradFill>
                <a:gsLst>
                  <a:gs pos="0">
                    <a:schemeClr val="accent6">
                      <a:lumMod val="67000"/>
                    </a:schemeClr>
                  </a:gs>
                  <a:gs pos="48000">
                    <a:schemeClr val="accent6">
                      <a:lumMod val="97000"/>
                      <a:lumOff val="3000"/>
                    </a:schemeClr>
                  </a:gs>
                  <a:gs pos="100000">
                    <a:schemeClr val="accent6">
                      <a:lumMod val="60000"/>
                      <a:lumOff val="40000"/>
                    </a:schemeClr>
                  </a:gs>
                </a:gsLst>
                <a:lin ang="16200000" scaled="1"/>
              </a:gradFill>
              <a:ln cap="rnd">
                <a:solidFill>
                  <a:schemeClr val="bg2">
                    <a:lumMod val="50000"/>
                  </a:schemeClr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669D36FC-0917-4B1A-9381-C37AECFEFA42}"/>
                </a:ext>
              </a:extLst>
            </p:cNvPr>
            <p:cNvSpPr/>
            <p:nvPr/>
          </p:nvSpPr>
          <p:spPr>
            <a:xfrm>
              <a:off x="5298065" y="746369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: 図形 23">
              <a:extLst>
                <a:ext uri="{FF2B5EF4-FFF2-40B4-BE49-F238E27FC236}">
                  <a16:creationId xmlns:a16="http://schemas.microsoft.com/office/drawing/2014/main" id="{55FC6B6B-C042-45C3-9669-BE8385AAA189}"/>
                </a:ext>
              </a:extLst>
            </p:cNvPr>
            <p:cNvSpPr/>
            <p:nvPr/>
          </p:nvSpPr>
          <p:spPr>
            <a:xfrm flipH="1">
              <a:off x="6688715" y="747485"/>
              <a:ext cx="557010" cy="2229659"/>
            </a:xfrm>
            <a:custGeom>
              <a:avLst/>
              <a:gdLst>
                <a:gd name="connsiteX0" fmla="*/ 556635 w 557010"/>
                <a:gd name="connsiteY0" fmla="*/ 261159 h 2229659"/>
                <a:gd name="connsiteX1" fmla="*/ 296285 w 557010"/>
                <a:gd name="connsiteY1" fmla="*/ 324659 h 2229659"/>
                <a:gd name="connsiteX2" fmla="*/ 29585 w 557010"/>
                <a:gd name="connsiteY2" fmla="*/ 2229659 h 2229659"/>
                <a:gd name="connsiteX3" fmla="*/ 42285 w 557010"/>
                <a:gd name="connsiteY3" fmla="*/ 324659 h 2229659"/>
                <a:gd name="connsiteX4" fmla="*/ 347085 w 557010"/>
                <a:gd name="connsiteY4" fmla="*/ 809 h 2229659"/>
                <a:gd name="connsiteX5" fmla="*/ 556635 w 557010"/>
                <a:gd name="connsiteY5" fmla="*/ 261159 h 222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7010" h="2229659">
                  <a:moveTo>
                    <a:pt x="556635" y="261159"/>
                  </a:moveTo>
                  <a:cubicBezTo>
                    <a:pt x="548168" y="315134"/>
                    <a:pt x="384127" y="-3424"/>
                    <a:pt x="296285" y="324659"/>
                  </a:cubicBezTo>
                  <a:cubicBezTo>
                    <a:pt x="208443" y="652742"/>
                    <a:pt x="71918" y="2229659"/>
                    <a:pt x="29585" y="2229659"/>
                  </a:cubicBezTo>
                  <a:cubicBezTo>
                    <a:pt x="-12748" y="2229659"/>
                    <a:pt x="-10632" y="696134"/>
                    <a:pt x="42285" y="324659"/>
                  </a:cubicBezTo>
                  <a:cubicBezTo>
                    <a:pt x="95202" y="-46816"/>
                    <a:pt x="265593" y="16684"/>
                    <a:pt x="347085" y="809"/>
                  </a:cubicBezTo>
                  <a:cubicBezTo>
                    <a:pt x="428577" y="-15066"/>
                    <a:pt x="565102" y="207184"/>
                    <a:pt x="556635" y="261159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台形 35">
              <a:extLst>
                <a:ext uri="{FF2B5EF4-FFF2-40B4-BE49-F238E27FC236}">
                  <a16:creationId xmlns:a16="http://schemas.microsoft.com/office/drawing/2014/main" id="{C12BF92D-738C-48F0-9FF8-17F14C1A39FD}"/>
                </a:ext>
              </a:extLst>
            </p:cNvPr>
            <p:cNvSpPr/>
            <p:nvPr/>
          </p:nvSpPr>
          <p:spPr>
            <a:xfrm rot="19270005" flipH="1">
              <a:off x="5952122" y="2904531"/>
              <a:ext cx="237999" cy="847469"/>
            </a:xfrm>
            <a:prstGeom prst="trapezoid">
              <a:avLst/>
            </a:pr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台形 34">
              <a:extLst>
                <a:ext uri="{FF2B5EF4-FFF2-40B4-BE49-F238E27FC236}">
                  <a16:creationId xmlns:a16="http://schemas.microsoft.com/office/drawing/2014/main" id="{87D6F76B-2D88-460F-B1DE-860F0FCB0EB0}"/>
                </a:ext>
              </a:extLst>
            </p:cNvPr>
            <p:cNvSpPr/>
            <p:nvPr/>
          </p:nvSpPr>
          <p:spPr>
            <a:xfrm rot="2329995">
              <a:off x="6314102" y="2900359"/>
              <a:ext cx="306378" cy="957473"/>
            </a:xfrm>
            <a:custGeom>
              <a:avLst/>
              <a:gdLst>
                <a:gd name="connsiteX0" fmla="*/ 0 w 306378"/>
                <a:gd name="connsiteY0" fmla="*/ 938089 h 938089"/>
                <a:gd name="connsiteX1" fmla="*/ 76595 w 306378"/>
                <a:gd name="connsiteY1" fmla="*/ 0 h 938089"/>
                <a:gd name="connsiteX2" fmla="*/ 229784 w 306378"/>
                <a:gd name="connsiteY2" fmla="*/ 0 h 938089"/>
                <a:gd name="connsiteX3" fmla="*/ 306378 w 306378"/>
                <a:gd name="connsiteY3" fmla="*/ 938089 h 938089"/>
                <a:gd name="connsiteX4" fmla="*/ 0 w 306378"/>
                <a:gd name="connsiteY4" fmla="*/ 938089 h 938089"/>
                <a:gd name="connsiteX0" fmla="*/ 0 w 306378"/>
                <a:gd name="connsiteY0" fmla="*/ 938089 h 957473"/>
                <a:gd name="connsiteX1" fmla="*/ 76595 w 306378"/>
                <a:gd name="connsiteY1" fmla="*/ 0 h 957473"/>
                <a:gd name="connsiteX2" fmla="*/ 229784 w 306378"/>
                <a:gd name="connsiteY2" fmla="*/ 0 h 957473"/>
                <a:gd name="connsiteX3" fmla="*/ 306378 w 306378"/>
                <a:gd name="connsiteY3" fmla="*/ 938089 h 957473"/>
                <a:gd name="connsiteX4" fmla="*/ 0 w 306378"/>
                <a:gd name="connsiteY4" fmla="*/ 938089 h 957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6378" h="957473">
                  <a:moveTo>
                    <a:pt x="0" y="938089"/>
                  </a:moveTo>
                  <a:lnTo>
                    <a:pt x="76595" y="0"/>
                  </a:lnTo>
                  <a:lnTo>
                    <a:pt x="229784" y="0"/>
                  </a:lnTo>
                  <a:lnTo>
                    <a:pt x="306378" y="938089"/>
                  </a:lnTo>
                  <a:cubicBezTo>
                    <a:pt x="204252" y="938089"/>
                    <a:pt x="108704" y="981704"/>
                    <a:pt x="0" y="938089"/>
                  </a:cubicBezTo>
                  <a:close/>
                </a:path>
              </a:pathLst>
            </a:custGeom>
            <a:solidFill>
              <a:srgbClr val="EDC1DE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27EBA50B-04CF-441C-8DFF-7376AF25CCB8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426350" cy="65647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9F6BBD48-0407-4A36-8881-61E272298089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>
              <a:off x="6298582" y="3832977"/>
              <a:ext cx="665781" cy="183888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F7E15AE6-A65F-4D42-A0BF-C0B9E56FB7B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711950" y="4031791"/>
              <a:ext cx="252413" cy="470359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830DCB58-FDA9-4635-A306-1DAF00731B0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400801" y="4053841"/>
              <a:ext cx="324131" cy="44195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5E05C170-9481-46EB-AE82-20BB62BC8324}"/>
                </a:ext>
              </a:extLst>
            </p:cNvPr>
            <p:cNvCxnSpPr>
              <a:cxnSpLocks/>
              <a:endCxn id="35" idx="3"/>
            </p:cNvCxnSpPr>
            <p:nvPr/>
          </p:nvCxnSpPr>
          <p:spPr>
            <a:xfrm flipH="1" flipV="1">
              <a:off x="6298582" y="3832977"/>
              <a:ext cx="102218" cy="220865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5C97179-7260-408F-97D2-7ECAB1CFB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28323" y="4053840"/>
              <a:ext cx="372477" cy="700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8637912-77C5-4C4E-86C3-EBD2A6D6410C}"/>
                </a:ext>
              </a:extLst>
            </p:cNvPr>
            <p:cNvCxnSpPr>
              <a:cxnSpLocks/>
            </p:cNvCxnSpPr>
            <p:nvPr/>
          </p:nvCxnSpPr>
          <p:spPr>
            <a:xfrm>
              <a:off x="6022588" y="4122512"/>
              <a:ext cx="689361" cy="353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98C5DA21-6E09-44B0-BBC7-A5818AD948A0}"/>
                </a:ext>
              </a:extLst>
            </p:cNvPr>
            <p:cNvCxnSpPr>
              <a:cxnSpLocks/>
            </p:cNvCxnSpPr>
            <p:nvPr/>
          </p:nvCxnSpPr>
          <p:spPr>
            <a:xfrm>
              <a:off x="5897801" y="4256758"/>
              <a:ext cx="289036" cy="2627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D33BF207-D719-47DF-A82A-64C2C5BD9210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623956"/>
              <a:ext cx="621234" cy="20902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04C683-05EC-4C21-A02F-5CFA7DA73A03}"/>
                </a:ext>
              </a:extLst>
            </p:cNvPr>
            <p:cNvCxnSpPr>
              <a:cxnSpLocks/>
              <a:stCxn id="35" idx="3"/>
            </p:cNvCxnSpPr>
            <p:nvPr/>
          </p:nvCxnSpPr>
          <p:spPr>
            <a:xfrm flipV="1">
              <a:off x="6298582" y="3437652"/>
              <a:ext cx="587155" cy="39532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8AD5EB34-6B95-4BA9-8E52-D0CECAD0B51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62850" y="3210108"/>
              <a:ext cx="274697" cy="242410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37188D82-0670-4514-B6E8-67AD212A0B4C}"/>
                </a:ext>
              </a:extLst>
            </p:cNvPr>
            <p:cNvCxnSpPr>
              <a:cxnSpLocks/>
            </p:cNvCxnSpPr>
            <p:nvPr/>
          </p:nvCxnSpPr>
          <p:spPr>
            <a:xfrm>
              <a:off x="5918200" y="3272148"/>
              <a:ext cx="1081" cy="404502"/>
            </a:xfrm>
            <a:prstGeom prst="line">
              <a:avLst/>
            </a:prstGeom>
            <a:ln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A2177CF2-0907-46ED-9275-6F2D9B3CA28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7" y="3268741"/>
              <a:ext cx="359101" cy="74818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54C05866-EE19-4763-96C0-763732506C2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688762" y="3265802"/>
              <a:ext cx="229438" cy="644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2016A94A-6959-4B58-A18B-F60FC5A8412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5740844" y="3155008"/>
              <a:ext cx="177354" cy="107964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A25D3C80-AE71-40AE-92C3-FB7EF3A7F623}"/>
                </a:ext>
              </a:extLst>
            </p:cNvPr>
            <p:cNvCxnSpPr>
              <a:cxnSpLocks/>
            </p:cNvCxnSpPr>
            <p:nvPr/>
          </p:nvCxnSpPr>
          <p:spPr>
            <a:xfrm>
              <a:off x="5918198" y="3676650"/>
              <a:ext cx="268639" cy="291785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8F1D3C97-5BE0-4C64-863C-3BF47EB70D4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559098" y="3676650"/>
              <a:ext cx="360184" cy="355141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004AB333-7D86-4A22-A2E7-873132ED5B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537200" y="3964316"/>
              <a:ext cx="649637" cy="23021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8C65B6D-4834-4633-B6A3-1814568248FC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356270" cy="6824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BA1069A6-84E6-494B-8933-081B949630E9}"/>
                </a:ext>
              </a:extLst>
            </p:cNvPr>
            <p:cNvCxnSpPr>
              <a:cxnSpLocks/>
            </p:cNvCxnSpPr>
            <p:nvPr/>
          </p:nvCxnSpPr>
          <p:spPr>
            <a:xfrm>
              <a:off x="5537200" y="4194533"/>
              <a:ext cx="115995" cy="300989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四角形: 角を丸くする 183">
              <a:extLst>
                <a:ext uri="{FF2B5EF4-FFF2-40B4-BE49-F238E27FC236}">
                  <a16:creationId xmlns:a16="http://schemas.microsoft.com/office/drawing/2014/main" id="{AE4B914C-9E66-4A62-9FDB-B765D7C8CA3E}"/>
                </a:ext>
              </a:extLst>
            </p:cNvPr>
            <p:cNvSpPr/>
            <p:nvPr/>
          </p:nvSpPr>
          <p:spPr>
            <a:xfrm>
              <a:off x="5465231" y="4489450"/>
              <a:ext cx="1619250" cy="237501"/>
            </a:xfrm>
            <a:prstGeom prst="roundRect">
              <a:avLst/>
            </a:pr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 w="12700"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: 図形 185">
              <a:extLst>
                <a:ext uri="{FF2B5EF4-FFF2-40B4-BE49-F238E27FC236}">
                  <a16:creationId xmlns:a16="http://schemas.microsoft.com/office/drawing/2014/main" id="{443B00A6-64B7-4F79-93D0-DCF93313E5B5}"/>
                </a:ext>
              </a:extLst>
            </p:cNvPr>
            <p:cNvSpPr/>
            <p:nvPr/>
          </p:nvSpPr>
          <p:spPr>
            <a:xfrm rot="13855895" flipV="1">
              <a:off x="5864934" y="4611092"/>
              <a:ext cx="167955" cy="146642"/>
            </a:xfrm>
            <a:custGeom>
              <a:avLst/>
              <a:gdLst>
                <a:gd name="connsiteX0" fmla="*/ 8 w 139393"/>
                <a:gd name="connsiteY0" fmla="*/ 867 h 64967"/>
                <a:gd name="connsiteX1" fmla="*/ 127008 w 139393"/>
                <a:gd name="connsiteY1" fmla="*/ 64367 h 64967"/>
                <a:gd name="connsiteX2" fmla="*/ 120658 w 139393"/>
                <a:gd name="connsiteY2" fmla="*/ 30500 h 64967"/>
                <a:gd name="connsiteX3" fmla="*/ 8 w 139393"/>
                <a:gd name="connsiteY3" fmla="*/ 867 h 64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39393" h="64967">
                  <a:moveTo>
                    <a:pt x="8" y="867"/>
                  </a:moveTo>
                  <a:cubicBezTo>
                    <a:pt x="1066" y="6511"/>
                    <a:pt x="106900" y="59428"/>
                    <a:pt x="127008" y="64367"/>
                  </a:cubicBezTo>
                  <a:cubicBezTo>
                    <a:pt x="147116" y="69306"/>
                    <a:pt x="141119" y="42495"/>
                    <a:pt x="120658" y="30500"/>
                  </a:cubicBezTo>
                  <a:cubicBezTo>
                    <a:pt x="100197" y="18506"/>
                    <a:pt x="-1050" y="-4777"/>
                    <a:pt x="8" y="867"/>
                  </a:cubicBezTo>
                  <a:close/>
                </a:path>
              </a:pathLst>
            </a:custGeom>
            <a:solidFill>
              <a:schemeClr val="bg2">
                <a:lumMod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: 図形 187">
              <a:extLst>
                <a:ext uri="{FF2B5EF4-FFF2-40B4-BE49-F238E27FC236}">
                  <a16:creationId xmlns:a16="http://schemas.microsoft.com/office/drawing/2014/main" id="{BAE49560-91E3-4ECD-A390-C7273B130CA3}"/>
                </a:ext>
              </a:extLst>
            </p:cNvPr>
            <p:cNvSpPr/>
            <p:nvPr/>
          </p:nvSpPr>
          <p:spPr>
            <a:xfrm>
              <a:off x="6027206" y="4521200"/>
              <a:ext cx="28575" cy="196850"/>
            </a:xfrm>
            <a:custGeom>
              <a:avLst/>
              <a:gdLst>
                <a:gd name="connsiteX0" fmla="*/ 0 w 28575"/>
                <a:gd name="connsiteY0" fmla="*/ 0 h 196850"/>
                <a:gd name="connsiteX1" fmla="*/ 6350 w 28575"/>
                <a:gd name="connsiteY1" fmla="*/ 117475 h 196850"/>
                <a:gd name="connsiteX2" fmla="*/ 28575 w 28575"/>
                <a:gd name="connsiteY2" fmla="*/ 196850 h 19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6850">
                  <a:moveTo>
                    <a:pt x="0" y="0"/>
                  </a:moveTo>
                  <a:cubicBezTo>
                    <a:pt x="793" y="42333"/>
                    <a:pt x="1587" y="84667"/>
                    <a:pt x="6350" y="117475"/>
                  </a:cubicBezTo>
                  <a:cubicBezTo>
                    <a:pt x="11113" y="150283"/>
                    <a:pt x="19844" y="173566"/>
                    <a:pt x="28575" y="196850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: 図形 189">
              <a:extLst>
                <a:ext uri="{FF2B5EF4-FFF2-40B4-BE49-F238E27FC236}">
                  <a16:creationId xmlns:a16="http://schemas.microsoft.com/office/drawing/2014/main" id="{3D52DE0D-E8E3-4F5A-B5E2-A652837168FC}"/>
                </a:ext>
              </a:extLst>
            </p:cNvPr>
            <p:cNvSpPr/>
            <p:nvPr/>
          </p:nvSpPr>
          <p:spPr>
            <a:xfrm>
              <a:off x="6128806" y="4664075"/>
              <a:ext cx="38100" cy="50800"/>
            </a:xfrm>
            <a:custGeom>
              <a:avLst/>
              <a:gdLst>
                <a:gd name="connsiteX0" fmla="*/ 0 w 38100"/>
                <a:gd name="connsiteY0" fmla="*/ 0 h 50800"/>
                <a:gd name="connsiteX1" fmla="*/ 38100 w 38100"/>
                <a:gd name="connsiteY1" fmla="*/ 50800 h 5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50800">
                  <a:moveTo>
                    <a:pt x="0" y="0"/>
                  </a:moveTo>
                  <a:lnTo>
                    <a:pt x="38100" y="50800"/>
                  </a:ln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2" name="フリーフォーム: 図形 191">
              <a:extLst>
                <a:ext uri="{FF2B5EF4-FFF2-40B4-BE49-F238E27FC236}">
                  <a16:creationId xmlns:a16="http://schemas.microsoft.com/office/drawing/2014/main" id="{648A4F60-8728-44EB-99BB-607D3511CA2A}"/>
                </a:ext>
              </a:extLst>
            </p:cNvPr>
            <p:cNvSpPr/>
            <p:nvPr/>
          </p:nvSpPr>
          <p:spPr>
            <a:xfrm>
              <a:off x="6427256" y="4495800"/>
              <a:ext cx="53975" cy="117475"/>
            </a:xfrm>
            <a:custGeom>
              <a:avLst/>
              <a:gdLst>
                <a:gd name="connsiteX0" fmla="*/ 15875 w 15875"/>
                <a:gd name="connsiteY0" fmla="*/ 0 h 107950"/>
                <a:gd name="connsiteX1" fmla="*/ 0 w 15875"/>
                <a:gd name="connsiteY1" fmla="*/ 107950 h 107950"/>
                <a:gd name="connsiteX0" fmla="*/ 53975 w 53975"/>
                <a:gd name="connsiteY0" fmla="*/ 0 h 117475"/>
                <a:gd name="connsiteX1" fmla="*/ 0 w 53975"/>
                <a:gd name="connsiteY1" fmla="*/ 117475 h 117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975" h="117475">
                  <a:moveTo>
                    <a:pt x="53975" y="0"/>
                  </a:moveTo>
                  <a:cubicBezTo>
                    <a:pt x="46831" y="46302"/>
                    <a:pt x="1587" y="102129"/>
                    <a:pt x="0" y="11747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4" name="フリーフォーム: 図形 193">
              <a:extLst>
                <a:ext uri="{FF2B5EF4-FFF2-40B4-BE49-F238E27FC236}">
                  <a16:creationId xmlns:a16="http://schemas.microsoft.com/office/drawing/2014/main" id="{F9E75E50-0D00-4CBA-B03A-3DE69DEFD9D9}"/>
                </a:ext>
              </a:extLst>
            </p:cNvPr>
            <p:cNvSpPr/>
            <p:nvPr/>
          </p:nvSpPr>
          <p:spPr>
            <a:xfrm>
              <a:off x="6351056" y="4502150"/>
              <a:ext cx="104775" cy="49835"/>
            </a:xfrm>
            <a:custGeom>
              <a:avLst/>
              <a:gdLst>
                <a:gd name="connsiteX0" fmla="*/ 0 w 104775"/>
                <a:gd name="connsiteY0" fmla="*/ 0 h 47625"/>
                <a:gd name="connsiteX1" fmla="*/ 50800 w 104775"/>
                <a:gd name="connsiteY1" fmla="*/ 22225 h 47625"/>
                <a:gd name="connsiteX2" fmla="*/ 104775 w 104775"/>
                <a:gd name="connsiteY2" fmla="*/ 47625 h 47625"/>
                <a:gd name="connsiteX0" fmla="*/ 0 w 104775"/>
                <a:gd name="connsiteY0" fmla="*/ 0 h 49835"/>
                <a:gd name="connsiteX1" fmla="*/ 50800 w 104775"/>
                <a:gd name="connsiteY1" fmla="*/ 47625 h 49835"/>
                <a:gd name="connsiteX2" fmla="*/ 104775 w 104775"/>
                <a:gd name="connsiteY2" fmla="*/ 47625 h 49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49835">
                  <a:moveTo>
                    <a:pt x="0" y="0"/>
                  </a:moveTo>
                  <a:cubicBezTo>
                    <a:pt x="16933" y="7408"/>
                    <a:pt x="33867" y="40217"/>
                    <a:pt x="50800" y="47625"/>
                  </a:cubicBezTo>
                  <a:cubicBezTo>
                    <a:pt x="68262" y="55562"/>
                    <a:pt x="86518" y="38893"/>
                    <a:pt x="104775" y="47625"/>
                  </a:cubicBezTo>
                </a:path>
              </a:pathLst>
            </a:custGeom>
            <a:gradFill>
              <a:gsLst>
                <a:gs pos="0">
                  <a:schemeClr val="accent6">
                    <a:lumMod val="40000"/>
                    <a:lumOff val="60000"/>
                  </a:schemeClr>
                </a:gs>
                <a:gs pos="46000">
                  <a:schemeClr val="accent6">
                    <a:lumMod val="95000"/>
                    <a:lumOff val="5000"/>
                  </a:schemeClr>
                </a:gs>
                <a:gs pos="100000">
                  <a:schemeClr val="accent6">
                    <a:lumMod val="60000"/>
                  </a:schemeClr>
                </a:gs>
              </a:gsLst>
              <a:path path="circle">
                <a:fillToRect l="50000" t="130000" r="50000" b="-30000"/>
              </a:path>
            </a:gra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" name="正方形/長方形 156">
              <a:extLst>
                <a:ext uri="{FF2B5EF4-FFF2-40B4-BE49-F238E27FC236}">
                  <a16:creationId xmlns:a16="http://schemas.microsoft.com/office/drawing/2014/main" id="{07D41E52-5DD8-4C4E-8FED-6ADB16E6B5A1}"/>
                </a:ext>
              </a:extLst>
            </p:cNvPr>
            <p:cNvSpPr/>
            <p:nvPr/>
          </p:nvSpPr>
          <p:spPr>
            <a:xfrm>
              <a:off x="5298065" y="5129203"/>
              <a:ext cx="1915535" cy="199443"/>
            </a:xfrm>
            <a:custGeom>
              <a:avLst/>
              <a:gdLst>
                <a:gd name="connsiteX0" fmla="*/ 0 w 1707598"/>
                <a:gd name="connsiteY0" fmla="*/ 0 h 199443"/>
                <a:gd name="connsiteX1" fmla="*/ 1707598 w 1707598"/>
                <a:gd name="connsiteY1" fmla="*/ 0 h 199443"/>
                <a:gd name="connsiteX2" fmla="*/ 1707598 w 1707598"/>
                <a:gd name="connsiteY2" fmla="*/ 199443 h 199443"/>
                <a:gd name="connsiteX3" fmla="*/ 0 w 1707598"/>
                <a:gd name="connsiteY3" fmla="*/ 199443 h 199443"/>
                <a:gd name="connsiteX4" fmla="*/ 0 w 1707598"/>
                <a:gd name="connsiteY4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0 w 1707598"/>
                <a:gd name="connsiteY4" fmla="*/ 199443 h 199443"/>
                <a:gd name="connsiteX5" fmla="*/ 0 w 1707598"/>
                <a:gd name="connsiteY5" fmla="*/ 0 h 199443"/>
                <a:gd name="connsiteX0" fmla="*/ 0 w 1707598"/>
                <a:gd name="connsiteY0" fmla="*/ 0 h 199443"/>
                <a:gd name="connsiteX1" fmla="*/ 833838 w 1707598"/>
                <a:gd name="connsiteY1" fmla="*/ 3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23678 w 1707598"/>
                <a:gd name="connsiteY4" fmla="*/ 1930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  <a:gd name="connsiteX0" fmla="*/ 0 w 1707598"/>
                <a:gd name="connsiteY0" fmla="*/ 0 h 199443"/>
                <a:gd name="connsiteX1" fmla="*/ 828758 w 1707598"/>
                <a:gd name="connsiteY1" fmla="*/ 45754 h 199443"/>
                <a:gd name="connsiteX2" fmla="*/ 1707598 w 1707598"/>
                <a:gd name="connsiteY2" fmla="*/ 0 h 199443"/>
                <a:gd name="connsiteX3" fmla="*/ 1707598 w 1707598"/>
                <a:gd name="connsiteY3" fmla="*/ 199443 h 199443"/>
                <a:gd name="connsiteX4" fmla="*/ 818598 w 1707598"/>
                <a:gd name="connsiteY4" fmla="*/ 167674 h 199443"/>
                <a:gd name="connsiteX5" fmla="*/ 0 w 1707598"/>
                <a:gd name="connsiteY5" fmla="*/ 199443 h 199443"/>
                <a:gd name="connsiteX6" fmla="*/ 0 w 1707598"/>
                <a:gd name="connsiteY6" fmla="*/ 0 h 199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7598" h="199443">
                  <a:moveTo>
                    <a:pt x="0" y="0"/>
                  </a:moveTo>
                  <a:lnTo>
                    <a:pt x="828758" y="45754"/>
                  </a:lnTo>
                  <a:lnTo>
                    <a:pt x="1707598" y="0"/>
                  </a:lnTo>
                  <a:lnTo>
                    <a:pt x="1707598" y="199443"/>
                  </a:lnTo>
                  <a:lnTo>
                    <a:pt x="818598" y="167674"/>
                  </a:lnTo>
                  <a:lnTo>
                    <a:pt x="0" y="19944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2" name="正方形/長方形 251">
              <a:extLst>
                <a:ext uri="{FF2B5EF4-FFF2-40B4-BE49-F238E27FC236}">
                  <a16:creationId xmlns:a16="http://schemas.microsoft.com/office/drawing/2014/main" id="{6B406884-CEFB-4BF3-BF30-998878C51EF5}"/>
                </a:ext>
              </a:extLst>
            </p:cNvPr>
            <p:cNvSpPr/>
            <p:nvPr/>
          </p:nvSpPr>
          <p:spPr>
            <a:xfrm rot="14400000">
              <a:off x="6140332" y="5203989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9" name="グループ化 258">
              <a:extLst>
                <a:ext uri="{FF2B5EF4-FFF2-40B4-BE49-F238E27FC236}">
                  <a16:creationId xmlns:a16="http://schemas.microsoft.com/office/drawing/2014/main" id="{C07D670A-26E3-4AF6-A2D5-CC6615EC4596}"/>
                </a:ext>
              </a:extLst>
            </p:cNvPr>
            <p:cNvGrpSpPr/>
            <p:nvPr/>
          </p:nvGrpSpPr>
          <p:grpSpPr>
            <a:xfrm>
              <a:off x="6493009" y="812266"/>
              <a:ext cx="1852153" cy="3148466"/>
              <a:chOff x="6493009" y="812266"/>
              <a:chExt cx="1852153" cy="3148466"/>
            </a:xfrm>
          </p:grpSpPr>
          <p:sp>
            <p:nvSpPr>
              <p:cNvPr id="256" name="フリーフォーム: 図形 255">
                <a:extLst>
                  <a:ext uri="{FF2B5EF4-FFF2-40B4-BE49-F238E27FC236}">
                    <a16:creationId xmlns:a16="http://schemas.microsoft.com/office/drawing/2014/main" id="{9FA9F027-C2BB-4718-B907-D5695C65A783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" name="フリーフォーム: 図形 257">
                <a:extLst>
                  <a:ext uri="{FF2B5EF4-FFF2-40B4-BE49-F238E27FC236}">
                    <a16:creationId xmlns:a16="http://schemas.microsoft.com/office/drawing/2014/main" id="{44475496-C6DB-4C47-9660-1184A77C3467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3" name="グループ化 262">
              <a:extLst>
                <a:ext uri="{FF2B5EF4-FFF2-40B4-BE49-F238E27FC236}">
                  <a16:creationId xmlns:a16="http://schemas.microsoft.com/office/drawing/2014/main" id="{66DA4C6A-AEBB-46D0-8646-79311EF1D231}"/>
                </a:ext>
              </a:extLst>
            </p:cNvPr>
            <p:cNvGrpSpPr/>
            <p:nvPr/>
          </p:nvGrpSpPr>
          <p:grpSpPr>
            <a:xfrm>
              <a:off x="6398060" y="963262"/>
              <a:ext cx="1852153" cy="3148466"/>
              <a:chOff x="6493009" y="812266"/>
              <a:chExt cx="1852153" cy="3148466"/>
            </a:xfrm>
          </p:grpSpPr>
          <p:sp>
            <p:nvSpPr>
              <p:cNvPr id="264" name="フリーフォーム: 図形 263">
                <a:extLst>
                  <a:ext uri="{FF2B5EF4-FFF2-40B4-BE49-F238E27FC236}">
                    <a16:creationId xmlns:a16="http://schemas.microsoft.com/office/drawing/2014/main" id="{DA4A3ED3-1804-4826-A76B-50CE326CF778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" name="フリーフォーム: 図形 264">
                <a:extLst>
                  <a:ext uri="{FF2B5EF4-FFF2-40B4-BE49-F238E27FC236}">
                    <a16:creationId xmlns:a16="http://schemas.microsoft.com/office/drawing/2014/main" id="{71BC1DFB-E86B-42F0-8573-C0C74998D411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6" name="グループ化 265">
              <a:extLst>
                <a:ext uri="{FF2B5EF4-FFF2-40B4-BE49-F238E27FC236}">
                  <a16:creationId xmlns:a16="http://schemas.microsoft.com/office/drawing/2014/main" id="{E9B3DC93-140F-4F8B-A45F-55A2A39A2687}"/>
                </a:ext>
              </a:extLst>
            </p:cNvPr>
            <p:cNvGrpSpPr/>
            <p:nvPr/>
          </p:nvGrpSpPr>
          <p:grpSpPr>
            <a:xfrm rot="620800">
              <a:off x="6805386" y="1717900"/>
              <a:ext cx="1005844" cy="1709829"/>
              <a:chOff x="6493009" y="812266"/>
              <a:chExt cx="1852153" cy="3148466"/>
            </a:xfrm>
          </p:grpSpPr>
          <p:sp>
            <p:nvSpPr>
              <p:cNvPr id="267" name="フリーフォーム: 図形 266">
                <a:extLst>
                  <a:ext uri="{FF2B5EF4-FFF2-40B4-BE49-F238E27FC236}">
                    <a16:creationId xmlns:a16="http://schemas.microsoft.com/office/drawing/2014/main" id="{50625049-C258-4766-8ECD-A3D5A141326D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" name="フリーフォーム: 図形 267">
                <a:extLst>
                  <a:ext uri="{FF2B5EF4-FFF2-40B4-BE49-F238E27FC236}">
                    <a16:creationId xmlns:a16="http://schemas.microsoft.com/office/drawing/2014/main" id="{C1059F1B-A0F0-4A5C-87F7-73D6EC942786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69" name="グループ化 268">
              <a:extLst>
                <a:ext uri="{FF2B5EF4-FFF2-40B4-BE49-F238E27FC236}">
                  <a16:creationId xmlns:a16="http://schemas.microsoft.com/office/drawing/2014/main" id="{35EBCCE2-AB8C-4006-ADC2-333294BE4514}"/>
                </a:ext>
              </a:extLst>
            </p:cNvPr>
            <p:cNvGrpSpPr/>
            <p:nvPr/>
          </p:nvGrpSpPr>
          <p:grpSpPr>
            <a:xfrm flipH="1">
              <a:off x="4186502" y="869424"/>
              <a:ext cx="1852153" cy="3148466"/>
              <a:chOff x="6493009" y="812266"/>
              <a:chExt cx="1852153" cy="3148466"/>
            </a:xfrm>
          </p:grpSpPr>
          <p:sp>
            <p:nvSpPr>
              <p:cNvPr id="270" name="フリーフォーム: 図形 269">
                <a:extLst>
                  <a:ext uri="{FF2B5EF4-FFF2-40B4-BE49-F238E27FC236}">
                    <a16:creationId xmlns:a16="http://schemas.microsoft.com/office/drawing/2014/main" id="{0452F3E2-5AA4-4E57-93EB-D306618D3C75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: 図形 270">
                <a:extLst>
                  <a:ext uri="{FF2B5EF4-FFF2-40B4-BE49-F238E27FC236}">
                    <a16:creationId xmlns:a16="http://schemas.microsoft.com/office/drawing/2014/main" id="{404A4DEB-9FA3-4411-A27A-21A36B00DF1F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82A9E837-EE53-44E6-8F17-039C843DCCDC}"/>
                </a:ext>
              </a:extLst>
            </p:cNvPr>
            <p:cNvGrpSpPr/>
            <p:nvPr/>
          </p:nvGrpSpPr>
          <p:grpSpPr>
            <a:xfrm rot="20979200" flipH="1">
              <a:off x="4807623" y="1515718"/>
              <a:ext cx="1005844" cy="1709829"/>
              <a:chOff x="6493009" y="812266"/>
              <a:chExt cx="1852153" cy="3148466"/>
            </a:xfrm>
          </p:grpSpPr>
          <p:sp>
            <p:nvSpPr>
              <p:cNvPr id="273" name="フリーフォーム: 図形 272">
                <a:extLst>
                  <a:ext uri="{FF2B5EF4-FFF2-40B4-BE49-F238E27FC236}">
                    <a16:creationId xmlns:a16="http://schemas.microsoft.com/office/drawing/2014/main" id="{30DA59D7-15C8-4DC9-8940-B35FB46F4360}"/>
                  </a:ext>
                </a:extLst>
              </p:cNvPr>
              <p:cNvSpPr/>
              <p:nvPr/>
            </p:nvSpPr>
            <p:spPr>
              <a:xfrm rot="6361956">
                <a:off x="5900371" y="1542337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" name="フリーフォーム: 図形 273">
                <a:extLst>
                  <a:ext uri="{FF2B5EF4-FFF2-40B4-BE49-F238E27FC236}">
                    <a16:creationId xmlns:a16="http://schemas.microsoft.com/office/drawing/2014/main" id="{6E96D788-20C2-4BF9-9282-9A8150C16B02}"/>
                  </a:ext>
                </a:extLst>
              </p:cNvPr>
              <p:cNvSpPr/>
              <p:nvPr/>
            </p:nvSpPr>
            <p:spPr>
              <a:xfrm rot="6361956">
                <a:off x="5926766" y="1404904"/>
                <a:ext cx="3011033" cy="182575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9" name="フリーフォーム: 図形 278">
              <a:extLst>
                <a:ext uri="{FF2B5EF4-FFF2-40B4-BE49-F238E27FC236}">
                  <a16:creationId xmlns:a16="http://schemas.microsoft.com/office/drawing/2014/main" id="{259FB3B8-A325-4594-B4F4-B695E2B78DEB}"/>
                </a:ext>
              </a:extLst>
            </p:cNvPr>
            <p:cNvSpPr/>
            <p:nvPr/>
          </p:nvSpPr>
          <p:spPr>
            <a:xfrm>
              <a:off x="5935497" y="831165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" name="フリーフォーム: 図形 280">
              <a:extLst>
                <a:ext uri="{FF2B5EF4-FFF2-40B4-BE49-F238E27FC236}">
                  <a16:creationId xmlns:a16="http://schemas.microsoft.com/office/drawing/2014/main" id="{978BAD34-3F0B-43D4-AF76-4EAFADDF9AFC}"/>
                </a:ext>
              </a:extLst>
            </p:cNvPr>
            <p:cNvSpPr/>
            <p:nvPr/>
          </p:nvSpPr>
          <p:spPr>
            <a:xfrm>
              <a:off x="6176455" y="804802"/>
              <a:ext cx="515544" cy="2055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rgbClr val="262626"/>
            </a:solidFill>
            <a:ln>
              <a:solidFill>
                <a:srgbClr val="26262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83" name="直線コネクタ 282">
              <a:extLst>
                <a:ext uri="{FF2B5EF4-FFF2-40B4-BE49-F238E27FC236}">
                  <a16:creationId xmlns:a16="http://schemas.microsoft.com/office/drawing/2014/main" id="{714CBD68-41A2-4572-A765-42A29761E47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918198" y="3641726"/>
              <a:ext cx="137583" cy="39743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正方形/長方形 307">
              <a:extLst>
                <a:ext uri="{FF2B5EF4-FFF2-40B4-BE49-F238E27FC236}">
                  <a16:creationId xmlns:a16="http://schemas.microsoft.com/office/drawing/2014/main" id="{22BC1F3B-64AD-4B56-A12D-2E2E341D6F69}"/>
                </a:ext>
              </a:extLst>
            </p:cNvPr>
            <p:cNvSpPr/>
            <p:nvPr/>
          </p:nvSpPr>
          <p:spPr>
            <a:xfrm rot="18490988">
              <a:off x="6174198" y="507205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" name="正方形/長方形 309">
              <a:extLst>
                <a:ext uri="{FF2B5EF4-FFF2-40B4-BE49-F238E27FC236}">
                  <a16:creationId xmlns:a16="http://schemas.microsoft.com/office/drawing/2014/main" id="{BD446AA3-AE53-445B-9152-1777A634DE6D}"/>
                </a:ext>
              </a:extLst>
            </p:cNvPr>
            <p:cNvSpPr/>
            <p:nvPr/>
          </p:nvSpPr>
          <p:spPr>
            <a:xfrm>
              <a:off x="6254751" y="5129203"/>
              <a:ext cx="82550" cy="199443"/>
            </a:xfrm>
            <a:prstGeom prst="rect">
              <a:avLst/>
            </a:prstGeom>
            <a:solidFill>
              <a:srgbClr val="D69D5A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313" name="直線コネクタ 312">
              <a:extLst>
                <a:ext uri="{FF2B5EF4-FFF2-40B4-BE49-F238E27FC236}">
                  <a16:creationId xmlns:a16="http://schemas.microsoft.com/office/drawing/2014/main" id="{973B242F-07E0-4561-9693-481C983BAFB1}"/>
                </a:ext>
              </a:extLst>
            </p:cNvPr>
            <p:cNvCxnSpPr>
              <a:cxnSpLocks/>
            </p:cNvCxnSpPr>
            <p:nvPr/>
          </p:nvCxnSpPr>
          <p:spPr>
            <a:xfrm>
              <a:off x="5095875" y="6044708"/>
              <a:ext cx="555012" cy="410137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直線コネクタ 314">
              <a:extLst>
                <a:ext uri="{FF2B5EF4-FFF2-40B4-BE49-F238E27FC236}">
                  <a16:creationId xmlns:a16="http://schemas.microsoft.com/office/drawing/2014/main" id="{1F939D3D-6748-4F3D-B32D-8744C85C97A7}"/>
                </a:ext>
              </a:extLst>
            </p:cNvPr>
            <p:cNvCxnSpPr/>
            <p:nvPr/>
          </p:nvCxnSpPr>
          <p:spPr>
            <a:xfrm>
              <a:off x="5273283" y="5784663"/>
              <a:ext cx="565775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直線コネクタ 316">
              <a:extLst>
                <a:ext uri="{FF2B5EF4-FFF2-40B4-BE49-F238E27FC236}">
                  <a16:creationId xmlns:a16="http://schemas.microsoft.com/office/drawing/2014/main" id="{7878D7F2-5E0C-4277-8A2A-A2BB12544D4D}"/>
                </a:ext>
              </a:extLst>
            </p:cNvPr>
            <p:cNvCxnSpPr/>
            <p:nvPr/>
          </p:nvCxnSpPr>
          <p:spPr>
            <a:xfrm flipH="1" flipV="1">
              <a:off x="5778565" y="5784663"/>
              <a:ext cx="60493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直線コネクタ 318">
              <a:extLst>
                <a:ext uri="{FF2B5EF4-FFF2-40B4-BE49-F238E27FC236}">
                  <a16:creationId xmlns:a16="http://schemas.microsoft.com/office/drawing/2014/main" id="{9BB67652-5A9F-49D1-AAB4-EB2D890ABFDB}"/>
                </a:ext>
              </a:extLst>
            </p:cNvPr>
            <p:cNvCxnSpPr/>
            <p:nvPr/>
          </p:nvCxnSpPr>
          <p:spPr>
            <a:xfrm flipV="1">
              <a:off x="5839058" y="5784663"/>
              <a:ext cx="30005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直線コネクタ 320">
              <a:extLst>
                <a:ext uri="{FF2B5EF4-FFF2-40B4-BE49-F238E27FC236}">
                  <a16:creationId xmlns:a16="http://schemas.microsoft.com/office/drawing/2014/main" id="{77FF308A-CD62-4045-9E8F-2EB39D94FB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39058" y="5784663"/>
              <a:ext cx="92438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直線コネクタ 322">
              <a:extLst>
                <a:ext uri="{FF2B5EF4-FFF2-40B4-BE49-F238E27FC236}">
                  <a16:creationId xmlns:a16="http://schemas.microsoft.com/office/drawing/2014/main" id="{F0245607-A04F-45B3-AF2E-F1F51517FC0F}"/>
                </a:ext>
              </a:extLst>
            </p:cNvPr>
            <p:cNvCxnSpPr>
              <a:cxnSpLocks/>
            </p:cNvCxnSpPr>
            <p:nvPr/>
          </p:nvCxnSpPr>
          <p:spPr>
            <a:xfrm>
              <a:off x="6763440" y="5784663"/>
              <a:ext cx="269772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直線コネクタ 325">
              <a:extLst>
                <a:ext uri="{FF2B5EF4-FFF2-40B4-BE49-F238E27FC236}">
                  <a16:creationId xmlns:a16="http://schemas.microsoft.com/office/drawing/2014/main" id="{CBB9E2F3-BEE6-48DF-84F6-A8493F235F4C}"/>
                </a:ext>
              </a:extLst>
            </p:cNvPr>
            <p:cNvCxnSpPr>
              <a:cxnSpLocks/>
            </p:cNvCxnSpPr>
            <p:nvPr/>
          </p:nvCxnSpPr>
          <p:spPr>
            <a:xfrm>
              <a:off x="6754977" y="5784663"/>
              <a:ext cx="831156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直線コネクタ 333">
              <a:extLst>
                <a:ext uri="{FF2B5EF4-FFF2-40B4-BE49-F238E27FC236}">
                  <a16:creationId xmlns:a16="http://schemas.microsoft.com/office/drawing/2014/main" id="{57A895E7-9DF0-447F-BAC4-12193A77363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451042" y="5784663"/>
              <a:ext cx="297171" cy="670182"/>
            </a:xfrm>
            <a:prstGeom prst="line">
              <a:avLst/>
            </a:prstGeom>
            <a:ln>
              <a:solidFill>
                <a:schemeClr val="bg2">
                  <a:lumMod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1" name="グループ化 150">
              <a:extLst>
                <a:ext uri="{FF2B5EF4-FFF2-40B4-BE49-F238E27FC236}">
                  <a16:creationId xmlns:a16="http://schemas.microsoft.com/office/drawing/2014/main" id="{081973EC-E4B5-4ECB-A7E0-16B75F2CEC37}"/>
                </a:ext>
              </a:extLst>
            </p:cNvPr>
            <p:cNvGrpSpPr/>
            <p:nvPr/>
          </p:nvGrpSpPr>
          <p:grpSpPr>
            <a:xfrm>
              <a:off x="6976028" y="606633"/>
              <a:ext cx="574268" cy="657712"/>
              <a:chOff x="6227417" y="612604"/>
              <a:chExt cx="574268" cy="657712"/>
            </a:xfrm>
          </p:grpSpPr>
          <p:sp>
            <p:nvSpPr>
              <p:cNvPr id="152" name="正方形/長方形 151">
                <a:extLst>
                  <a:ext uri="{FF2B5EF4-FFF2-40B4-BE49-F238E27FC236}">
                    <a16:creationId xmlns:a16="http://schemas.microsoft.com/office/drawing/2014/main" id="{D1CF339A-C36A-4DEF-A092-E900E1D2BA7A}"/>
                  </a:ext>
                </a:extLst>
              </p:cNvPr>
              <p:cNvSpPr/>
              <p:nvPr/>
            </p:nvSpPr>
            <p:spPr>
              <a:xfrm rot="1800000">
                <a:off x="6495567" y="722454"/>
                <a:ext cx="159590" cy="266404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二等辺三角形 152">
                <a:extLst>
                  <a:ext uri="{FF2B5EF4-FFF2-40B4-BE49-F238E27FC236}">
                    <a16:creationId xmlns:a16="http://schemas.microsoft.com/office/drawing/2014/main" id="{9CF20D74-9633-4A77-B84D-2EB4E27EB7BC}"/>
                  </a:ext>
                </a:extLst>
              </p:cNvPr>
              <p:cNvSpPr/>
              <p:nvPr/>
            </p:nvSpPr>
            <p:spPr>
              <a:xfrm rot="1710432">
                <a:off x="6596340" y="612604"/>
                <a:ext cx="151464" cy="128645"/>
              </a:xfrm>
              <a:prstGeom prst="triangle">
                <a:avLst>
                  <a:gd name="adj" fmla="val 1870"/>
                </a:avLst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台形 153">
                <a:extLst>
                  <a:ext uri="{FF2B5EF4-FFF2-40B4-BE49-F238E27FC236}">
                    <a16:creationId xmlns:a16="http://schemas.microsoft.com/office/drawing/2014/main" id="{3E802B92-EBAB-4996-9D5B-2123251EA38F}"/>
                  </a:ext>
                </a:extLst>
              </p:cNvPr>
              <p:cNvSpPr/>
              <p:nvPr/>
            </p:nvSpPr>
            <p:spPr>
              <a:xfrm rot="15434865">
                <a:off x="6359411" y="848661"/>
                <a:ext cx="146050" cy="162249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台形 154">
                <a:extLst>
                  <a:ext uri="{FF2B5EF4-FFF2-40B4-BE49-F238E27FC236}">
                    <a16:creationId xmlns:a16="http://schemas.microsoft.com/office/drawing/2014/main" id="{601275E4-312E-4121-B1C1-C8CDA10D7F4E}"/>
                  </a:ext>
                </a:extLst>
              </p:cNvPr>
              <p:cNvSpPr/>
              <p:nvPr/>
            </p:nvSpPr>
            <p:spPr>
              <a:xfrm rot="18656483">
                <a:off x="6368957" y="953426"/>
                <a:ext cx="156384" cy="263344"/>
              </a:xfrm>
              <a:prstGeom prst="trapezoid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二等辺三角形 155">
                <a:extLst>
                  <a:ext uri="{FF2B5EF4-FFF2-40B4-BE49-F238E27FC236}">
                    <a16:creationId xmlns:a16="http://schemas.microsoft.com/office/drawing/2014/main" id="{086C295B-908B-4F08-B9C8-72C6E20CB2A6}"/>
                  </a:ext>
                </a:extLst>
              </p:cNvPr>
              <p:cNvSpPr/>
              <p:nvPr/>
            </p:nvSpPr>
            <p:spPr>
              <a:xfrm rot="2051986">
                <a:off x="6308118" y="915730"/>
                <a:ext cx="69921" cy="128645"/>
              </a:xfrm>
              <a:prstGeom prst="triangle">
                <a:avLst>
                  <a:gd name="adj" fmla="val 0"/>
                </a:avLst>
              </a:prstGeom>
              <a:solidFill>
                <a:srgbClr val="EBC5C9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二等辺三角形 156">
                <a:extLst>
                  <a:ext uri="{FF2B5EF4-FFF2-40B4-BE49-F238E27FC236}">
                    <a16:creationId xmlns:a16="http://schemas.microsoft.com/office/drawing/2014/main" id="{0BCB0F0B-E620-4560-8EAC-8F29860461BC}"/>
                  </a:ext>
                </a:extLst>
              </p:cNvPr>
              <p:cNvSpPr/>
              <p:nvPr/>
            </p:nvSpPr>
            <p:spPr>
              <a:xfrm rot="9187798">
                <a:off x="6544510" y="1018182"/>
                <a:ext cx="257175" cy="144942"/>
              </a:xfrm>
              <a:prstGeom prst="triangle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正方形/長方形 157">
                <a:extLst>
                  <a:ext uri="{FF2B5EF4-FFF2-40B4-BE49-F238E27FC236}">
                    <a16:creationId xmlns:a16="http://schemas.microsoft.com/office/drawing/2014/main" id="{DDDA2743-9F0E-4BFB-81B8-C558EA63D5DA}"/>
                  </a:ext>
                </a:extLst>
              </p:cNvPr>
              <p:cNvSpPr/>
              <p:nvPr/>
            </p:nvSpPr>
            <p:spPr>
              <a:xfrm rot="2482326">
                <a:off x="6505458" y="1087895"/>
                <a:ext cx="155758" cy="182421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rgbClr val="EBC5C9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正方形/長方形 158">
                <a:extLst>
                  <a:ext uri="{FF2B5EF4-FFF2-40B4-BE49-F238E27FC236}">
                    <a16:creationId xmlns:a16="http://schemas.microsoft.com/office/drawing/2014/main" id="{A497F265-CD24-45BB-9949-504128247547}"/>
                  </a:ext>
                </a:extLst>
              </p:cNvPr>
              <p:cNvSpPr/>
              <p:nvPr/>
            </p:nvSpPr>
            <p:spPr>
              <a:xfrm rot="1800000">
                <a:off x="6227417" y="861606"/>
                <a:ext cx="93458" cy="155549"/>
              </a:xfrm>
              <a:prstGeom prst="rect">
                <a:avLst/>
              </a:prstGeom>
              <a:solidFill>
                <a:srgbClr val="EBC5C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: 図形 159">
                <a:extLst>
                  <a:ext uri="{FF2B5EF4-FFF2-40B4-BE49-F238E27FC236}">
                    <a16:creationId xmlns:a16="http://schemas.microsoft.com/office/drawing/2014/main" id="{2731B0A9-3D03-40F3-BCC9-6B7F0092A967}"/>
                  </a:ext>
                </a:extLst>
              </p:cNvPr>
              <p:cNvSpPr/>
              <p:nvPr/>
            </p:nvSpPr>
            <p:spPr>
              <a:xfrm>
                <a:off x="6340878" y="1008159"/>
                <a:ext cx="217072" cy="168270"/>
              </a:xfrm>
              <a:custGeom>
                <a:avLst/>
                <a:gdLst>
                  <a:gd name="connsiteX0" fmla="*/ 0 w 211969"/>
                  <a:gd name="connsiteY0" fmla="*/ 0 h 157516"/>
                  <a:gd name="connsiteX1" fmla="*/ 46038 w 211969"/>
                  <a:gd name="connsiteY1" fmla="*/ 36512 h 157516"/>
                  <a:gd name="connsiteX2" fmla="*/ 200025 w 211969"/>
                  <a:gd name="connsiteY2" fmla="*/ 149225 h 157516"/>
                  <a:gd name="connsiteX3" fmla="*/ 204788 w 211969"/>
                  <a:gd name="connsiteY3" fmla="*/ 150812 h 1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1969" h="157516">
                    <a:moveTo>
                      <a:pt x="0" y="0"/>
                    </a:moveTo>
                    <a:cubicBezTo>
                      <a:pt x="6350" y="5820"/>
                      <a:pt x="12701" y="11641"/>
                      <a:pt x="46038" y="36512"/>
                    </a:cubicBezTo>
                    <a:cubicBezTo>
                      <a:pt x="79375" y="61383"/>
                      <a:pt x="200025" y="149225"/>
                      <a:pt x="200025" y="149225"/>
                    </a:cubicBezTo>
                    <a:cubicBezTo>
                      <a:pt x="226483" y="168275"/>
                      <a:pt x="200026" y="148166"/>
                      <a:pt x="204788" y="150812"/>
                    </a:cubicBezTo>
                  </a:path>
                </a:pathLst>
              </a:custGeom>
              <a:noFill/>
              <a:ln cap="rnd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800BF45E-72AC-490A-8779-1F6A2AF8805C}"/>
                </a:ext>
              </a:extLst>
            </p:cNvPr>
            <p:cNvSpPr/>
            <p:nvPr/>
          </p:nvSpPr>
          <p:spPr>
            <a:xfrm>
              <a:off x="7103723" y="896287"/>
              <a:ext cx="230717" cy="49859"/>
            </a:xfrm>
            <a:custGeom>
              <a:avLst/>
              <a:gdLst>
                <a:gd name="connsiteX0" fmla="*/ 0 w 230717"/>
                <a:gd name="connsiteY0" fmla="*/ 42334 h 49859"/>
                <a:gd name="connsiteX1" fmla="*/ 154517 w 230717"/>
                <a:gd name="connsiteY1" fmla="*/ 46567 h 49859"/>
                <a:gd name="connsiteX2" fmla="*/ 230717 w 230717"/>
                <a:gd name="connsiteY2" fmla="*/ 0 h 49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30717" h="49859">
                  <a:moveTo>
                    <a:pt x="0" y="42334"/>
                  </a:moveTo>
                  <a:cubicBezTo>
                    <a:pt x="58032" y="47978"/>
                    <a:pt x="116064" y="53623"/>
                    <a:pt x="154517" y="46567"/>
                  </a:cubicBezTo>
                  <a:cubicBezTo>
                    <a:pt x="192970" y="39511"/>
                    <a:pt x="211843" y="19755"/>
                    <a:pt x="230717" y="0"/>
                  </a:cubicBezTo>
                </a:path>
              </a:pathLst>
            </a:custGeom>
            <a:noFill/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FF6C01DB-4FBC-42D3-B8C7-7B576B84EE38}"/>
              </a:ext>
            </a:extLst>
          </p:cNvPr>
          <p:cNvSpPr/>
          <p:nvPr/>
        </p:nvSpPr>
        <p:spPr>
          <a:xfrm>
            <a:off x="3430636" y="2957619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380D6573-C550-4451-9072-65A77AAC33B1}"/>
              </a:ext>
            </a:extLst>
          </p:cNvPr>
          <p:cNvSpPr/>
          <p:nvPr/>
        </p:nvSpPr>
        <p:spPr>
          <a:xfrm flipH="1">
            <a:off x="6627833" y="2948728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gradFill flip="none" rotWithShape="1">
            <a:gsLst>
              <a:gs pos="0">
                <a:srgbClr val="4B383C"/>
              </a:gs>
              <a:gs pos="97000">
                <a:srgbClr val="4B383C">
                  <a:alpha val="64000"/>
                </a:srgbClr>
              </a:gs>
            </a:gsLst>
            <a:path path="circle">
              <a:fillToRect l="50000" t="50000" r="50000" b="50000"/>
            </a:path>
            <a:tileRect/>
          </a:gradFill>
          <a:ln w="41275">
            <a:solidFill>
              <a:srgbClr val="4B383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B521C41B-0099-407D-B3C5-C2E2A463AA7A}"/>
              </a:ext>
            </a:extLst>
          </p:cNvPr>
          <p:cNvSpPr/>
          <p:nvPr/>
        </p:nvSpPr>
        <p:spPr>
          <a:xfrm>
            <a:off x="3418987" y="2945982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65FAC6-8E76-45C8-831C-7B8732C5E7C6}"/>
              </a:ext>
            </a:extLst>
          </p:cNvPr>
          <p:cNvSpPr/>
          <p:nvPr/>
        </p:nvSpPr>
        <p:spPr>
          <a:xfrm flipH="1">
            <a:off x="6632913" y="2954354"/>
            <a:ext cx="2464378" cy="3507725"/>
          </a:xfrm>
          <a:custGeom>
            <a:avLst/>
            <a:gdLst>
              <a:gd name="connsiteX0" fmla="*/ 2386993 w 2464378"/>
              <a:gd name="connsiteY0" fmla="*/ 63482 h 4063698"/>
              <a:gd name="connsiteX1" fmla="*/ 2319616 w 2464378"/>
              <a:gd name="connsiteY1" fmla="*/ 92357 h 4063698"/>
              <a:gd name="connsiteX2" fmla="*/ 1655473 w 2464378"/>
              <a:gd name="connsiteY2" fmla="*/ 467743 h 4063698"/>
              <a:gd name="connsiteX3" fmla="*/ 1154959 w 2464378"/>
              <a:gd name="connsiteY3" fmla="*/ 1699776 h 4063698"/>
              <a:gd name="connsiteX4" fmla="*/ 1029831 w 2464378"/>
              <a:gd name="connsiteY4" fmla="*/ 2017410 h 4063698"/>
              <a:gd name="connsiteX5" fmla="*/ 875827 w 2464378"/>
              <a:gd name="connsiteY5" fmla="*/ 2142539 h 4063698"/>
              <a:gd name="connsiteX6" fmla="*/ 827700 w 2464378"/>
              <a:gd name="connsiteY6" fmla="*/ 2431296 h 4063698"/>
              <a:gd name="connsiteX7" fmla="*/ 19178 w 2464378"/>
              <a:gd name="connsiteY7" fmla="*/ 3749957 h 4063698"/>
              <a:gd name="connsiteX8" fmla="*/ 1751726 w 2464378"/>
              <a:gd name="connsiteY8" fmla="*/ 3807709 h 4063698"/>
              <a:gd name="connsiteX9" fmla="*/ 2165612 w 2464378"/>
              <a:gd name="connsiteY9" fmla="*/ 833503 h 4063698"/>
              <a:gd name="connsiteX10" fmla="*/ 2454370 w 2464378"/>
              <a:gd name="connsiteY10" fmla="*/ 53856 h 4063698"/>
              <a:gd name="connsiteX11" fmla="*/ 2386993 w 2464378"/>
              <a:gd name="connsiteY11" fmla="*/ 63482 h 406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64378" h="4063698">
                <a:moveTo>
                  <a:pt x="2386993" y="63482"/>
                </a:moveTo>
                <a:cubicBezTo>
                  <a:pt x="2364534" y="69899"/>
                  <a:pt x="2441536" y="24980"/>
                  <a:pt x="2319616" y="92357"/>
                </a:cubicBezTo>
                <a:cubicBezTo>
                  <a:pt x="2197696" y="159734"/>
                  <a:pt x="1849582" y="199840"/>
                  <a:pt x="1655473" y="467743"/>
                </a:cubicBezTo>
                <a:cubicBezTo>
                  <a:pt x="1461363" y="735646"/>
                  <a:pt x="1259233" y="1441498"/>
                  <a:pt x="1154959" y="1699776"/>
                </a:cubicBezTo>
                <a:cubicBezTo>
                  <a:pt x="1050685" y="1958054"/>
                  <a:pt x="1076353" y="1943616"/>
                  <a:pt x="1029831" y="2017410"/>
                </a:cubicBezTo>
                <a:cubicBezTo>
                  <a:pt x="983309" y="2091204"/>
                  <a:pt x="909516" y="2073558"/>
                  <a:pt x="875827" y="2142539"/>
                </a:cubicBezTo>
                <a:cubicBezTo>
                  <a:pt x="842138" y="2211520"/>
                  <a:pt x="970475" y="2163393"/>
                  <a:pt x="827700" y="2431296"/>
                </a:cubicBezTo>
                <a:cubicBezTo>
                  <a:pt x="684925" y="2699199"/>
                  <a:pt x="-134826" y="3520555"/>
                  <a:pt x="19178" y="3749957"/>
                </a:cubicBezTo>
                <a:cubicBezTo>
                  <a:pt x="173182" y="3979359"/>
                  <a:pt x="1393987" y="4293785"/>
                  <a:pt x="1751726" y="3807709"/>
                </a:cubicBezTo>
                <a:cubicBezTo>
                  <a:pt x="2109465" y="3321633"/>
                  <a:pt x="2048505" y="1459145"/>
                  <a:pt x="2165612" y="833503"/>
                </a:cubicBezTo>
                <a:cubicBezTo>
                  <a:pt x="2282719" y="207861"/>
                  <a:pt x="2415869" y="177380"/>
                  <a:pt x="2454370" y="53856"/>
                </a:cubicBezTo>
                <a:cubicBezTo>
                  <a:pt x="2492871" y="-69668"/>
                  <a:pt x="2409452" y="57065"/>
                  <a:pt x="2386993" y="63482"/>
                </a:cubicBezTo>
                <a:close/>
              </a:path>
            </a:pathLst>
          </a:custGeom>
          <a:solidFill>
            <a:schemeClr val="accent5">
              <a:lumMod val="40000"/>
              <a:lumOff val="60000"/>
            </a:schemeClr>
          </a:solidFill>
          <a:ln w="254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437CB548-5582-405C-9D9C-57ED8960809A}"/>
              </a:ext>
            </a:extLst>
          </p:cNvPr>
          <p:cNvSpPr/>
          <p:nvPr/>
        </p:nvSpPr>
        <p:spPr>
          <a:xfrm rot="6361956">
            <a:off x="6043551" y="319933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F6572D9-117E-4C44-B515-869179FC7EDB}"/>
              </a:ext>
            </a:extLst>
          </p:cNvPr>
          <p:cNvSpPr/>
          <p:nvPr/>
        </p:nvSpPr>
        <p:spPr>
          <a:xfrm rot="15238044" flipH="1">
            <a:off x="3556032" y="316638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: 図形 25">
            <a:extLst>
              <a:ext uri="{FF2B5EF4-FFF2-40B4-BE49-F238E27FC236}">
                <a16:creationId xmlns:a16="http://schemas.microsoft.com/office/drawing/2014/main" id="{8FC4F93C-AD42-4222-ABCB-F0AAA178200A}"/>
              </a:ext>
            </a:extLst>
          </p:cNvPr>
          <p:cNvSpPr/>
          <p:nvPr/>
        </p:nvSpPr>
        <p:spPr>
          <a:xfrm rot="15238044" flipH="1">
            <a:off x="3966498" y="4670697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: 図形 27">
            <a:extLst>
              <a:ext uri="{FF2B5EF4-FFF2-40B4-BE49-F238E27FC236}">
                <a16:creationId xmlns:a16="http://schemas.microsoft.com/office/drawing/2014/main" id="{B7702037-EB61-4523-A386-1E98D61D841A}"/>
              </a:ext>
            </a:extLst>
          </p:cNvPr>
          <p:cNvSpPr/>
          <p:nvPr/>
        </p:nvSpPr>
        <p:spPr>
          <a:xfrm rot="6361956">
            <a:off x="7177944" y="4692876"/>
            <a:ext cx="1469656" cy="6357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541AB231-C6A9-4AA9-B912-6E65287B3BF6}"/>
              </a:ext>
            </a:extLst>
          </p:cNvPr>
          <p:cNvSpPr/>
          <p:nvPr/>
        </p:nvSpPr>
        <p:spPr>
          <a:xfrm rot="6361956">
            <a:off x="6860080" y="3436670"/>
            <a:ext cx="697795" cy="16567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5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CC92104-D938-4ECE-80F9-D9C44A3ABA8E}"/>
              </a:ext>
            </a:extLst>
          </p:cNvPr>
          <p:cNvSpPr/>
          <p:nvPr/>
        </p:nvSpPr>
        <p:spPr>
          <a:xfrm rot="15238044" flipH="1">
            <a:off x="5022629" y="3494539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D83733D4-AE48-4648-B0C1-8C755A252B85}"/>
              </a:ext>
            </a:extLst>
          </p:cNvPr>
          <p:cNvSpPr/>
          <p:nvPr/>
        </p:nvSpPr>
        <p:spPr>
          <a:xfrm rot="16200000" flipH="1">
            <a:off x="5242734" y="3317056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4A727D0B-FD40-4B78-9005-FA1B92CA8D65}"/>
              </a:ext>
            </a:extLst>
          </p:cNvPr>
          <p:cNvSpPr/>
          <p:nvPr/>
        </p:nvSpPr>
        <p:spPr>
          <a:xfrm rot="16966636" flipH="1">
            <a:off x="4104546" y="4743031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: 図形 40">
            <a:extLst>
              <a:ext uri="{FF2B5EF4-FFF2-40B4-BE49-F238E27FC236}">
                <a16:creationId xmlns:a16="http://schemas.microsoft.com/office/drawing/2014/main" id="{CB21CA63-5AC0-4506-90A3-8D4C7030C475}"/>
              </a:ext>
            </a:extLst>
          </p:cNvPr>
          <p:cNvSpPr/>
          <p:nvPr/>
        </p:nvSpPr>
        <p:spPr>
          <a:xfrm rot="7461465" flipH="1">
            <a:off x="4270377" y="5861911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14C45EE2-B337-4B29-AEAD-59EC48A6BCF4}"/>
              </a:ext>
            </a:extLst>
          </p:cNvPr>
          <p:cNvSpPr/>
          <p:nvPr/>
        </p:nvSpPr>
        <p:spPr>
          <a:xfrm rot="5400000">
            <a:off x="6639978" y="3367961"/>
            <a:ext cx="642577" cy="164945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: 図形 42">
            <a:extLst>
              <a:ext uri="{FF2B5EF4-FFF2-40B4-BE49-F238E27FC236}">
                <a16:creationId xmlns:a16="http://schemas.microsoft.com/office/drawing/2014/main" id="{B3034F0E-82DB-49D0-BB10-BF642B5D82EB}"/>
              </a:ext>
            </a:extLst>
          </p:cNvPr>
          <p:cNvSpPr/>
          <p:nvPr/>
        </p:nvSpPr>
        <p:spPr>
          <a:xfrm rot="4633364">
            <a:off x="6238921" y="4633560"/>
            <a:ext cx="2188089" cy="264816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: 図形 43">
            <a:extLst>
              <a:ext uri="{FF2B5EF4-FFF2-40B4-BE49-F238E27FC236}">
                <a16:creationId xmlns:a16="http://schemas.microsoft.com/office/drawing/2014/main" id="{8239A297-225B-42D1-B16C-5BB36E8441AB}"/>
              </a:ext>
            </a:extLst>
          </p:cNvPr>
          <p:cNvSpPr/>
          <p:nvPr/>
        </p:nvSpPr>
        <p:spPr>
          <a:xfrm rot="14138535">
            <a:off x="6996368" y="5886890"/>
            <a:ext cx="1323090" cy="134501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: 図形 45">
            <a:extLst>
              <a:ext uri="{FF2B5EF4-FFF2-40B4-BE49-F238E27FC236}">
                <a16:creationId xmlns:a16="http://schemas.microsoft.com/office/drawing/2014/main" id="{5EAC0580-CA15-4C71-B688-9E5563804C10}"/>
              </a:ext>
            </a:extLst>
          </p:cNvPr>
          <p:cNvSpPr/>
          <p:nvPr/>
        </p:nvSpPr>
        <p:spPr>
          <a:xfrm rot="6789076">
            <a:off x="7189473" y="5022996"/>
            <a:ext cx="1052831" cy="31400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B1746010-4AAB-43CF-B450-1176198907AA}"/>
              </a:ext>
            </a:extLst>
          </p:cNvPr>
          <p:cNvSpPr/>
          <p:nvPr/>
        </p:nvSpPr>
        <p:spPr>
          <a:xfrm rot="16966636" flipH="1">
            <a:off x="4275492" y="4306616"/>
            <a:ext cx="1439153" cy="18435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: 図形 69">
            <a:extLst>
              <a:ext uri="{FF2B5EF4-FFF2-40B4-BE49-F238E27FC236}">
                <a16:creationId xmlns:a16="http://schemas.microsoft.com/office/drawing/2014/main" id="{99620C3D-1BF4-4CC7-BDE4-081979AE98B6}"/>
              </a:ext>
            </a:extLst>
          </p:cNvPr>
          <p:cNvSpPr/>
          <p:nvPr/>
        </p:nvSpPr>
        <p:spPr>
          <a:xfrm rot="4042763">
            <a:off x="6982950" y="4155150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: 図形 70">
            <a:extLst>
              <a:ext uri="{FF2B5EF4-FFF2-40B4-BE49-F238E27FC236}">
                <a16:creationId xmlns:a16="http://schemas.microsoft.com/office/drawing/2014/main" id="{56897A66-8023-4A79-8F4F-9C4D4AC8781D}"/>
              </a:ext>
            </a:extLst>
          </p:cNvPr>
          <p:cNvSpPr/>
          <p:nvPr/>
        </p:nvSpPr>
        <p:spPr>
          <a:xfrm rot="4042763">
            <a:off x="7981922" y="5640577"/>
            <a:ext cx="1066593" cy="226842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66EA824D-2E25-4FD8-8394-D4C57FCDA126}"/>
              </a:ext>
            </a:extLst>
          </p:cNvPr>
          <p:cNvSpPr/>
          <p:nvPr/>
        </p:nvSpPr>
        <p:spPr>
          <a:xfrm rot="17557237" flipH="1">
            <a:off x="3896028" y="5868747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: 図形 81">
            <a:extLst>
              <a:ext uri="{FF2B5EF4-FFF2-40B4-BE49-F238E27FC236}">
                <a16:creationId xmlns:a16="http://schemas.microsoft.com/office/drawing/2014/main" id="{59821FB0-0BDA-4A97-94BC-DD57FC8CE995}"/>
              </a:ext>
            </a:extLst>
          </p:cNvPr>
          <p:cNvSpPr/>
          <p:nvPr/>
        </p:nvSpPr>
        <p:spPr>
          <a:xfrm rot="17557237" flipH="1">
            <a:off x="3498503" y="569832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: 図形 82">
            <a:extLst>
              <a:ext uri="{FF2B5EF4-FFF2-40B4-BE49-F238E27FC236}">
                <a16:creationId xmlns:a16="http://schemas.microsoft.com/office/drawing/2014/main" id="{08637478-FFF4-4C80-8846-20F00D38760E}"/>
              </a:ext>
            </a:extLst>
          </p:cNvPr>
          <p:cNvSpPr/>
          <p:nvPr/>
        </p:nvSpPr>
        <p:spPr>
          <a:xfrm rot="4042763">
            <a:off x="7808995" y="5842934"/>
            <a:ext cx="837383" cy="12843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  <a:gd name="connsiteX0" fmla="*/ 387 w 515544"/>
              <a:gd name="connsiteY0" fmla="*/ 204924 h 215219"/>
              <a:gd name="connsiteX1" fmla="*/ 263912 w 515544"/>
              <a:gd name="connsiteY1" fmla="*/ 71574 h 215219"/>
              <a:gd name="connsiteX2" fmla="*/ 390912 w 515544"/>
              <a:gd name="connsiteY2" fmla="*/ 30299 h 215219"/>
              <a:gd name="connsiteX3" fmla="*/ 514737 w 515544"/>
              <a:gd name="connsiteY3" fmla="*/ 23949 h 215219"/>
              <a:gd name="connsiteX4" fmla="*/ 327412 w 515544"/>
              <a:gd name="connsiteY4" fmla="*/ 11249 h 215219"/>
              <a:gd name="connsiteX5" fmla="*/ 16043 w 515544"/>
              <a:gd name="connsiteY5" fmla="*/ 215219 h 215219"/>
              <a:gd name="connsiteX0" fmla="*/ 387 w 515544"/>
              <a:gd name="connsiteY0" fmla="*/ 204924 h 205548"/>
              <a:gd name="connsiteX1" fmla="*/ 263912 w 515544"/>
              <a:gd name="connsiteY1" fmla="*/ 71574 h 205548"/>
              <a:gd name="connsiteX2" fmla="*/ 390912 w 515544"/>
              <a:gd name="connsiteY2" fmla="*/ 30299 h 205548"/>
              <a:gd name="connsiteX3" fmla="*/ 514737 w 515544"/>
              <a:gd name="connsiteY3" fmla="*/ 23949 h 205548"/>
              <a:gd name="connsiteX4" fmla="*/ 327412 w 515544"/>
              <a:gd name="connsiteY4" fmla="*/ 11249 h 205548"/>
              <a:gd name="connsiteX0" fmla="*/ 0 w 251632"/>
              <a:gd name="connsiteY0" fmla="*/ 71574 h 71574"/>
              <a:gd name="connsiteX1" fmla="*/ 127000 w 251632"/>
              <a:gd name="connsiteY1" fmla="*/ 30299 h 71574"/>
              <a:gd name="connsiteX2" fmla="*/ 250825 w 251632"/>
              <a:gd name="connsiteY2" fmla="*/ 23949 h 71574"/>
              <a:gd name="connsiteX3" fmla="*/ 63500 w 251632"/>
              <a:gd name="connsiteY3" fmla="*/ 11249 h 71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51632" h="71574">
                <a:moveTo>
                  <a:pt x="0" y="71574"/>
                </a:moveTo>
                <a:cubicBezTo>
                  <a:pt x="65088" y="42470"/>
                  <a:pt x="88900" y="37178"/>
                  <a:pt x="127000" y="30299"/>
                </a:cubicBezTo>
                <a:cubicBezTo>
                  <a:pt x="165100" y="23420"/>
                  <a:pt x="261408" y="27124"/>
                  <a:pt x="250825" y="23949"/>
                </a:cubicBezTo>
                <a:cubicBezTo>
                  <a:pt x="240242" y="20774"/>
                  <a:pt x="149225" y="-18914"/>
                  <a:pt x="63500" y="11249"/>
                </a:cubicBezTo>
              </a:path>
            </a:pathLst>
          </a:custGeom>
          <a:solidFill>
            <a:schemeClr val="tx1">
              <a:lumMod val="95000"/>
              <a:lumOff val="5000"/>
              <a:alpha val="6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08" name="直線コネクタ 207">
            <a:extLst>
              <a:ext uri="{FF2B5EF4-FFF2-40B4-BE49-F238E27FC236}">
                <a16:creationId xmlns:a16="http://schemas.microsoft.com/office/drawing/2014/main" id="{E948A8CD-B0FD-496F-8EB7-7DC9EB6FD48A}"/>
              </a:ext>
            </a:extLst>
          </p:cNvPr>
          <p:cNvCxnSpPr>
            <a:cxnSpLocks/>
          </p:cNvCxnSpPr>
          <p:nvPr/>
        </p:nvCxnSpPr>
        <p:spPr>
          <a:xfrm rot="-60000">
            <a:off x="5969851" y="2530628"/>
            <a:ext cx="680627" cy="0"/>
          </a:xfrm>
          <a:prstGeom prst="line">
            <a:avLst/>
          </a:prstGeom>
          <a:ln w="53975" cap="rnd">
            <a:solidFill>
              <a:schemeClr val="bg1">
                <a:lumMod val="95000"/>
                <a:alpha val="49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0" name="直線コネクタ 209">
            <a:extLst>
              <a:ext uri="{FF2B5EF4-FFF2-40B4-BE49-F238E27FC236}">
                <a16:creationId xmlns:a16="http://schemas.microsoft.com/office/drawing/2014/main" id="{A00C4D13-2859-4699-B8D7-C1B001B16AA2}"/>
              </a:ext>
            </a:extLst>
          </p:cNvPr>
          <p:cNvCxnSpPr>
            <a:cxnSpLocks/>
          </p:cNvCxnSpPr>
          <p:nvPr/>
        </p:nvCxnSpPr>
        <p:spPr>
          <a:xfrm rot="-60000">
            <a:off x="6760294" y="2530628"/>
            <a:ext cx="132874" cy="0"/>
          </a:xfrm>
          <a:prstGeom prst="line">
            <a:avLst/>
          </a:prstGeom>
          <a:ln w="53975" cap="rnd">
            <a:solidFill>
              <a:schemeClr val="bg1">
                <a:lumMod val="95000"/>
                <a:alpha val="49000"/>
              </a:schemeClr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26432489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"/>
    </mc:Choice>
    <mc:Fallback>
      <p:transition spd="slow" advClick="0" advTm="500"/>
    </mc:Fallback>
  </mc:AlternateContent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68EAC0F-67ED-4DFE-AEEC-6E3A9C0873FA}"/>
              </a:ext>
            </a:extLst>
          </p:cNvPr>
          <p:cNvGrpSpPr/>
          <p:nvPr/>
        </p:nvGrpSpPr>
        <p:grpSpPr>
          <a:xfrm>
            <a:off x="3418987" y="403155"/>
            <a:ext cx="5678304" cy="6212531"/>
            <a:chOff x="3418987" y="403155"/>
            <a:chExt cx="5678304" cy="6212531"/>
          </a:xfrm>
        </p:grpSpPr>
        <p:grpSp>
          <p:nvGrpSpPr>
            <p:cNvPr id="17" name="グループ化 16">
              <a:extLst>
                <a:ext uri="{FF2B5EF4-FFF2-40B4-BE49-F238E27FC236}">
                  <a16:creationId xmlns:a16="http://schemas.microsoft.com/office/drawing/2014/main" id="{42864632-0182-46F1-B6E5-8251CBBE078B}"/>
                </a:ext>
              </a:extLst>
            </p:cNvPr>
            <p:cNvGrpSpPr/>
            <p:nvPr/>
          </p:nvGrpSpPr>
          <p:grpSpPr>
            <a:xfrm>
              <a:off x="4186502" y="403155"/>
              <a:ext cx="4158660" cy="6051690"/>
              <a:chOff x="4186502" y="403155"/>
              <a:chExt cx="4158660" cy="6051690"/>
            </a:xfrm>
          </p:grpSpPr>
          <p:sp>
            <p:nvSpPr>
              <p:cNvPr id="311" name="二等辺三角形 310">
                <a:extLst>
                  <a:ext uri="{FF2B5EF4-FFF2-40B4-BE49-F238E27FC236}">
                    <a16:creationId xmlns:a16="http://schemas.microsoft.com/office/drawing/2014/main" id="{CCB4EF28-3E11-49A5-8B04-FE3FD12B648E}"/>
                  </a:ext>
                </a:extLst>
              </p:cNvPr>
              <p:cNvSpPr/>
              <p:nvPr/>
            </p:nvSpPr>
            <p:spPr>
              <a:xfrm>
                <a:off x="4758266" y="4577853"/>
                <a:ext cx="2988733" cy="1876992"/>
              </a:xfrm>
              <a:prstGeom prst="triangle">
                <a:avLst/>
              </a:prstGeom>
              <a:solidFill>
                <a:srgbClr val="EEB3B9"/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5" name="グループ化 274">
                <a:extLst>
                  <a:ext uri="{FF2B5EF4-FFF2-40B4-BE49-F238E27FC236}">
                    <a16:creationId xmlns:a16="http://schemas.microsoft.com/office/drawing/2014/main" id="{4DC7FC97-2BB4-4C92-9A63-3F2D120C48F2}"/>
                  </a:ext>
                </a:extLst>
              </p:cNvPr>
              <p:cNvGrpSpPr/>
              <p:nvPr/>
            </p:nvGrpSpPr>
            <p:grpSpPr>
              <a:xfrm rot="11584257" flipH="1">
                <a:off x="4284306" y="1977004"/>
                <a:ext cx="1380918" cy="2216131"/>
                <a:chOff x="6493009" y="812266"/>
                <a:chExt cx="1852153" cy="3148466"/>
              </a:xfrm>
            </p:grpSpPr>
            <p:sp>
              <p:nvSpPr>
                <p:cNvPr id="276" name="フリーフォーム: 図形 275">
                  <a:extLst>
                    <a:ext uri="{FF2B5EF4-FFF2-40B4-BE49-F238E27FC236}">
                      <a16:creationId xmlns:a16="http://schemas.microsoft.com/office/drawing/2014/main" id="{E9283DF0-8331-47CC-82E1-EAF22CEB1A5C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: 図形 276">
                  <a:extLst>
                    <a:ext uri="{FF2B5EF4-FFF2-40B4-BE49-F238E27FC236}">
                      <a16:creationId xmlns:a16="http://schemas.microsoft.com/office/drawing/2014/main" id="{3EB66E0B-D9F3-40C3-824C-4775A3FE7D8A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0" name="グループ化 259">
                <a:extLst>
                  <a:ext uri="{FF2B5EF4-FFF2-40B4-BE49-F238E27FC236}">
                    <a16:creationId xmlns:a16="http://schemas.microsoft.com/office/drawing/2014/main" id="{E25D7943-8888-4E7C-91C8-0C84C7B3823D}"/>
                  </a:ext>
                </a:extLst>
              </p:cNvPr>
              <p:cNvGrpSpPr/>
              <p:nvPr/>
            </p:nvGrpSpPr>
            <p:grpSpPr>
              <a:xfrm rot="10015743">
                <a:off x="6842563" y="2111546"/>
                <a:ext cx="1380918" cy="2216131"/>
                <a:chOff x="6493009" y="812266"/>
                <a:chExt cx="1852153" cy="3148466"/>
              </a:xfrm>
            </p:grpSpPr>
            <p:sp>
              <p:nvSpPr>
                <p:cNvPr id="261" name="フリーフォーム: 図形 260">
                  <a:extLst>
                    <a:ext uri="{FF2B5EF4-FFF2-40B4-BE49-F238E27FC236}">
                      <a16:creationId xmlns:a16="http://schemas.microsoft.com/office/drawing/2014/main" id="{C94DB8C7-3DC1-4F5D-9DAF-D74E0F9C8405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" name="フリーフォーム: 図形 261">
                  <a:extLst>
                    <a:ext uri="{FF2B5EF4-FFF2-40B4-BE49-F238E27FC236}">
                      <a16:creationId xmlns:a16="http://schemas.microsoft.com/office/drawing/2014/main" id="{28C8942C-3F39-4675-B13B-36DF9F168196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36" name="台形 235">
                <a:extLst>
                  <a:ext uri="{FF2B5EF4-FFF2-40B4-BE49-F238E27FC236}">
                    <a16:creationId xmlns:a16="http://schemas.microsoft.com/office/drawing/2014/main" id="{92B79321-B717-4CD9-87BD-53867E451CC8}"/>
                  </a:ext>
                </a:extLst>
              </p:cNvPr>
              <p:cNvSpPr/>
              <p:nvPr/>
            </p:nvSpPr>
            <p:spPr>
              <a:xfrm>
                <a:off x="5187950" y="4664075"/>
                <a:ext cx="2130324" cy="1120589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8" name="台形 237">
                <a:extLst>
                  <a:ext uri="{FF2B5EF4-FFF2-40B4-BE49-F238E27FC236}">
                    <a16:creationId xmlns:a16="http://schemas.microsoft.com/office/drawing/2014/main" id="{E74918A3-0234-4C8A-9155-C67C86477BC1}"/>
                  </a:ext>
                </a:extLst>
              </p:cNvPr>
              <p:cNvSpPr/>
              <p:nvPr/>
            </p:nvSpPr>
            <p:spPr>
              <a:xfrm>
                <a:off x="5363386" y="4672642"/>
                <a:ext cx="505624" cy="394336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2" name="台形 241">
                <a:extLst>
                  <a:ext uri="{FF2B5EF4-FFF2-40B4-BE49-F238E27FC236}">
                    <a16:creationId xmlns:a16="http://schemas.microsoft.com/office/drawing/2014/main" id="{4697E69F-2021-43BD-97A3-B9E02CB95D83}"/>
                  </a:ext>
                </a:extLst>
              </p:cNvPr>
              <p:cNvSpPr/>
              <p:nvPr/>
            </p:nvSpPr>
            <p:spPr>
              <a:xfrm>
                <a:off x="6654985" y="4731514"/>
                <a:ext cx="484162" cy="332309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台形 243">
                <a:extLst>
                  <a:ext uri="{FF2B5EF4-FFF2-40B4-BE49-F238E27FC236}">
                    <a16:creationId xmlns:a16="http://schemas.microsoft.com/office/drawing/2014/main" id="{4C7C7D41-DC23-4D53-95E2-69C426BF8CBE}"/>
                  </a:ext>
                </a:extLst>
              </p:cNvPr>
              <p:cNvSpPr/>
              <p:nvPr/>
            </p:nvSpPr>
            <p:spPr>
              <a:xfrm>
                <a:off x="6813709" y="5430464"/>
                <a:ext cx="508796" cy="354199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8" name="グループ化 227">
                <a:extLst>
                  <a:ext uri="{FF2B5EF4-FFF2-40B4-BE49-F238E27FC236}">
                    <a16:creationId xmlns:a16="http://schemas.microsoft.com/office/drawing/2014/main" id="{CB9537BB-B53A-41BA-81A3-74B076BE0F7C}"/>
                  </a:ext>
                </a:extLst>
              </p:cNvPr>
              <p:cNvGrpSpPr/>
              <p:nvPr/>
            </p:nvGrpSpPr>
            <p:grpSpPr>
              <a:xfrm>
                <a:off x="5665237" y="4713861"/>
                <a:ext cx="1253057" cy="360000"/>
                <a:chOff x="5831452" y="5615440"/>
                <a:chExt cx="1253057" cy="360000"/>
              </a:xfrm>
            </p:grpSpPr>
            <p:sp>
              <p:nvSpPr>
                <p:cNvPr id="219" name="正方形/長方形 218">
                  <a:extLst>
                    <a:ext uri="{FF2B5EF4-FFF2-40B4-BE49-F238E27FC236}">
                      <a16:creationId xmlns:a16="http://schemas.microsoft.com/office/drawing/2014/main" id="{923F1C3B-3DED-4D82-B292-B9BA0434719A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7" name="正方形/長方形 226">
                  <a:extLst>
                    <a:ext uri="{FF2B5EF4-FFF2-40B4-BE49-F238E27FC236}">
                      <a16:creationId xmlns:a16="http://schemas.microsoft.com/office/drawing/2014/main" id="{25294775-A565-43BC-9070-B68233D8DD7F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40" name="台形 239">
                <a:extLst>
                  <a:ext uri="{FF2B5EF4-FFF2-40B4-BE49-F238E27FC236}">
                    <a16:creationId xmlns:a16="http://schemas.microsoft.com/office/drawing/2014/main" id="{8069B7E8-8D21-4C77-891B-A3D7D0DC3B15}"/>
                  </a:ext>
                </a:extLst>
              </p:cNvPr>
              <p:cNvSpPr/>
              <p:nvPr/>
            </p:nvSpPr>
            <p:spPr>
              <a:xfrm>
                <a:off x="5273283" y="5063823"/>
                <a:ext cx="496299" cy="366641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9" name="グループ化 228">
                <a:extLst>
                  <a:ext uri="{FF2B5EF4-FFF2-40B4-BE49-F238E27FC236}">
                    <a16:creationId xmlns:a16="http://schemas.microsoft.com/office/drawing/2014/main" id="{6C775532-6639-4497-87DE-B29563E5CFE9}"/>
                  </a:ext>
                </a:extLst>
              </p:cNvPr>
              <p:cNvGrpSpPr/>
              <p:nvPr/>
            </p:nvGrpSpPr>
            <p:grpSpPr>
              <a:xfrm flipH="1">
                <a:off x="5665237" y="5064695"/>
                <a:ext cx="1253057" cy="360000"/>
                <a:chOff x="5831452" y="5615440"/>
                <a:chExt cx="1253057" cy="360000"/>
              </a:xfrm>
            </p:grpSpPr>
            <p:sp>
              <p:nvSpPr>
                <p:cNvPr id="230" name="正方形/長方形 229">
                  <a:extLst>
                    <a:ext uri="{FF2B5EF4-FFF2-40B4-BE49-F238E27FC236}">
                      <a16:creationId xmlns:a16="http://schemas.microsoft.com/office/drawing/2014/main" id="{C0426F54-F1D6-4E72-B371-74846A30379D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1" name="正方形/長方形 230">
                  <a:extLst>
                    <a:ext uri="{FF2B5EF4-FFF2-40B4-BE49-F238E27FC236}">
                      <a16:creationId xmlns:a16="http://schemas.microsoft.com/office/drawing/2014/main" id="{E2C774AF-DC7C-458D-BFDB-0DABC9012B5A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2" name="グループ化 231">
                <a:extLst>
                  <a:ext uri="{FF2B5EF4-FFF2-40B4-BE49-F238E27FC236}">
                    <a16:creationId xmlns:a16="http://schemas.microsoft.com/office/drawing/2014/main" id="{54178304-B455-41C5-99C2-74FDB45E9ECF}"/>
                  </a:ext>
                </a:extLst>
              </p:cNvPr>
              <p:cNvGrpSpPr/>
              <p:nvPr/>
            </p:nvGrpSpPr>
            <p:grpSpPr>
              <a:xfrm>
                <a:off x="5665237" y="5424664"/>
                <a:ext cx="1253057" cy="360000"/>
                <a:chOff x="5831452" y="5615440"/>
                <a:chExt cx="1253057" cy="360000"/>
              </a:xfrm>
            </p:grpSpPr>
            <p:sp>
              <p:nvSpPr>
                <p:cNvPr id="233" name="正方形/長方形 232">
                  <a:extLst>
                    <a:ext uri="{FF2B5EF4-FFF2-40B4-BE49-F238E27FC236}">
                      <a16:creationId xmlns:a16="http://schemas.microsoft.com/office/drawing/2014/main" id="{8E849F1C-E2F9-49FD-8DE2-19EBD571840E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34" name="正方形/長方形 233">
                  <a:extLst>
                    <a:ext uri="{FF2B5EF4-FFF2-40B4-BE49-F238E27FC236}">
                      <a16:creationId xmlns:a16="http://schemas.microsoft.com/office/drawing/2014/main" id="{89C1A6B5-BBAA-4ECA-9112-8826F52CB98D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39" name="楕円 38">
                <a:extLst>
                  <a:ext uri="{FF2B5EF4-FFF2-40B4-BE49-F238E27FC236}">
                    <a16:creationId xmlns:a16="http://schemas.microsoft.com/office/drawing/2014/main" id="{941BA1BC-B60E-465A-BADC-125BCD6E8A59}"/>
                  </a:ext>
                </a:extLst>
              </p:cNvPr>
              <p:cNvSpPr/>
              <p:nvPr/>
            </p:nvSpPr>
            <p:spPr>
              <a:xfrm>
                <a:off x="5273283" y="1387347"/>
                <a:ext cx="2006600" cy="222965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二等辺三角形 90">
                <a:extLst>
                  <a:ext uri="{FF2B5EF4-FFF2-40B4-BE49-F238E27FC236}">
                    <a16:creationId xmlns:a16="http://schemas.microsoft.com/office/drawing/2014/main" id="{43CA6488-2C76-4644-BFE0-71ADA05060C8}"/>
                  </a:ext>
                </a:extLst>
              </p:cNvPr>
              <p:cNvSpPr/>
              <p:nvPr/>
            </p:nvSpPr>
            <p:spPr>
              <a:xfrm rot="13940038" flipH="1">
                <a:off x="4936555" y="3579754"/>
                <a:ext cx="2079556" cy="1194523"/>
              </a:xfrm>
              <a:custGeom>
                <a:avLst/>
                <a:gdLst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0 w 2090365"/>
                  <a:gd name="connsiteY3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10075 w 2090365"/>
                  <a:gd name="connsiteY3" fmla="*/ 972287 h 985809"/>
                  <a:gd name="connsiteX4" fmla="*/ 0 w 2090365"/>
                  <a:gd name="connsiteY4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02196 w 2090365"/>
                  <a:gd name="connsiteY3" fmla="*/ 892803 h 985809"/>
                  <a:gd name="connsiteX4" fmla="*/ 0 w 2090365"/>
                  <a:gd name="connsiteY4" fmla="*/ 985809 h 985809"/>
                  <a:gd name="connsiteX0" fmla="*/ 0 w 2087896"/>
                  <a:gd name="connsiteY0" fmla="*/ 985809 h 1051889"/>
                  <a:gd name="connsiteX1" fmla="*/ 1032640 w 2087896"/>
                  <a:gd name="connsiteY1" fmla="*/ 0 h 1051889"/>
                  <a:gd name="connsiteX2" fmla="*/ 2087896 w 2087896"/>
                  <a:gd name="connsiteY2" fmla="*/ 1051889 h 1051889"/>
                  <a:gd name="connsiteX3" fmla="*/ 1002196 w 2087896"/>
                  <a:gd name="connsiteY3" fmla="*/ 892803 h 1051889"/>
                  <a:gd name="connsiteX4" fmla="*/ 0 w 2087896"/>
                  <a:gd name="connsiteY4" fmla="*/ 985809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57887 w 2026401"/>
                  <a:gd name="connsiteY3" fmla="*/ 937326 h 1051889"/>
                  <a:gd name="connsiteX4" fmla="*/ 0 w 2026401"/>
                  <a:gd name="connsiteY4" fmla="*/ 1023905 h 105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401" h="1051889">
                    <a:moveTo>
                      <a:pt x="0" y="1023905"/>
                    </a:moveTo>
                    <a:cubicBezTo>
                      <a:pt x="277152" y="622284"/>
                      <a:pt x="647430" y="341302"/>
                      <a:pt x="971145" y="0"/>
                    </a:cubicBezTo>
                    <a:lnTo>
                      <a:pt x="2026401" y="1051889"/>
                    </a:lnTo>
                    <a:lnTo>
                      <a:pt x="957887" y="937326"/>
                    </a:lnTo>
                    <a:cubicBezTo>
                      <a:pt x="644320" y="981027"/>
                      <a:pt x="313567" y="980204"/>
                      <a:pt x="0" y="1023905"/>
                    </a:cubicBezTo>
                    <a:close/>
                  </a:path>
                </a:pathLst>
              </a:custGeom>
              <a:solidFill>
                <a:srgbClr val="EEB3B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二等辺三角形 90">
                <a:extLst>
                  <a:ext uri="{FF2B5EF4-FFF2-40B4-BE49-F238E27FC236}">
                    <a16:creationId xmlns:a16="http://schemas.microsoft.com/office/drawing/2014/main" id="{708CD27F-20F9-4159-B4E3-E784DB79A4BD}"/>
                  </a:ext>
                </a:extLst>
              </p:cNvPr>
              <p:cNvSpPr/>
              <p:nvPr/>
            </p:nvSpPr>
            <p:spPr>
              <a:xfrm rot="7659962">
                <a:off x="5499421" y="3612987"/>
                <a:ext cx="2115089" cy="1125624"/>
              </a:xfrm>
              <a:custGeom>
                <a:avLst/>
                <a:gdLst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0 w 2090365"/>
                  <a:gd name="connsiteY3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10075 w 2090365"/>
                  <a:gd name="connsiteY3" fmla="*/ 972287 h 985809"/>
                  <a:gd name="connsiteX4" fmla="*/ 0 w 2090365"/>
                  <a:gd name="connsiteY4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02196 w 2090365"/>
                  <a:gd name="connsiteY3" fmla="*/ 892803 h 985809"/>
                  <a:gd name="connsiteX4" fmla="*/ 0 w 2090365"/>
                  <a:gd name="connsiteY4" fmla="*/ 985809 h 985809"/>
                  <a:gd name="connsiteX0" fmla="*/ 0 w 2087896"/>
                  <a:gd name="connsiteY0" fmla="*/ 985809 h 1051889"/>
                  <a:gd name="connsiteX1" fmla="*/ 1032640 w 2087896"/>
                  <a:gd name="connsiteY1" fmla="*/ 0 h 1051889"/>
                  <a:gd name="connsiteX2" fmla="*/ 2087896 w 2087896"/>
                  <a:gd name="connsiteY2" fmla="*/ 1051889 h 1051889"/>
                  <a:gd name="connsiteX3" fmla="*/ 1002196 w 2087896"/>
                  <a:gd name="connsiteY3" fmla="*/ 892803 h 1051889"/>
                  <a:gd name="connsiteX4" fmla="*/ 0 w 2087896"/>
                  <a:gd name="connsiteY4" fmla="*/ 985809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401" h="1051889">
                    <a:moveTo>
                      <a:pt x="0" y="1023905"/>
                    </a:moveTo>
                    <a:cubicBezTo>
                      <a:pt x="277152" y="622284"/>
                      <a:pt x="647430" y="341302"/>
                      <a:pt x="971145" y="0"/>
                    </a:cubicBezTo>
                    <a:lnTo>
                      <a:pt x="2026401" y="1051889"/>
                    </a:lnTo>
                    <a:lnTo>
                      <a:pt x="940701" y="892803"/>
                    </a:lnTo>
                    <a:lnTo>
                      <a:pt x="0" y="1023905"/>
                    </a:lnTo>
                    <a:close/>
                  </a:path>
                </a:pathLst>
              </a:custGeom>
              <a:solidFill>
                <a:srgbClr val="EEB3B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楕円 173">
                <a:extLst>
                  <a:ext uri="{FF2B5EF4-FFF2-40B4-BE49-F238E27FC236}">
                    <a16:creationId xmlns:a16="http://schemas.microsoft.com/office/drawing/2014/main" id="{95A6A1B0-A764-461A-97AB-BB432EB2B3B8}"/>
                  </a:ext>
                </a:extLst>
              </p:cNvPr>
              <p:cNvSpPr/>
              <p:nvPr/>
            </p:nvSpPr>
            <p:spPr>
              <a:xfrm>
                <a:off x="5778565" y="2873713"/>
                <a:ext cx="1011597" cy="34858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正方形/長方形 31">
                <a:extLst>
                  <a:ext uri="{FF2B5EF4-FFF2-40B4-BE49-F238E27FC236}">
                    <a16:creationId xmlns:a16="http://schemas.microsoft.com/office/drawing/2014/main" id="{4B4B7932-7483-4E49-ACCE-9D5E047EB2D9}"/>
                  </a:ext>
                </a:extLst>
              </p:cNvPr>
              <p:cNvSpPr/>
              <p:nvPr/>
            </p:nvSpPr>
            <p:spPr>
              <a:xfrm>
                <a:off x="6014546" y="2731758"/>
                <a:ext cx="524347" cy="66764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2">
                      <a:lumMod val="5000"/>
                      <a:lumOff val="95000"/>
                    </a:schemeClr>
                  </a:gs>
                  <a:gs pos="0">
                    <a:schemeClr val="accent2">
                      <a:lumMod val="45000"/>
                      <a:lumOff val="55000"/>
                    </a:schemeClr>
                  </a:gs>
                  <a:gs pos="27000">
                    <a:schemeClr val="accent2">
                      <a:lumMod val="45000"/>
                      <a:lumOff val="55000"/>
                    </a:schemeClr>
                  </a:gs>
                  <a:gs pos="56000">
                    <a:schemeClr val="accent2">
                      <a:lumMod val="30000"/>
                      <a:lumOff val="70000"/>
                    </a:schemeClr>
                  </a:gs>
                </a:gsLst>
                <a:lin ang="5400000" scaled="1"/>
                <a:tileRect/>
              </a:gradFill>
              <a:ln>
                <a:solidFill>
                  <a:srgbClr val="F6E1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楕円 1">
                <a:extLst>
                  <a:ext uri="{FF2B5EF4-FFF2-40B4-BE49-F238E27FC236}">
                    <a16:creationId xmlns:a16="http://schemas.microsoft.com/office/drawing/2014/main" id="{9D76B7FD-68AA-4A20-A9BC-46D34B20ADD8}"/>
                  </a:ext>
                </a:extLst>
              </p:cNvPr>
              <p:cNvSpPr/>
              <p:nvPr/>
            </p:nvSpPr>
            <p:spPr>
              <a:xfrm>
                <a:off x="5384294" y="403155"/>
                <a:ext cx="1765806" cy="1070045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楕円 2">
                <a:extLst>
                  <a:ext uri="{FF2B5EF4-FFF2-40B4-BE49-F238E27FC236}">
                    <a16:creationId xmlns:a16="http://schemas.microsoft.com/office/drawing/2014/main" id="{A79CB946-5DE8-4B21-900F-DFAE67CD09BF}"/>
                  </a:ext>
                </a:extLst>
              </p:cNvPr>
              <p:cNvSpPr/>
              <p:nvPr/>
            </p:nvSpPr>
            <p:spPr>
              <a:xfrm>
                <a:off x="5524500" y="966788"/>
                <a:ext cx="1485900" cy="647700"/>
              </a:xfrm>
              <a:prstGeom prst="ellipse">
                <a:avLst/>
              </a:prstGeom>
              <a:solidFill>
                <a:srgbClr val="F6E1D0"/>
              </a:solidFill>
              <a:ln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台形 3">
                <a:extLst>
                  <a:ext uri="{FF2B5EF4-FFF2-40B4-BE49-F238E27FC236}">
                    <a16:creationId xmlns:a16="http://schemas.microsoft.com/office/drawing/2014/main" id="{D486C766-5761-4AE1-92A0-7B388B5A9D5E}"/>
                  </a:ext>
                </a:extLst>
              </p:cNvPr>
              <p:cNvSpPr/>
              <p:nvPr/>
            </p:nvSpPr>
            <p:spPr>
              <a:xfrm>
                <a:off x="5372100" y="1320800"/>
                <a:ext cx="1778000" cy="681038"/>
              </a:xfrm>
              <a:prstGeom prst="trapezoid">
                <a:avLst/>
              </a:prstGeom>
              <a:solidFill>
                <a:srgbClr val="F6E1D0"/>
              </a:solidFill>
              <a:ln w="57150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台形 4">
                <a:extLst>
                  <a:ext uri="{FF2B5EF4-FFF2-40B4-BE49-F238E27FC236}">
                    <a16:creationId xmlns:a16="http://schemas.microsoft.com/office/drawing/2014/main" id="{E8872A07-B305-488F-872E-8AD67599FADB}"/>
                  </a:ext>
                </a:extLst>
              </p:cNvPr>
              <p:cNvSpPr/>
              <p:nvPr/>
            </p:nvSpPr>
            <p:spPr>
              <a:xfrm rot="10800000">
                <a:off x="5372100" y="1770063"/>
                <a:ext cx="1778000" cy="811214"/>
              </a:xfrm>
              <a:prstGeom prst="trapezoid">
                <a:avLst>
                  <a:gd name="adj" fmla="val 37394"/>
                </a:avLst>
              </a:prstGeom>
              <a:solidFill>
                <a:srgbClr val="F6E1D0"/>
              </a:solidFill>
              <a:ln w="57150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楕円 32">
                <a:extLst>
                  <a:ext uri="{FF2B5EF4-FFF2-40B4-BE49-F238E27FC236}">
                    <a16:creationId xmlns:a16="http://schemas.microsoft.com/office/drawing/2014/main" id="{FC01ACB5-7A18-4990-935E-99DA4C462140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楕円 17">
                <a:extLst>
                  <a:ext uri="{FF2B5EF4-FFF2-40B4-BE49-F238E27FC236}">
                    <a16:creationId xmlns:a16="http://schemas.microsoft.com/office/drawing/2014/main" id="{D4EDCEEE-FEEE-451D-899E-165C0F31F5D4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楕円 18">
                <a:extLst>
                  <a:ext uri="{FF2B5EF4-FFF2-40B4-BE49-F238E27FC236}">
                    <a16:creationId xmlns:a16="http://schemas.microsoft.com/office/drawing/2014/main" id="{A2612E8F-9335-4D71-A3CC-B74E0A164595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楕円 19">
                <a:extLst>
                  <a:ext uri="{FF2B5EF4-FFF2-40B4-BE49-F238E27FC236}">
                    <a16:creationId xmlns:a16="http://schemas.microsoft.com/office/drawing/2014/main" id="{294C6128-D649-4D52-A6C4-54721FE9DF74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23" name="楕円 22">
                <a:extLst>
                  <a:ext uri="{FF2B5EF4-FFF2-40B4-BE49-F238E27FC236}">
                    <a16:creationId xmlns:a16="http://schemas.microsoft.com/office/drawing/2014/main" id="{3EB11A0D-5FC6-4451-ABCE-4B226DD2C1B3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楕円 24">
                <a:extLst>
                  <a:ext uri="{FF2B5EF4-FFF2-40B4-BE49-F238E27FC236}">
                    <a16:creationId xmlns:a16="http://schemas.microsoft.com/office/drawing/2014/main" id="{E89B6563-CA74-4CBD-BE06-251BFC050C7A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179E9E63-E492-4A1E-8D14-DFAA201EE7AE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213105C6-A292-45AC-AF0C-567D5A64EEE5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3837AA9E-573F-437A-B659-698F7EE19284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: 図形 54">
                <a:extLst>
                  <a:ext uri="{FF2B5EF4-FFF2-40B4-BE49-F238E27FC236}">
                    <a16:creationId xmlns:a16="http://schemas.microsoft.com/office/drawing/2014/main" id="{E3D08F1A-2B40-46CB-8E08-4C5AFFDC1211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: 図形 56">
                <a:extLst>
                  <a:ext uri="{FF2B5EF4-FFF2-40B4-BE49-F238E27FC236}">
                    <a16:creationId xmlns:a16="http://schemas.microsoft.com/office/drawing/2014/main" id="{E43E9B38-CC6C-4BDA-BAD2-1651D1519ABE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4AC41CAA-BDA6-496D-B063-E843F3AF4076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FFF9564D-08C6-482E-88FB-E121A3642D36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258FF321-4D8D-4682-B1CD-AE1DE364E6CC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8" name="グループ化 47">
                <a:extLst>
                  <a:ext uri="{FF2B5EF4-FFF2-40B4-BE49-F238E27FC236}">
                    <a16:creationId xmlns:a16="http://schemas.microsoft.com/office/drawing/2014/main" id="{61A4ED37-094D-46DD-AA46-093D2A4E3888}"/>
                  </a:ext>
                </a:extLst>
              </p:cNvPr>
              <p:cNvGrpSpPr/>
              <p:nvPr/>
            </p:nvGrpSpPr>
            <p:grpSpPr>
              <a:xfrm flipH="1">
                <a:off x="6482371" y="1500051"/>
                <a:ext cx="551433" cy="815556"/>
                <a:chOff x="5510821" y="1538151"/>
                <a:chExt cx="551433" cy="815556"/>
              </a:xfrm>
            </p:grpSpPr>
            <p:sp>
              <p:nvSpPr>
                <p:cNvPr id="49" name="楕円 48">
                  <a:extLst>
                    <a:ext uri="{FF2B5EF4-FFF2-40B4-BE49-F238E27FC236}">
                      <a16:creationId xmlns:a16="http://schemas.microsoft.com/office/drawing/2014/main" id="{E0A4B235-BDA9-4F17-AE1F-BAE4F5F0FF74}"/>
                    </a:ext>
                  </a:extLst>
                </p:cNvPr>
                <p:cNvSpPr/>
                <p:nvPr/>
              </p:nvSpPr>
              <p:spPr>
                <a:xfrm>
                  <a:off x="5650887" y="1905001"/>
                  <a:ext cx="365738" cy="3937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0" name="楕円 49">
                  <a:extLst>
                    <a:ext uri="{FF2B5EF4-FFF2-40B4-BE49-F238E27FC236}">
                      <a16:creationId xmlns:a16="http://schemas.microsoft.com/office/drawing/2014/main" id="{CF35156A-DA25-4E7C-80D6-1DB73B6ED1E6}"/>
                    </a:ext>
                  </a:extLst>
                </p:cNvPr>
                <p:cNvSpPr/>
                <p:nvPr/>
              </p:nvSpPr>
              <p:spPr>
                <a:xfrm>
                  <a:off x="5654040" y="1913117"/>
                  <a:ext cx="362585" cy="39941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2" name="楕円 51">
                  <a:extLst>
                    <a:ext uri="{FF2B5EF4-FFF2-40B4-BE49-F238E27FC236}">
                      <a16:creationId xmlns:a16="http://schemas.microsoft.com/office/drawing/2014/main" id="{77408CB6-2E16-4B61-8292-61B2DB67ECD3}"/>
                    </a:ext>
                  </a:extLst>
                </p:cNvPr>
                <p:cNvSpPr/>
                <p:nvPr/>
              </p:nvSpPr>
              <p:spPr>
                <a:xfrm>
                  <a:off x="5685293" y="1940171"/>
                  <a:ext cx="293937" cy="333671"/>
                </a:xfrm>
                <a:prstGeom prst="ellipse">
                  <a:avLst/>
                </a:prstGeom>
                <a:solidFill>
                  <a:srgbClr val="E096C7"/>
                </a:solidFill>
                <a:ln>
                  <a:solidFill>
                    <a:srgbClr val="E096C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4" name="楕円 53">
                  <a:extLst>
                    <a:ext uri="{FF2B5EF4-FFF2-40B4-BE49-F238E27FC236}">
                      <a16:creationId xmlns:a16="http://schemas.microsoft.com/office/drawing/2014/main" id="{961A66F6-F80D-4676-964E-91D7DC4412D4}"/>
                    </a:ext>
                  </a:extLst>
                </p:cNvPr>
                <p:cNvSpPr/>
                <p:nvPr/>
              </p:nvSpPr>
              <p:spPr>
                <a:xfrm>
                  <a:off x="5760435" y="2029340"/>
                  <a:ext cx="141537" cy="160669"/>
                </a:xfrm>
                <a:prstGeom prst="ellipse">
                  <a:avLst/>
                </a:prstGeom>
                <a:solidFill>
                  <a:srgbClr val="7030A0">
                    <a:alpha val="73000"/>
                  </a:srgbClr>
                </a:solidFill>
                <a:ln>
                  <a:solidFill>
                    <a:srgbClr val="E096C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56" name="楕円 55">
                  <a:extLst>
                    <a:ext uri="{FF2B5EF4-FFF2-40B4-BE49-F238E27FC236}">
                      <a16:creationId xmlns:a16="http://schemas.microsoft.com/office/drawing/2014/main" id="{A704C13D-D1CF-47C4-87F0-8B632B922323}"/>
                    </a:ext>
                  </a:extLst>
                </p:cNvPr>
                <p:cNvSpPr/>
                <p:nvPr/>
              </p:nvSpPr>
              <p:spPr>
                <a:xfrm>
                  <a:off x="5670551" y="1913118"/>
                  <a:ext cx="317147" cy="373200"/>
                </a:xfrm>
                <a:prstGeom prst="ellipse">
                  <a:avLst/>
                </a:prstGeom>
                <a:noFill/>
                <a:ln w="95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" name="楕円 57">
                  <a:extLst>
                    <a:ext uri="{FF2B5EF4-FFF2-40B4-BE49-F238E27FC236}">
                      <a16:creationId xmlns:a16="http://schemas.microsoft.com/office/drawing/2014/main" id="{4604E794-5BAF-4DF3-B019-CA227DA3EF98}"/>
                    </a:ext>
                  </a:extLst>
                </p:cNvPr>
                <p:cNvSpPr/>
                <p:nvPr/>
              </p:nvSpPr>
              <p:spPr>
                <a:xfrm>
                  <a:off x="5858934" y="1989668"/>
                  <a:ext cx="59266" cy="592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: 図形 58">
                  <a:extLst>
                    <a:ext uri="{FF2B5EF4-FFF2-40B4-BE49-F238E27FC236}">
                      <a16:creationId xmlns:a16="http://schemas.microsoft.com/office/drawing/2014/main" id="{1A575C33-FF87-44A0-ABCD-4A8CE4D2B48D}"/>
                    </a:ext>
                  </a:extLst>
                </p:cNvPr>
                <p:cNvSpPr/>
                <p:nvPr/>
              </p:nvSpPr>
              <p:spPr>
                <a:xfrm>
                  <a:off x="5511413" y="1538151"/>
                  <a:ext cx="515544" cy="20554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rgbClr val="3937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0" name="フリーフォーム: 図形 59">
                  <a:extLst>
                    <a:ext uri="{FF2B5EF4-FFF2-40B4-BE49-F238E27FC236}">
                      <a16:creationId xmlns:a16="http://schemas.microsoft.com/office/drawing/2014/main" id="{07F5B412-F9F5-42E4-8FDF-A68B56186BC8}"/>
                    </a:ext>
                  </a:extLst>
                </p:cNvPr>
                <p:cNvSpPr/>
                <p:nvPr/>
              </p:nvSpPr>
              <p:spPr>
                <a:xfrm rot="10438258" flipH="1">
                  <a:off x="5733191" y="2306404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" name="フリーフォーム: 図形 60">
                  <a:extLst>
                    <a:ext uri="{FF2B5EF4-FFF2-40B4-BE49-F238E27FC236}">
                      <a16:creationId xmlns:a16="http://schemas.microsoft.com/office/drawing/2014/main" id="{14C49BDE-BF55-4074-8B38-27EE185BEFB7}"/>
                    </a:ext>
                  </a:extLst>
                </p:cNvPr>
                <p:cNvSpPr/>
                <p:nvPr/>
              </p:nvSpPr>
              <p:spPr>
                <a:xfrm rot="10438258" flipH="1">
                  <a:off x="5791923" y="2307988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2" name="フリーフォーム: 図形 61">
                  <a:extLst>
                    <a:ext uri="{FF2B5EF4-FFF2-40B4-BE49-F238E27FC236}">
                      <a16:creationId xmlns:a16="http://schemas.microsoft.com/office/drawing/2014/main" id="{546FB286-58F3-4471-99A0-A8FB67488B91}"/>
                    </a:ext>
                  </a:extLst>
                </p:cNvPr>
                <p:cNvSpPr/>
                <p:nvPr/>
              </p:nvSpPr>
              <p:spPr>
                <a:xfrm rot="11161742">
                  <a:off x="5871287" y="2298450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フリーフォーム: 図形 63">
                  <a:extLst>
                    <a:ext uri="{FF2B5EF4-FFF2-40B4-BE49-F238E27FC236}">
                      <a16:creationId xmlns:a16="http://schemas.microsoft.com/office/drawing/2014/main" id="{1FC74880-F653-498A-ACC1-C269A154541C}"/>
                    </a:ext>
                  </a:extLst>
                </p:cNvPr>
                <p:cNvSpPr/>
                <p:nvPr/>
              </p:nvSpPr>
              <p:spPr>
                <a:xfrm rot="12026928">
                  <a:off x="5726223" y="2243112"/>
                  <a:ext cx="226586" cy="88544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6" name="フリーフォーム: 図形 65">
                  <a:extLst>
                    <a:ext uri="{FF2B5EF4-FFF2-40B4-BE49-F238E27FC236}">
                      <a16:creationId xmlns:a16="http://schemas.microsoft.com/office/drawing/2014/main" id="{CAD6118E-09C2-4518-897F-51F547BFFA0B}"/>
                    </a:ext>
                  </a:extLst>
                </p:cNvPr>
                <p:cNvSpPr/>
                <p:nvPr/>
              </p:nvSpPr>
              <p:spPr>
                <a:xfrm rot="21274108">
                  <a:off x="5576549" y="1860515"/>
                  <a:ext cx="472049" cy="248752"/>
                </a:xfrm>
                <a:custGeom>
                  <a:avLst/>
                  <a:gdLst>
                    <a:gd name="connsiteX0" fmla="*/ 41 w 465745"/>
                    <a:gd name="connsiteY0" fmla="*/ 245251 h 245369"/>
                    <a:gd name="connsiteX1" fmla="*/ 215941 w 465745"/>
                    <a:gd name="connsiteY1" fmla="*/ 1834 h 245369"/>
                    <a:gd name="connsiteX2" fmla="*/ 465708 w 465745"/>
                    <a:gd name="connsiteY2" fmla="*/ 128834 h 245369"/>
                    <a:gd name="connsiteX3" fmla="*/ 232875 w 465745"/>
                    <a:gd name="connsiteY3" fmla="*/ 35701 h 245369"/>
                    <a:gd name="connsiteX4" fmla="*/ 41 w 465745"/>
                    <a:gd name="connsiteY4" fmla="*/ 245251 h 245369"/>
                    <a:gd name="connsiteX0" fmla="*/ 41 w 461243"/>
                    <a:gd name="connsiteY0" fmla="*/ 243944 h 244059"/>
                    <a:gd name="connsiteX1" fmla="*/ 215941 w 461243"/>
                    <a:gd name="connsiteY1" fmla="*/ 527 h 244059"/>
                    <a:gd name="connsiteX2" fmla="*/ 461205 w 461243"/>
                    <a:gd name="connsiteY2" fmla="*/ 174991 h 244059"/>
                    <a:gd name="connsiteX3" fmla="*/ 232875 w 461243"/>
                    <a:gd name="connsiteY3" fmla="*/ 34394 h 244059"/>
                    <a:gd name="connsiteX4" fmla="*/ 41 w 461243"/>
                    <a:gd name="connsiteY4" fmla="*/ 243944 h 244059"/>
                    <a:gd name="connsiteX0" fmla="*/ 108 w 461310"/>
                    <a:gd name="connsiteY0" fmla="*/ 243420 h 243535"/>
                    <a:gd name="connsiteX1" fmla="*/ 216008 w 461310"/>
                    <a:gd name="connsiteY1" fmla="*/ 3 h 243535"/>
                    <a:gd name="connsiteX2" fmla="*/ 461272 w 461310"/>
                    <a:gd name="connsiteY2" fmla="*/ 174467 h 243535"/>
                    <a:gd name="connsiteX3" fmla="*/ 232942 w 461310"/>
                    <a:gd name="connsiteY3" fmla="*/ 33870 h 243535"/>
                    <a:gd name="connsiteX4" fmla="*/ 108 w 461310"/>
                    <a:gd name="connsiteY4" fmla="*/ 243420 h 243535"/>
                    <a:gd name="connsiteX0" fmla="*/ 153 w 461355"/>
                    <a:gd name="connsiteY0" fmla="*/ 243424 h 243539"/>
                    <a:gd name="connsiteX1" fmla="*/ 216053 w 461355"/>
                    <a:gd name="connsiteY1" fmla="*/ 7 h 243539"/>
                    <a:gd name="connsiteX2" fmla="*/ 461317 w 461355"/>
                    <a:gd name="connsiteY2" fmla="*/ 174471 h 243539"/>
                    <a:gd name="connsiteX3" fmla="*/ 232987 w 461355"/>
                    <a:gd name="connsiteY3" fmla="*/ 33874 h 243539"/>
                    <a:gd name="connsiteX4" fmla="*/ 153 w 461355"/>
                    <a:gd name="connsiteY4" fmla="*/ 243424 h 243539"/>
                    <a:gd name="connsiteX0" fmla="*/ 153 w 461354"/>
                    <a:gd name="connsiteY0" fmla="*/ 243424 h 243533"/>
                    <a:gd name="connsiteX1" fmla="*/ 216053 w 461354"/>
                    <a:gd name="connsiteY1" fmla="*/ 7 h 243533"/>
                    <a:gd name="connsiteX2" fmla="*/ 461317 w 461354"/>
                    <a:gd name="connsiteY2" fmla="*/ 174471 h 243533"/>
                    <a:gd name="connsiteX3" fmla="*/ 232987 w 461354"/>
                    <a:gd name="connsiteY3" fmla="*/ 33874 h 243533"/>
                    <a:gd name="connsiteX4" fmla="*/ 153 w 461354"/>
                    <a:gd name="connsiteY4" fmla="*/ 243424 h 243533"/>
                    <a:gd name="connsiteX0" fmla="*/ 80 w 461280"/>
                    <a:gd name="connsiteY0" fmla="*/ 243424 h 243613"/>
                    <a:gd name="connsiteX1" fmla="*/ 215980 w 461280"/>
                    <a:gd name="connsiteY1" fmla="*/ 7 h 243613"/>
                    <a:gd name="connsiteX2" fmla="*/ 461244 w 461280"/>
                    <a:gd name="connsiteY2" fmla="*/ 174471 h 243613"/>
                    <a:gd name="connsiteX3" fmla="*/ 227817 w 461280"/>
                    <a:gd name="connsiteY3" fmla="*/ 43800 h 243613"/>
                    <a:gd name="connsiteX4" fmla="*/ 80 w 461280"/>
                    <a:gd name="connsiteY4" fmla="*/ 243424 h 243613"/>
                    <a:gd name="connsiteX0" fmla="*/ 80 w 461310"/>
                    <a:gd name="connsiteY0" fmla="*/ 243424 h 243614"/>
                    <a:gd name="connsiteX1" fmla="*/ 215980 w 461310"/>
                    <a:gd name="connsiteY1" fmla="*/ 7 h 243614"/>
                    <a:gd name="connsiteX2" fmla="*/ 461244 w 461310"/>
                    <a:gd name="connsiteY2" fmla="*/ 174471 h 243614"/>
                    <a:gd name="connsiteX3" fmla="*/ 227817 w 461310"/>
                    <a:gd name="connsiteY3" fmla="*/ 43800 h 243614"/>
                    <a:gd name="connsiteX4" fmla="*/ 80 w 461310"/>
                    <a:gd name="connsiteY4" fmla="*/ 243424 h 24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310" h="243614">
                      <a:moveTo>
                        <a:pt x="80" y="243424"/>
                      </a:moveTo>
                      <a:cubicBezTo>
                        <a:pt x="-1893" y="236125"/>
                        <a:pt x="32038" y="1295"/>
                        <a:pt x="215980" y="7"/>
                      </a:cubicBezTo>
                      <a:cubicBezTo>
                        <a:pt x="399922" y="-1281"/>
                        <a:pt x="458422" y="168827"/>
                        <a:pt x="461244" y="174471"/>
                      </a:cubicBezTo>
                      <a:cubicBezTo>
                        <a:pt x="464066" y="180115"/>
                        <a:pt x="376556" y="41239"/>
                        <a:pt x="227817" y="43800"/>
                      </a:cubicBezTo>
                      <a:cubicBezTo>
                        <a:pt x="79078" y="46361"/>
                        <a:pt x="2053" y="250723"/>
                        <a:pt x="80" y="243424"/>
                      </a:cubicBezTo>
                      <a:close/>
                    </a:path>
                  </a:pathLst>
                </a:custGeom>
                <a:solidFill>
                  <a:srgbClr val="2A2A2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" name="フリーフォーム: 図形 67">
                  <a:extLst>
                    <a:ext uri="{FF2B5EF4-FFF2-40B4-BE49-F238E27FC236}">
                      <a16:creationId xmlns:a16="http://schemas.microsoft.com/office/drawing/2014/main" id="{1EBF1159-B65F-4874-848D-DAEED497AED6}"/>
                    </a:ext>
                  </a:extLst>
                </p:cNvPr>
                <p:cNvSpPr/>
                <p:nvPr/>
              </p:nvSpPr>
              <p:spPr>
                <a:xfrm rot="21274108">
                  <a:off x="5537146" y="1847722"/>
                  <a:ext cx="525108" cy="238725"/>
                </a:xfrm>
                <a:custGeom>
                  <a:avLst/>
                  <a:gdLst>
                    <a:gd name="connsiteX0" fmla="*/ 41 w 465745"/>
                    <a:gd name="connsiteY0" fmla="*/ 245251 h 245369"/>
                    <a:gd name="connsiteX1" fmla="*/ 215941 w 465745"/>
                    <a:gd name="connsiteY1" fmla="*/ 1834 h 245369"/>
                    <a:gd name="connsiteX2" fmla="*/ 465708 w 465745"/>
                    <a:gd name="connsiteY2" fmla="*/ 128834 h 245369"/>
                    <a:gd name="connsiteX3" fmla="*/ 232875 w 465745"/>
                    <a:gd name="connsiteY3" fmla="*/ 35701 h 245369"/>
                    <a:gd name="connsiteX4" fmla="*/ 41 w 465745"/>
                    <a:gd name="connsiteY4" fmla="*/ 245251 h 245369"/>
                    <a:gd name="connsiteX0" fmla="*/ 41 w 461243"/>
                    <a:gd name="connsiteY0" fmla="*/ 243944 h 244059"/>
                    <a:gd name="connsiteX1" fmla="*/ 215941 w 461243"/>
                    <a:gd name="connsiteY1" fmla="*/ 527 h 244059"/>
                    <a:gd name="connsiteX2" fmla="*/ 461205 w 461243"/>
                    <a:gd name="connsiteY2" fmla="*/ 174991 h 244059"/>
                    <a:gd name="connsiteX3" fmla="*/ 232875 w 461243"/>
                    <a:gd name="connsiteY3" fmla="*/ 34394 h 244059"/>
                    <a:gd name="connsiteX4" fmla="*/ 41 w 461243"/>
                    <a:gd name="connsiteY4" fmla="*/ 243944 h 244059"/>
                    <a:gd name="connsiteX0" fmla="*/ 108 w 461310"/>
                    <a:gd name="connsiteY0" fmla="*/ 243420 h 243535"/>
                    <a:gd name="connsiteX1" fmla="*/ 216008 w 461310"/>
                    <a:gd name="connsiteY1" fmla="*/ 3 h 243535"/>
                    <a:gd name="connsiteX2" fmla="*/ 461272 w 461310"/>
                    <a:gd name="connsiteY2" fmla="*/ 174467 h 243535"/>
                    <a:gd name="connsiteX3" fmla="*/ 232942 w 461310"/>
                    <a:gd name="connsiteY3" fmla="*/ 33870 h 243535"/>
                    <a:gd name="connsiteX4" fmla="*/ 108 w 461310"/>
                    <a:gd name="connsiteY4" fmla="*/ 243420 h 243535"/>
                    <a:gd name="connsiteX0" fmla="*/ 153 w 461355"/>
                    <a:gd name="connsiteY0" fmla="*/ 243424 h 243539"/>
                    <a:gd name="connsiteX1" fmla="*/ 216053 w 461355"/>
                    <a:gd name="connsiteY1" fmla="*/ 7 h 243539"/>
                    <a:gd name="connsiteX2" fmla="*/ 461317 w 461355"/>
                    <a:gd name="connsiteY2" fmla="*/ 174471 h 243539"/>
                    <a:gd name="connsiteX3" fmla="*/ 232987 w 461355"/>
                    <a:gd name="connsiteY3" fmla="*/ 33874 h 243539"/>
                    <a:gd name="connsiteX4" fmla="*/ 153 w 461355"/>
                    <a:gd name="connsiteY4" fmla="*/ 243424 h 243539"/>
                    <a:gd name="connsiteX0" fmla="*/ 153 w 461354"/>
                    <a:gd name="connsiteY0" fmla="*/ 243424 h 243533"/>
                    <a:gd name="connsiteX1" fmla="*/ 216053 w 461354"/>
                    <a:gd name="connsiteY1" fmla="*/ 7 h 243533"/>
                    <a:gd name="connsiteX2" fmla="*/ 461317 w 461354"/>
                    <a:gd name="connsiteY2" fmla="*/ 174471 h 243533"/>
                    <a:gd name="connsiteX3" fmla="*/ 232987 w 461354"/>
                    <a:gd name="connsiteY3" fmla="*/ 33874 h 243533"/>
                    <a:gd name="connsiteX4" fmla="*/ 153 w 461354"/>
                    <a:gd name="connsiteY4" fmla="*/ 243424 h 243533"/>
                    <a:gd name="connsiteX0" fmla="*/ 80 w 461280"/>
                    <a:gd name="connsiteY0" fmla="*/ 243424 h 243613"/>
                    <a:gd name="connsiteX1" fmla="*/ 215980 w 461280"/>
                    <a:gd name="connsiteY1" fmla="*/ 7 h 243613"/>
                    <a:gd name="connsiteX2" fmla="*/ 461244 w 461280"/>
                    <a:gd name="connsiteY2" fmla="*/ 174471 h 243613"/>
                    <a:gd name="connsiteX3" fmla="*/ 227817 w 461280"/>
                    <a:gd name="connsiteY3" fmla="*/ 43800 h 243613"/>
                    <a:gd name="connsiteX4" fmla="*/ 80 w 461280"/>
                    <a:gd name="connsiteY4" fmla="*/ 243424 h 243613"/>
                    <a:gd name="connsiteX0" fmla="*/ 80 w 461310"/>
                    <a:gd name="connsiteY0" fmla="*/ 243424 h 243614"/>
                    <a:gd name="connsiteX1" fmla="*/ 215980 w 461310"/>
                    <a:gd name="connsiteY1" fmla="*/ 7 h 243614"/>
                    <a:gd name="connsiteX2" fmla="*/ 461244 w 461310"/>
                    <a:gd name="connsiteY2" fmla="*/ 174471 h 243614"/>
                    <a:gd name="connsiteX3" fmla="*/ 227817 w 461310"/>
                    <a:gd name="connsiteY3" fmla="*/ 43800 h 243614"/>
                    <a:gd name="connsiteX4" fmla="*/ 80 w 461310"/>
                    <a:gd name="connsiteY4" fmla="*/ 243424 h 243614"/>
                    <a:gd name="connsiteX0" fmla="*/ 710 w 461940"/>
                    <a:gd name="connsiteY0" fmla="*/ 253458 h 253742"/>
                    <a:gd name="connsiteX1" fmla="*/ 286131 w 461940"/>
                    <a:gd name="connsiteY1" fmla="*/ 6 h 253742"/>
                    <a:gd name="connsiteX2" fmla="*/ 461874 w 461940"/>
                    <a:gd name="connsiteY2" fmla="*/ 184505 h 253742"/>
                    <a:gd name="connsiteX3" fmla="*/ 228447 w 461940"/>
                    <a:gd name="connsiteY3" fmla="*/ 53834 h 253742"/>
                    <a:gd name="connsiteX4" fmla="*/ 710 w 461940"/>
                    <a:gd name="connsiteY4" fmla="*/ 253458 h 253742"/>
                    <a:gd name="connsiteX0" fmla="*/ 710 w 470190"/>
                    <a:gd name="connsiteY0" fmla="*/ 253824 h 254108"/>
                    <a:gd name="connsiteX1" fmla="*/ 286131 w 470190"/>
                    <a:gd name="connsiteY1" fmla="*/ 372 h 254108"/>
                    <a:gd name="connsiteX2" fmla="*/ 461874 w 470190"/>
                    <a:gd name="connsiteY2" fmla="*/ 184871 h 254108"/>
                    <a:gd name="connsiteX3" fmla="*/ 228447 w 470190"/>
                    <a:gd name="connsiteY3" fmla="*/ 54200 h 254108"/>
                    <a:gd name="connsiteX4" fmla="*/ 710 w 470190"/>
                    <a:gd name="connsiteY4" fmla="*/ 253824 h 254108"/>
                    <a:gd name="connsiteX0" fmla="*/ 430 w 499662"/>
                    <a:gd name="connsiteY0" fmla="*/ 255290 h 255600"/>
                    <a:gd name="connsiteX1" fmla="*/ 285851 w 499662"/>
                    <a:gd name="connsiteY1" fmla="*/ 1838 h 255600"/>
                    <a:gd name="connsiteX2" fmla="*/ 499632 w 499662"/>
                    <a:gd name="connsiteY2" fmla="*/ 135823 h 255600"/>
                    <a:gd name="connsiteX3" fmla="*/ 228167 w 499662"/>
                    <a:gd name="connsiteY3" fmla="*/ 55666 h 255600"/>
                    <a:gd name="connsiteX4" fmla="*/ 430 w 499662"/>
                    <a:gd name="connsiteY4" fmla="*/ 255290 h 255600"/>
                    <a:gd name="connsiteX0" fmla="*/ 1 w 499233"/>
                    <a:gd name="connsiteY0" fmla="*/ 258876 h 259227"/>
                    <a:gd name="connsiteX1" fmla="*/ 225510 w 499233"/>
                    <a:gd name="connsiteY1" fmla="*/ 1798 h 259227"/>
                    <a:gd name="connsiteX2" fmla="*/ 499203 w 499233"/>
                    <a:gd name="connsiteY2" fmla="*/ 139409 h 259227"/>
                    <a:gd name="connsiteX3" fmla="*/ 227738 w 499233"/>
                    <a:gd name="connsiteY3" fmla="*/ 59252 h 259227"/>
                    <a:gd name="connsiteX4" fmla="*/ 1 w 499233"/>
                    <a:gd name="connsiteY4" fmla="*/ 258876 h 259227"/>
                    <a:gd name="connsiteX0" fmla="*/ 1 w 499233"/>
                    <a:gd name="connsiteY0" fmla="*/ 258027 h 258378"/>
                    <a:gd name="connsiteX1" fmla="*/ 225510 w 499233"/>
                    <a:gd name="connsiteY1" fmla="*/ 949 h 258378"/>
                    <a:gd name="connsiteX2" fmla="*/ 499203 w 499233"/>
                    <a:gd name="connsiteY2" fmla="*/ 138560 h 258378"/>
                    <a:gd name="connsiteX3" fmla="*/ 227738 w 499233"/>
                    <a:gd name="connsiteY3" fmla="*/ 58403 h 258378"/>
                    <a:gd name="connsiteX4" fmla="*/ 1 w 499233"/>
                    <a:gd name="connsiteY4" fmla="*/ 258027 h 258378"/>
                    <a:gd name="connsiteX0" fmla="*/ 0 w 513161"/>
                    <a:gd name="connsiteY0" fmla="*/ 229779 h 230178"/>
                    <a:gd name="connsiteX1" fmla="*/ 239437 w 513161"/>
                    <a:gd name="connsiteY1" fmla="*/ 1097 h 230178"/>
                    <a:gd name="connsiteX2" fmla="*/ 513130 w 513161"/>
                    <a:gd name="connsiteY2" fmla="*/ 138708 h 230178"/>
                    <a:gd name="connsiteX3" fmla="*/ 241665 w 513161"/>
                    <a:gd name="connsiteY3" fmla="*/ 58551 h 230178"/>
                    <a:gd name="connsiteX4" fmla="*/ 0 w 513161"/>
                    <a:gd name="connsiteY4" fmla="*/ 229779 h 230178"/>
                    <a:gd name="connsiteX0" fmla="*/ 1 w 513162"/>
                    <a:gd name="connsiteY0" fmla="*/ 233395 h 233794"/>
                    <a:gd name="connsiteX1" fmla="*/ 239438 w 513162"/>
                    <a:gd name="connsiteY1" fmla="*/ 4713 h 233794"/>
                    <a:gd name="connsiteX2" fmla="*/ 513131 w 513162"/>
                    <a:gd name="connsiteY2" fmla="*/ 142324 h 233794"/>
                    <a:gd name="connsiteX3" fmla="*/ 241666 w 513162"/>
                    <a:gd name="connsiteY3" fmla="*/ 62167 h 233794"/>
                    <a:gd name="connsiteX4" fmla="*/ 1 w 513162"/>
                    <a:gd name="connsiteY4" fmla="*/ 233395 h 233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162" h="233794">
                      <a:moveTo>
                        <a:pt x="1" y="233395"/>
                      </a:moveTo>
                      <a:cubicBezTo>
                        <a:pt x="-370" y="223819"/>
                        <a:pt x="73120" y="39262"/>
                        <a:pt x="239438" y="4713"/>
                      </a:cubicBezTo>
                      <a:cubicBezTo>
                        <a:pt x="405756" y="-29836"/>
                        <a:pt x="510309" y="136680"/>
                        <a:pt x="513131" y="142324"/>
                      </a:cubicBezTo>
                      <a:cubicBezTo>
                        <a:pt x="515953" y="147968"/>
                        <a:pt x="327188" y="46989"/>
                        <a:pt x="241666" y="62167"/>
                      </a:cubicBezTo>
                      <a:cubicBezTo>
                        <a:pt x="156144" y="77345"/>
                        <a:pt x="372" y="242971"/>
                        <a:pt x="1" y="233395"/>
                      </a:cubicBezTo>
                      <a:close/>
                    </a:path>
                  </a:pathLst>
                </a:custGeom>
                <a:solidFill>
                  <a:srgbClr val="2A2A2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フリーフォーム: 図形 68">
                  <a:extLst>
                    <a:ext uri="{FF2B5EF4-FFF2-40B4-BE49-F238E27FC236}">
                      <a16:creationId xmlns:a16="http://schemas.microsoft.com/office/drawing/2014/main" id="{324EE039-272D-4DAE-A6E1-E18BA9494097}"/>
                    </a:ext>
                  </a:extLst>
                </p:cNvPr>
                <p:cNvSpPr/>
                <p:nvPr/>
              </p:nvSpPr>
              <p:spPr>
                <a:xfrm rot="14131526" flipH="1">
                  <a:off x="5494515" y="1942939"/>
                  <a:ext cx="116516" cy="83904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3" name="楕円 72">
                <a:extLst>
                  <a:ext uri="{FF2B5EF4-FFF2-40B4-BE49-F238E27FC236}">
                    <a16:creationId xmlns:a16="http://schemas.microsoft.com/office/drawing/2014/main" id="{CBD9479C-74E4-4DA2-B3C1-91F9927A504B}"/>
                  </a:ext>
                </a:extLst>
              </p:cNvPr>
              <p:cNvSpPr/>
              <p:nvPr/>
            </p:nvSpPr>
            <p:spPr>
              <a:xfrm>
                <a:off x="6230864" y="2291411"/>
                <a:ext cx="45719" cy="45719"/>
              </a:xfrm>
              <a:prstGeom prst="ellipse">
                <a:avLst/>
              </a:prstGeom>
              <a:solidFill>
                <a:schemeClr val="bg1">
                  <a:lumMod val="50000"/>
                  <a:alpha val="7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4" name="直線コネクタ 73">
                <a:extLst>
                  <a:ext uri="{FF2B5EF4-FFF2-40B4-BE49-F238E27FC236}">
                    <a16:creationId xmlns:a16="http://schemas.microsoft.com/office/drawing/2014/main" id="{B5944CB9-A739-420F-9107-7096B4FD92AA}"/>
                  </a:ext>
                </a:extLst>
              </p:cNvPr>
              <p:cNvCxnSpPr/>
              <p:nvPr/>
            </p:nvCxnSpPr>
            <p:spPr>
              <a:xfrm flipV="1">
                <a:off x="6313488" y="2368448"/>
                <a:ext cx="38100" cy="33440"/>
              </a:xfrm>
              <a:prstGeom prst="line">
                <a:avLst/>
              </a:prstGeom>
              <a:ln cap="rnd">
                <a:solidFill>
                  <a:schemeClr val="tx1">
                    <a:lumMod val="95000"/>
                    <a:lumOff val="5000"/>
                    <a:alpha val="43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直線コネクタ 74">
                <a:extLst>
                  <a:ext uri="{FF2B5EF4-FFF2-40B4-BE49-F238E27FC236}">
                    <a16:creationId xmlns:a16="http://schemas.microsoft.com/office/drawing/2014/main" id="{D8B80AE7-7540-49F9-AB26-24AC077CD2B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15623" y="2385168"/>
                <a:ext cx="38100" cy="33440"/>
              </a:xfrm>
              <a:prstGeom prst="line">
                <a:avLst/>
              </a:prstGeom>
              <a:ln cap="rnd">
                <a:solidFill>
                  <a:schemeClr val="tx1">
                    <a:lumMod val="95000"/>
                    <a:lumOff val="5000"/>
                    <a:alpha val="43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1" name="二等辺三角形 20">
                <a:extLst>
                  <a:ext uri="{FF2B5EF4-FFF2-40B4-BE49-F238E27FC236}">
                    <a16:creationId xmlns:a16="http://schemas.microsoft.com/office/drawing/2014/main" id="{716FA08D-36F6-4D09-B772-473334EFEC40}"/>
                  </a:ext>
                </a:extLst>
              </p:cNvPr>
              <p:cNvSpPr/>
              <p:nvPr/>
            </p:nvSpPr>
            <p:spPr>
              <a:xfrm rot="10800000">
                <a:off x="5869010" y="2660432"/>
                <a:ext cx="842939" cy="292318"/>
              </a:xfrm>
              <a:prstGeom prst="triangle">
                <a:avLst>
                  <a:gd name="adj" fmla="val 50753"/>
                </a:avLst>
              </a:prstGeom>
              <a:solidFill>
                <a:srgbClr val="F6E1D0"/>
              </a:solidFill>
              <a:ln cap="rnd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6" name="グループ化 75">
                <a:extLst>
                  <a:ext uri="{FF2B5EF4-FFF2-40B4-BE49-F238E27FC236}">
                    <a16:creationId xmlns:a16="http://schemas.microsoft.com/office/drawing/2014/main" id="{48C8B5FC-27F5-4846-A67B-F05BE9FD284A}"/>
                  </a:ext>
                </a:extLst>
              </p:cNvPr>
              <p:cNvGrpSpPr/>
              <p:nvPr/>
            </p:nvGrpSpPr>
            <p:grpSpPr>
              <a:xfrm rot="-60000">
                <a:off x="5629522" y="2413168"/>
                <a:ext cx="1355203" cy="366326"/>
                <a:chOff x="5629859" y="2451747"/>
                <a:chExt cx="1355203" cy="327743"/>
              </a:xfrm>
            </p:grpSpPr>
            <p:sp>
              <p:nvSpPr>
                <p:cNvPr id="77" name="正方形/長方形 76">
                  <a:extLst>
                    <a:ext uri="{FF2B5EF4-FFF2-40B4-BE49-F238E27FC236}">
                      <a16:creationId xmlns:a16="http://schemas.microsoft.com/office/drawing/2014/main" id="{4EADAC60-61D2-49C1-87B1-E636AF3BAF72}"/>
                    </a:ext>
                  </a:extLst>
                </p:cNvPr>
                <p:cNvSpPr/>
                <p:nvPr/>
              </p:nvSpPr>
              <p:spPr>
                <a:xfrm>
                  <a:off x="5657851" y="2474152"/>
                  <a:ext cx="1327150" cy="282932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  <a:ln w="25400">
                  <a:noFill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78" name="正方形/長方形 77">
                  <a:extLst>
                    <a:ext uri="{FF2B5EF4-FFF2-40B4-BE49-F238E27FC236}">
                      <a16:creationId xmlns:a16="http://schemas.microsoft.com/office/drawing/2014/main" id="{A9FAF82D-F552-4DDC-8308-C094F4F5387F}"/>
                    </a:ext>
                  </a:extLst>
                </p:cNvPr>
                <p:cNvSpPr/>
                <p:nvPr/>
              </p:nvSpPr>
              <p:spPr>
                <a:xfrm>
                  <a:off x="5629859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" name="正方形/長方形 78">
                  <a:extLst>
                    <a:ext uri="{FF2B5EF4-FFF2-40B4-BE49-F238E27FC236}">
                      <a16:creationId xmlns:a16="http://schemas.microsoft.com/office/drawing/2014/main" id="{DA0052D2-EF7E-44A3-AA3E-70B5AC48D80C}"/>
                    </a:ext>
                  </a:extLst>
                </p:cNvPr>
                <p:cNvSpPr/>
                <p:nvPr/>
              </p:nvSpPr>
              <p:spPr>
                <a:xfrm>
                  <a:off x="5876053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" name="正方形/長方形 79">
                  <a:extLst>
                    <a:ext uri="{FF2B5EF4-FFF2-40B4-BE49-F238E27FC236}">
                      <a16:creationId xmlns:a16="http://schemas.microsoft.com/office/drawing/2014/main" id="{4D7F46A3-8612-40D6-82C2-6C85DE62946D}"/>
                    </a:ext>
                  </a:extLst>
                </p:cNvPr>
                <p:cNvSpPr/>
                <p:nvPr/>
              </p:nvSpPr>
              <p:spPr>
                <a:xfrm>
                  <a:off x="6672978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" name="正方形/長方形 80">
                  <a:extLst>
                    <a:ext uri="{FF2B5EF4-FFF2-40B4-BE49-F238E27FC236}">
                      <a16:creationId xmlns:a16="http://schemas.microsoft.com/office/drawing/2014/main" id="{3E74B5D3-C3C8-4C4A-A866-F799C407F7B1}"/>
                    </a:ext>
                  </a:extLst>
                </p:cNvPr>
                <p:cNvSpPr/>
                <p:nvPr/>
              </p:nvSpPr>
              <p:spPr>
                <a:xfrm>
                  <a:off x="6912621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669D36FC-0917-4B1A-9381-C37AECFEFA42}"/>
                  </a:ext>
                </a:extLst>
              </p:cNvPr>
              <p:cNvSpPr/>
              <p:nvPr/>
            </p:nvSpPr>
            <p:spPr>
              <a:xfrm>
                <a:off x="5298065" y="746369"/>
                <a:ext cx="557010" cy="2229659"/>
              </a:xfrm>
              <a:custGeom>
                <a:avLst/>
                <a:gdLst>
                  <a:gd name="connsiteX0" fmla="*/ 556635 w 557010"/>
                  <a:gd name="connsiteY0" fmla="*/ 261159 h 2229659"/>
                  <a:gd name="connsiteX1" fmla="*/ 296285 w 557010"/>
                  <a:gd name="connsiteY1" fmla="*/ 324659 h 2229659"/>
                  <a:gd name="connsiteX2" fmla="*/ 29585 w 557010"/>
                  <a:gd name="connsiteY2" fmla="*/ 2229659 h 2229659"/>
                  <a:gd name="connsiteX3" fmla="*/ 42285 w 557010"/>
                  <a:gd name="connsiteY3" fmla="*/ 324659 h 2229659"/>
                  <a:gd name="connsiteX4" fmla="*/ 347085 w 557010"/>
                  <a:gd name="connsiteY4" fmla="*/ 809 h 2229659"/>
                  <a:gd name="connsiteX5" fmla="*/ 556635 w 557010"/>
                  <a:gd name="connsiteY5" fmla="*/ 261159 h 222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7010" h="2229659">
                    <a:moveTo>
                      <a:pt x="556635" y="261159"/>
                    </a:moveTo>
                    <a:cubicBezTo>
                      <a:pt x="548168" y="315134"/>
                      <a:pt x="384127" y="-3424"/>
                      <a:pt x="296285" y="324659"/>
                    </a:cubicBezTo>
                    <a:cubicBezTo>
                      <a:pt x="208443" y="652742"/>
                      <a:pt x="71918" y="2229659"/>
                      <a:pt x="29585" y="2229659"/>
                    </a:cubicBezTo>
                    <a:cubicBezTo>
                      <a:pt x="-12748" y="2229659"/>
                      <a:pt x="-10632" y="696134"/>
                      <a:pt x="42285" y="324659"/>
                    </a:cubicBezTo>
                    <a:cubicBezTo>
                      <a:pt x="95202" y="-46816"/>
                      <a:pt x="265593" y="16684"/>
                      <a:pt x="347085" y="809"/>
                    </a:cubicBezTo>
                    <a:cubicBezTo>
                      <a:pt x="428577" y="-15066"/>
                      <a:pt x="565102" y="207184"/>
                      <a:pt x="556635" y="26115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55FC6B6B-C042-45C3-9669-BE8385AAA189}"/>
                  </a:ext>
                </a:extLst>
              </p:cNvPr>
              <p:cNvSpPr/>
              <p:nvPr/>
            </p:nvSpPr>
            <p:spPr>
              <a:xfrm flipH="1">
                <a:off x="6688715" y="747485"/>
                <a:ext cx="557010" cy="2229659"/>
              </a:xfrm>
              <a:custGeom>
                <a:avLst/>
                <a:gdLst>
                  <a:gd name="connsiteX0" fmla="*/ 556635 w 557010"/>
                  <a:gd name="connsiteY0" fmla="*/ 261159 h 2229659"/>
                  <a:gd name="connsiteX1" fmla="*/ 296285 w 557010"/>
                  <a:gd name="connsiteY1" fmla="*/ 324659 h 2229659"/>
                  <a:gd name="connsiteX2" fmla="*/ 29585 w 557010"/>
                  <a:gd name="connsiteY2" fmla="*/ 2229659 h 2229659"/>
                  <a:gd name="connsiteX3" fmla="*/ 42285 w 557010"/>
                  <a:gd name="connsiteY3" fmla="*/ 324659 h 2229659"/>
                  <a:gd name="connsiteX4" fmla="*/ 347085 w 557010"/>
                  <a:gd name="connsiteY4" fmla="*/ 809 h 2229659"/>
                  <a:gd name="connsiteX5" fmla="*/ 556635 w 557010"/>
                  <a:gd name="connsiteY5" fmla="*/ 261159 h 222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7010" h="2229659">
                    <a:moveTo>
                      <a:pt x="556635" y="261159"/>
                    </a:moveTo>
                    <a:cubicBezTo>
                      <a:pt x="548168" y="315134"/>
                      <a:pt x="384127" y="-3424"/>
                      <a:pt x="296285" y="324659"/>
                    </a:cubicBezTo>
                    <a:cubicBezTo>
                      <a:pt x="208443" y="652742"/>
                      <a:pt x="71918" y="2229659"/>
                      <a:pt x="29585" y="2229659"/>
                    </a:cubicBezTo>
                    <a:cubicBezTo>
                      <a:pt x="-12748" y="2229659"/>
                      <a:pt x="-10632" y="696134"/>
                      <a:pt x="42285" y="324659"/>
                    </a:cubicBezTo>
                    <a:cubicBezTo>
                      <a:pt x="95202" y="-46816"/>
                      <a:pt x="265593" y="16684"/>
                      <a:pt x="347085" y="809"/>
                    </a:cubicBezTo>
                    <a:cubicBezTo>
                      <a:pt x="428577" y="-15066"/>
                      <a:pt x="565102" y="207184"/>
                      <a:pt x="556635" y="26115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台形 35">
                <a:extLst>
                  <a:ext uri="{FF2B5EF4-FFF2-40B4-BE49-F238E27FC236}">
                    <a16:creationId xmlns:a16="http://schemas.microsoft.com/office/drawing/2014/main" id="{C12BF92D-738C-48F0-9FF8-17F14C1A39FD}"/>
                  </a:ext>
                </a:extLst>
              </p:cNvPr>
              <p:cNvSpPr/>
              <p:nvPr/>
            </p:nvSpPr>
            <p:spPr>
              <a:xfrm rot="19270005" flipH="1">
                <a:off x="5952122" y="2904531"/>
                <a:ext cx="237999" cy="847469"/>
              </a:xfrm>
              <a:prstGeom prst="trapezoid">
                <a:avLst/>
              </a:prstGeom>
              <a:solidFill>
                <a:srgbClr val="EDC1DE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台形 34">
                <a:extLst>
                  <a:ext uri="{FF2B5EF4-FFF2-40B4-BE49-F238E27FC236}">
                    <a16:creationId xmlns:a16="http://schemas.microsoft.com/office/drawing/2014/main" id="{87D6F76B-2D88-460F-B1DE-860F0FCB0EB0}"/>
                  </a:ext>
                </a:extLst>
              </p:cNvPr>
              <p:cNvSpPr/>
              <p:nvPr/>
            </p:nvSpPr>
            <p:spPr>
              <a:xfrm rot="2329995">
                <a:off x="6314102" y="2900359"/>
                <a:ext cx="306378" cy="957473"/>
              </a:xfrm>
              <a:custGeom>
                <a:avLst/>
                <a:gdLst>
                  <a:gd name="connsiteX0" fmla="*/ 0 w 306378"/>
                  <a:gd name="connsiteY0" fmla="*/ 938089 h 938089"/>
                  <a:gd name="connsiteX1" fmla="*/ 76595 w 306378"/>
                  <a:gd name="connsiteY1" fmla="*/ 0 h 938089"/>
                  <a:gd name="connsiteX2" fmla="*/ 229784 w 306378"/>
                  <a:gd name="connsiteY2" fmla="*/ 0 h 938089"/>
                  <a:gd name="connsiteX3" fmla="*/ 306378 w 306378"/>
                  <a:gd name="connsiteY3" fmla="*/ 938089 h 938089"/>
                  <a:gd name="connsiteX4" fmla="*/ 0 w 306378"/>
                  <a:gd name="connsiteY4" fmla="*/ 938089 h 938089"/>
                  <a:gd name="connsiteX0" fmla="*/ 0 w 306378"/>
                  <a:gd name="connsiteY0" fmla="*/ 938089 h 957473"/>
                  <a:gd name="connsiteX1" fmla="*/ 76595 w 306378"/>
                  <a:gd name="connsiteY1" fmla="*/ 0 h 957473"/>
                  <a:gd name="connsiteX2" fmla="*/ 229784 w 306378"/>
                  <a:gd name="connsiteY2" fmla="*/ 0 h 957473"/>
                  <a:gd name="connsiteX3" fmla="*/ 306378 w 306378"/>
                  <a:gd name="connsiteY3" fmla="*/ 938089 h 957473"/>
                  <a:gd name="connsiteX4" fmla="*/ 0 w 306378"/>
                  <a:gd name="connsiteY4" fmla="*/ 938089 h 9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378" h="957473">
                    <a:moveTo>
                      <a:pt x="0" y="938089"/>
                    </a:moveTo>
                    <a:lnTo>
                      <a:pt x="76595" y="0"/>
                    </a:lnTo>
                    <a:lnTo>
                      <a:pt x="229784" y="0"/>
                    </a:lnTo>
                    <a:lnTo>
                      <a:pt x="306378" y="938089"/>
                    </a:lnTo>
                    <a:cubicBezTo>
                      <a:pt x="204252" y="938089"/>
                      <a:pt x="108704" y="981704"/>
                      <a:pt x="0" y="938089"/>
                    </a:cubicBezTo>
                    <a:close/>
                  </a:path>
                </a:pathLst>
              </a:custGeom>
              <a:solidFill>
                <a:srgbClr val="EDC1DE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95" name="直線コネクタ 94">
                <a:extLst>
                  <a:ext uri="{FF2B5EF4-FFF2-40B4-BE49-F238E27FC236}">
                    <a16:creationId xmlns:a16="http://schemas.microsoft.com/office/drawing/2014/main" id="{27EBA50B-04CF-441C-8DFF-7376AF25CCB8}"/>
                  </a:ext>
                </a:extLst>
              </p:cNvPr>
              <p:cNvCxnSpPr>
                <a:cxnSpLocks/>
                <a:stCxn id="35" idx="3"/>
              </p:cNvCxnSpPr>
              <p:nvPr/>
            </p:nvCxnSpPr>
            <p:spPr>
              <a:xfrm>
                <a:off x="6298582" y="3832977"/>
                <a:ext cx="426350" cy="656473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9F6BBD48-0407-4A36-8881-61E272298089}"/>
                  </a:ext>
                </a:extLst>
              </p:cNvPr>
              <p:cNvCxnSpPr>
                <a:cxnSpLocks/>
                <a:stCxn id="35" idx="3"/>
              </p:cNvCxnSpPr>
              <p:nvPr/>
            </p:nvCxnSpPr>
            <p:spPr>
              <a:xfrm>
                <a:off x="6298582" y="3832977"/>
                <a:ext cx="665781" cy="183888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F7E15AE6-A65F-4D42-A0BF-C0B9E56FB7B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711950" y="4031791"/>
                <a:ext cx="252413" cy="470359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830DCB58-FDA9-4635-A306-1DAF00731B0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400801" y="4053841"/>
                <a:ext cx="324131" cy="44195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5E05C170-9481-46EB-AE82-20BB62BC8324}"/>
                  </a:ext>
                </a:extLst>
              </p:cNvPr>
              <p:cNvCxnSpPr>
                <a:cxnSpLocks/>
                <a:endCxn id="35" idx="3"/>
              </p:cNvCxnSpPr>
              <p:nvPr/>
            </p:nvCxnSpPr>
            <p:spPr>
              <a:xfrm flipH="1" flipV="1">
                <a:off x="6298582" y="3832977"/>
                <a:ext cx="102218" cy="220865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E5C97179-7260-408F-97D2-7ECAB1CFBDF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28323" y="4053840"/>
                <a:ext cx="372477" cy="7003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48637912-77C5-4C4E-86C3-EBD2A6D641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22588" y="4122512"/>
                <a:ext cx="689361" cy="35378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線コネクタ 102">
                <a:extLst>
                  <a:ext uri="{FF2B5EF4-FFF2-40B4-BE49-F238E27FC236}">
                    <a16:creationId xmlns:a16="http://schemas.microsoft.com/office/drawing/2014/main" id="{98C5DA21-6E09-44B0-BBC7-A5818AD94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7801" y="4256758"/>
                <a:ext cx="289036" cy="26271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直線コネクタ 103">
                <a:extLst>
                  <a:ext uri="{FF2B5EF4-FFF2-40B4-BE49-F238E27FC236}">
                    <a16:creationId xmlns:a16="http://schemas.microsoft.com/office/drawing/2014/main" id="{D33BF207-D719-47DF-A82A-64C2C5BD9210}"/>
                  </a:ext>
                </a:extLst>
              </p:cNvPr>
              <p:cNvCxnSpPr>
                <a:cxnSpLocks/>
                <a:stCxn id="35" idx="3"/>
              </p:cNvCxnSpPr>
              <p:nvPr/>
            </p:nvCxnSpPr>
            <p:spPr>
              <a:xfrm flipV="1">
                <a:off x="6298582" y="3623956"/>
                <a:ext cx="621234" cy="20902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直線コネクタ 104">
                <a:extLst>
                  <a:ext uri="{FF2B5EF4-FFF2-40B4-BE49-F238E27FC236}">
                    <a16:creationId xmlns:a16="http://schemas.microsoft.com/office/drawing/2014/main" id="{0304C683-05EC-4C21-A02F-5CFA7DA73A03}"/>
                  </a:ext>
                </a:extLst>
              </p:cNvPr>
              <p:cNvCxnSpPr>
                <a:cxnSpLocks/>
                <a:stCxn id="35" idx="3"/>
              </p:cNvCxnSpPr>
              <p:nvPr/>
            </p:nvCxnSpPr>
            <p:spPr>
              <a:xfrm flipV="1">
                <a:off x="6298582" y="3437652"/>
                <a:ext cx="587155" cy="39532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>
                <a:extLst>
                  <a:ext uri="{FF2B5EF4-FFF2-40B4-BE49-F238E27FC236}">
                    <a16:creationId xmlns:a16="http://schemas.microsoft.com/office/drawing/2014/main" id="{8AD5EB34-6B95-4BA9-8E52-D0CECAD0B51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62850" y="3210108"/>
                <a:ext cx="274697" cy="24241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>
                <a:extLst>
                  <a:ext uri="{FF2B5EF4-FFF2-40B4-BE49-F238E27FC236}">
                    <a16:creationId xmlns:a16="http://schemas.microsoft.com/office/drawing/2014/main" id="{37188D82-0670-4514-B6E8-67AD212A0B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18200" y="3272148"/>
                <a:ext cx="1081" cy="404502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>
                <a:extLst>
                  <a:ext uri="{FF2B5EF4-FFF2-40B4-BE49-F238E27FC236}">
                    <a16:creationId xmlns:a16="http://schemas.microsoft.com/office/drawing/2014/main" id="{A2177CF2-0907-46ED-9275-6F2D9B3CA286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559097" y="3268741"/>
                <a:ext cx="359101" cy="74818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直線コネクタ 137">
                <a:extLst>
                  <a:ext uri="{FF2B5EF4-FFF2-40B4-BE49-F238E27FC236}">
                    <a16:creationId xmlns:a16="http://schemas.microsoft.com/office/drawing/2014/main" id="{54C05866-EE19-4763-96C0-763732506C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688762" y="3265802"/>
                <a:ext cx="229438" cy="6444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直線コネクタ 138">
                <a:extLst>
                  <a:ext uri="{FF2B5EF4-FFF2-40B4-BE49-F238E27FC236}">
                    <a16:creationId xmlns:a16="http://schemas.microsoft.com/office/drawing/2014/main" id="{2016A94A-6959-4B58-A18B-F60FC5A841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40844" y="3155008"/>
                <a:ext cx="177354" cy="107964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線コネクタ 139">
                <a:extLst>
                  <a:ext uri="{FF2B5EF4-FFF2-40B4-BE49-F238E27FC236}">
                    <a16:creationId xmlns:a16="http://schemas.microsoft.com/office/drawing/2014/main" id="{A25D3C80-AE71-40AE-92C3-FB7EF3A7F6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18198" y="3676650"/>
                <a:ext cx="268639" cy="29178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>
                <a:extLst>
                  <a:ext uri="{FF2B5EF4-FFF2-40B4-BE49-F238E27FC236}">
                    <a16:creationId xmlns:a16="http://schemas.microsoft.com/office/drawing/2014/main" id="{8F1D3C97-5BE0-4C64-863C-3BF47EB70D4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559098" y="3676650"/>
                <a:ext cx="360184" cy="35514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>
                <a:extLst>
                  <a:ext uri="{FF2B5EF4-FFF2-40B4-BE49-F238E27FC236}">
                    <a16:creationId xmlns:a16="http://schemas.microsoft.com/office/drawing/2014/main" id="{004AB333-7D86-4A22-A2E7-873132ED5B2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537200" y="3964316"/>
                <a:ext cx="649637" cy="23021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直線コネクタ 142">
                <a:extLst>
                  <a:ext uri="{FF2B5EF4-FFF2-40B4-BE49-F238E27FC236}">
                    <a16:creationId xmlns:a16="http://schemas.microsoft.com/office/drawing/2014/main" id="{C8C65B6D-4834-4633-B6A3-1814568248F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7200" y="4194533"/>
                <a:ext cx="356270" cy="6824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直線コネクタ 143">
                <a:extLst>
                  <a:ext uri="{FF2B5EF4-FFF2-40B4-BE49-F238E27FC236}">
                    <a16:creationId xmlns:a16="http://schemas.microsoft.com/office/drawing/2014/main" id="{BA1069A6-84E6-494B-8933-081B949630E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7200" y="4194533"/>
                <a:ext cx="115995" cy="30098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" name="四角形: 角を丸くする 183">
                <a:extLst>
                  <a:ext uri="{FF2B5EF4-FFF2-40B4-BE49-F238E27FC236}">
                    <a16:creationId xmlns:a16="http://schemas.microsoft.com/office/drawing/2014/main" id="{AE4B914C-9E66-4A62-9FDB-B765D7C8CA3E}"/>
                  </a:ext>
                </a:extLst>
              </p:cNvPr>
              <p:cNvSpPr/>
              <p:nvPr/>
            </p:nvSpPr>
            <p:spPr>
              <a:xfrm>
                <a:off x="5465231" y="4489450"/>
                <a:ext cx="1619250" cy="237501"/>
              </a:xfrm>
              <a:prstGeom prst="roundRect">
                <a:avLst/>
              </a:pr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 w="127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: 図形 185">
                <a:extLst>
                  <a:ext uri="{FF2B5EF4-FFF2-40B4-BE49-F238E27FC236}">
                    <a16:creationId xmlns:a16="http://schemas.microsoft.com/office/drawing/2014/main" id="{443B00A6-64B7-4F79-93D0-DCF93313E5B5}"/>
                  </a:ext>
                </a:extLst>
              </p:cNvPr>
              <p:cNvSpPr/>
              <p:nvPr/>
            </p:nvSpPr>
            <p:spPr>
              <a:xfrm rot="13855895" flipV="1">
                <a:off x="5864934" y="4611092"/>
                <a:ext cx="167955" cy="146642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: 図形 187">
                <a:extLst>
                  <a:ext uri="{FF2B5EF4-FFF2-40B4-BE49-F238E27FC236}">
                    <a16:creationId xmlns:a16="http://schemas.microsoft.com/office/drawing/2014/main" id="{BAE49560-91E3-4ECD-A390-C7273B130CA3}"/>
                  </a:ext>
                </a:extLst>
              </p:cNvPr>
              <p:cNvSpPr/>
              <p:nvPr/>
            </p:nvSpPr>
            <p:spPr>
              <a:xfrm>
                <a:off x="6027206" y="4521200"/>
                <a:ext cx="28575" cy="196850"/>
              </a:xfrm>
              <a:custGeom>
                <a:avLst/>
                <a:gdLst>
                  <a:gd name="connsiteX0" fmla="*/ 0 w 28575"/>
                  <a:gd name="connsiteY0" fmla="*/ 0 h 196850"/>
                  <a:gd name="connsiteX1" fmla="*/ 6350 w 28575"/>
                  <a:gd name="connsiteY1" fmla="*/ 117475 h 196850"/>
                  <a:gd name="connsiteX2" fmla="*/ 28575 w 28575"/>
                  <a:gd name="connsiteY2" fmla="*/ 19685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96850">
                    <a:moveTo>
                      <a:pt x="0" y="0"/>
                    </a:moveTo>
                    <a:cubicBezTo>
                      <a:pt x="793" y="42333"/>
                      <a:pt x="1587" y="84667"/>
                      <a:pt x="6350" y="117475"/>
                    </a:cubicBezTo>
                    <a:cubicBezTo>
                      <a:pt x="11113" y="150283"/>
                      <a:pt x="19844" y="173566"/>
                      <a:pt x="28575" y="196850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: 図形 189">
                <a:extLst>
                  <a:ext uri="{FF2B5EF4-FFF2-40B4-BE49-F238E27FC236}">
                    <a16:creationId xmlns:a16="http://schemas.microsoft.com/office/drawing/2014/main" id="{3D52DE0D-E8E3-4F5A-B5E2-A652837168FC}"/>
                  </a:ext>
                </a:extLst>
              </p:cNvPr>
              <p:cNvSpPr/>
              <p:nvPr/>
            </p:nvSpPr>
            <p:spPr>
              <a:xfrm>
                <a:off x="6128806" y="4664075"/>
                <a:ext cx="38100" cy="50800"/>
              </a:xfrm>
              <a:custGeom>
                <a:avLst/>
                <a:gdLst>
                  <a:gd name="connsiteX0" fmla="*/ 0 w 38100"/>
                  <a:gd name="connsiteY0" fmla="*/ 0 h 50800"/>
                  <a:gd name="connsiteX1" fmla="*/ 38100 w 38100"/>
                  <a:gd name="connsiteY1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50800">
                    <a:moveTo>
                      <a:pt x="0" y="0"/>
                    </a:moveTo>
                    <a:lnTo>
                      <a:pt x="38100" y="50800"/>
                    </a:lnTo>
                  </a:path>
                </a:pathLst>
              </a:custGeom>
              <a:noFill/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: 図形 191">
                <a:extLst>
                  <a:ext uri="{FF2B5EF4-FFF2-40B4-BE49-F238E27FC236}">
                    <a16:creationId xmlns:a16="http://schemas.microsoft.com/office/drawing/2014/main" id="{648A4F60-8728-44EB-99BB-607D3511CA2A}"/>
                  </a:ext>
                </a:extLst>
              </p:cNvPr>
              <p:cNvSpPr/>
              <p:nvPr/>
            </p:nvSpPr>
            <p:spPr>
              <a:xfrm>
                <a:off x="6427256" y="4495800"/>
                <a:ext cx="53975" cy="117475"/>
              </a:xfrm>
              <a:custGeom>
                <a:avLst/>
                <a:gdLst>
                  <a:gd name="connsiteX0" fmla="*/ 15875 w 15875"/>
                  <a:gd name="connsiteY0" fmla="*/ 0 h 107950"/>
                  <a:gd name="connsiteX1" fmla="*/ 0 w 15875"/>
                  <a:gd name="connsiteY1" fmla="*/ 107950 h 107950"/>
                  <a:gd name="connsiteX0" fmla="*/ 53975 w 53975"/>
                  <a:gd name="connsiteY0" fmla="*/ 0 h 117475"/>
                  <a:gd name="connsiteX1" fmla="*/ 0 w 53975"/>
                  <a:gd name="connsiteY1" fmla="*/ 117475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975" h="117475">
                    <a:moveTo>
                      <a:pt x="53975" y="0"/>
                    </a:moveTo>
                    <a:cubicBezTo>
                      <a:pt x="46831" y="46302"/>
                      <a:pt x="1587" y="102129"/>
                      <a:pt x="0" y="117475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" name="フリーフォーム: 図形 193">
                <a:extLst>
                  <a:ext uri="{FF2B5EF4-FFF2-40B4-BE49-F238E27FC236}">
                    <a16:creationId xmlns:a16="http://schemas.microsoft.com/office/drawing/2014/main" id="{F9E75E50-0D00-4CBA-B03A-3DE69DEFD9D9}"/>
                  </a:ext>
                </a:extLst>
              </p:cNvPr>
              <p:cNvSpPr/>
              <p:nvPr/>
            </p:nvSpPr>
            <p:spPr>
              <a:xfrm>
                <a:off x="6351056" y="4502150"/>
                <a:ext cx="104775" cy="49835"/>
              </a:xfrm>
              <a:custGeom>
                <a:avLst/>
                <a:gdLst>
                  <a:gd name="connsiteX0" fmla="*/ 0 w 104775"/>
                  <a:gd name="connsiteY0" fmla="*/ 0 h 47625"/>
                  <a:gd name="connsiteX1" fmla="*/ 50800 w 104775"/>
                  <a:gd name="connsiteY1" fmla="*/ 22225 h 47625"/>
                  <a:gd name="connsiteX2" fmla="*/ 104775 w 104775"/>
                  <a:gd name="connsiteY2" fmla="*/ 47625 h 47625"/>
                  <a:gd name="connsiteX0" fmla="*/ 0 w 104775"/>
                  <a:gd name="connsiteY0" fmla="*/ 0 h 49835"/>
                  <a:gd name="connsiteX1" fmla="*/ 50800 w 104775"/>
                  <a:gd name="connsiteY1" fmla="*/ 47625 h 49835"/>
                  <a:gd name="connsiteX2" fmla="*/ 104775 w 104775"/>
                  <a:gd name="connsiteY2" fmla="*/ 47625 h 4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49835">
                    <a:moveTo>
                      <a:pt x="0" y="0"/>
                    </a:moveTo>
                    <a:cubicBezTo>
                      <a:pt x="16933" y="7408"/>
                      <a:pt x="33867" y="40217"/>
                      <a:pt x="50800" y="47625"/>
                    </a:cubicBezTo>
                    <a:cubicBezTo>
                      <a:pt x="68262" y="55562"/>
                      <a:pt x="86518" y="38893"/>
                      <a:pt x="104775" y="47625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6" name="正方形/長方形 156">
                <a:extLst>
                  <a:ext uri="{FF2B5EF4-FFF2-40B4-BE49-F238E27FC236}">
                    <a16:creationId xmlns:a16="http://schemas.microsoft.com/office/drawing/2014/main" id="{07D41E52-5DD8-4C4E-8FED-6ADB16E6B5A1}"/>
                  </a:ext>
                </a:extLst>
              </p:cNvPr>
              <p:cNvSpPr/>
              <p:nvPr/>
            </p:nvSpPr>
            <p:spPr>
              <a:xfrm>
                <a:off x="5298065" y="5129203"/>
                <a:ext cx="1915535" cy="199443"/>
              </a:xfrm>
              <a:custGeom>
                <a:avLst/>
                <a:gdLst>
                  <a:gd name="connsiteX0" fmla="*/ 0 w 1707598"/>
                  <a:gd name="connsiteY0" fmla="*/ 0 h 199443"/>
                  <a:gd name="connsiteX1" fmla="*/ 1707598 w 1707598"/>
                  <a:gd name="connsiteY1" fmla="*/ 0 h 199443"/>
                  <a:gd name="connsiteX2" fmla="*/ 1707598 w 1707598"/>
                  <a:gd name="connsiteY2" fmla="*/ 199443 h 199443"/>
                  <a:gd name="connsiteX3" fmla="*/ 0 w 1707598"/>
                  <a:gd name="connsiteY3" fmla="*/ 199443 h 199443"/>
                  <a:gd name="connsiteX4" fmla="*/ 0 w 1707598"/>
                  <a:gd name="connsiteY4" fmla="*/ 0 h 199443"/>
                  <a:gd name="connsiteX0" fmla="*/ 0 w 1707598"/>
                  <a:gd name="connsiteY0" fmla="*/ 0 h 199443"/>
                  <a:gd name="connsiteX1" fmla="*/ 833838 w 1707598"/>
                  <a:gd name="connsiteY1" fmla="*/ 3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0 w 1707598"/>
                  <a:gd name="connsiteY4" fmla="*/ 199443 h 199443"/>
                  <a:gd name="connsiteX5" fmla="*/ 0 w 1707598"/>
                  <a:gd name="connsiteY5" fmla="*/ 0 h 199443"/>
                  <a:gd name="connsiteX0" fmla="*/ 0 w 1707598"/>
                  <a:gd name="connsiteY0" fmla="*/ 0 h 199443"/>
                  <a:gd name="connsiteX1" fmla="*/ 833838 w 1707598"/>
                  <a:gd name="connsiteY1" fmla="*/ 3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23678 w 1707598"/>
                  <a:gd name="connsiteY4" fmla="*/ 1930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  <a:gd name="connsiteX0" fmla="*/ 0 w 1707598"/>
                  <a:gd name="connsiteY0" fmla="*/ 0 h 199443"/>
                  <a:gd name="connsiteX1" fmla="*/ 828758 w 1707598"/>
                  <a:gd name="connsiteY1" fmla="*/ 4575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23678 w 1707598"/>
                  <a:gd name="connsiteY4" fmla="*/ 1930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  <a:gd name="connsiteX0" fmla="*/ 0 w 1707598"/>
                  <a:gd name="connsiteY0" fmla="*/ 0 h 199443"/>
                  <a:gd name="connsiteX1" fmla="*/ 828758 w 1707598"/>
                  <a:gd name="connsiteY1" fmla="*/ 4575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18598 w 1707598"/>
                  <a:gd name="connsiteY4" fmla="*/ 1676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7598" h="199443">
                    <a:moveTo>
                      <a:pt x="0" y="0"/>
                    </a:moveTo>
                    <a:lnTo>
                      <a:pt x="828758" y="45754"/>
                    </a:lnTo>
                    <a:lnTo>
                      <a:pt x="1707598" y="0"/>
                    </a:lnTo>
                    <a:lnTo>
                      <a:pt x="1707598" y="199443"/>
                    </a:lnTo>
                    <a:lnTo>
                      <a:pt x="818598" y="167674"/>
                    </a:lnTo>
                    <a:lnTo>
                      <a:pt x="0" y="1994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" name="正方形/長方形 251">
                <a:extLst>
                  <a:ext uri="{FF2B5EF4-FFF2-40B4-BE49-F238E27FC236}">
                    <a16:creationId xmlns:a16="http://schemas.microsoft.com/office/drawing/2014/main" id="{6B406884-CEFB-4BF3-BF30-998878C51EF5}"/>
                  </a:ext>
                </a:extLst>
              </p:cNvPr>
              <p:cNvSpPr/>
              <p:nvPr/>
            </p:nvSpPr>
            <p:spPr>
              <a:xfrm rot="14400000">
                <a:off x="6140332" y="5203989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59" name="グループ化 258">
                <a:extLst>
                  <a:ext uri="{FF2B5EF4-FFF2-40B4-BE49-F238E27FC236}">
                    <a16:creationId xmlns:a16="http://schemas.microsoft.com/office/drawing/2014/main" id="{C07D670A-26E3-4AF6-A2D5-CC6615EC4596}"/>
                  </a:ext>
                </a:extLst>
              </p:cNvPr>
              <p:cNvGrpSpPr/>
              <p:nvPr/>
            </p:nvGrpSpPr>
            <p:grpSpPr>
              <a:xfrm>
                <a:off x="6493009" y="812266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256" name="フリーフォーム: 図形 255">
                  <a:extLst>
                    <a:ext uri="{FF2B5EF4-FFF2-40B4-BE49-F238E27FC236}">
                      <a16:creationId xmlns:a16="http://schemas.microsoft.com/office/drawing/2014/main" id="{9FA9F027-C2BB-4718-B907-D5695C65A783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" name="フリーフォーム: 図形 257">
                  <a:extLst>
                    <a:ext uri="{FF2B5EF4-FFF2-40B4-BE49-F238E27FC236}">
                      <a16:creationId xmlns:a16="http://schemas.microsoft.com/office/drawing/2014/main" id="{44475496-C6DB-4C47-9660-1184A77C3467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3" name="グループ化 262">
                <a:extLst>
                  <a:ext uri="{FF2B5EF4-FFF2-40B4-BE49-F238E27FC236}">
                    <a16:creationId xmlns:a16="http://schemas.microsoft.com/office/drawing/2014/main" id="{66DA4C6A-AEBB-46D0-8646-79311EF1D231}"/>
                  </a:ext>
                </a:extLst>
              </p:cNvPr>
              <p:cNvGrpSpPr/>
              <p:nvPr/>
            </p:nvGrpSpPr>
            <p:grpSpPr>
              <a:xfrm>
                <a:off x="6398060" y="963262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264" name="フリーフォーム: 図形 263">
                  <a:extLst>
                    <a:ext uri="{FF2B5EF4-FFF2-40B4-BE49-F238E27FC236}">
                      <a16:creationId xmlns:a16="http://schemas.microsoft.com/office/drawing/2014/main" id="{DA4A3ED3-1804-4826-A76B-50CE326CF778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: 図形 264">
                  <a:extLst>
                    <a:ext uri="{FF2B5EF4-FFF2-40B4-BE49-F238E27FC236}">
                      <a16:creationId xmlns:a16="http://schemas.microsoft.com/office/drawing/2014/main" id="{71BC1DFB-E86B-42F0-8573-C0C74998D411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6" name="グループ化 265">
                <a:extLst>
                  <a:ext uri="{FF2B5EF4-FFF2-40B4-BE49-F238E27FC236}">
                    <a16:creationId xmlns:a16="http://schemas.microsoft.com/office/drawing/2014/main" id="{E9B3DC93-140F-4F8B-A45F-55A2A39A2687}"/>
                  </a:ext>
                </a:extLst>
              </p:cNvPr>
              <p:cNvGrpSpPr/>
              <p:nvPr/>
            </p:nvGrpSpPr>
            <p:grpSpPr>
              <a:xfrm rot="620800">
                <a:off x="6805386" y="1717900"/>
                <a:ext cx="1005844" cy="1709829"/>
                <a:chOff x="6493009" y="812266"/>
                <a:chExt cx="1852153" cy="3148466"/>
              </a:xfrm>
            </p:grpSpPr>
            <p:sp>
              <p:nvSpPr>
                <p:cNvPr id="267" name="フリーフォーム: 図形 266">
                  <a:extLst>
                    <a:ext uri="{FF2B5EF4-FFF2-40B4-BE49-F238E27FC236}">
                      <a16:creationId xmlns:a16="http://schemas.microsoft.com/office/drawing/2014/main" id="{50625049-C258-4766-8ECD-A3D5A141326D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" name="フリーフォーム: 図形 267">
                  <a:extLst>
                    <a:ext uri="{FF2B5EF4-FFF2-40B4-BE49-F238E27FC236}">
                      <a16:creationId xmlns:a16="http://schemas.microsoft.com/office/drawing/2014/main" id="{C1059F1B-A0F0-4A5C-87F7-73D6EC942786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9" name="グループ化 268">
                <a:extLst>
                  <a:ext uri="{FF2B5EF4-FFF2-40B4-BE49-F238E27FC236}">
                    <a16:creationId xmlns:a16="http://schemas.microsoft.com/office/drawing/2014/main" id="{35EBCCE2-AB8C-4006-ADC2-333294BE4514}"/>
                  </a:ext>
                </a:extLst>
              </p:cNvPr>
              <p:cNvGrpSpPr/>
              <p:nvPr/>
            </p:nvGrpSpPr>
            <p:grpSpPr>
              <a:xfrm flipH="1">
                <a:off x="4186502" y="869424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270" name="フリーフォーム: 図形 269">
                  <a:extLst>
                    <a:ext uri="{FF2B5EF4-FFF2-40B4-BE49-F238E27FC236}">
                      <a16:creationId xmlns:a16="http://schemas.microsoft.com/office/drawing/2014/main" id="{0452F3E2-5AA4-4E57-93EB-D306618D3C75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" name="フリーフォーム: 図形 270">
                  <a:extLst>
                    <a:ext uri="{FF2B5EF4-FFF2-40B4-BE49-F238E27FC236}">
                      <a16:creationId xmlns:a16="http://schemas.microsoft.com/office/drawing/2014/main" id="{404A4DEB-9FA3-4411-A27A-21A36B00DF1F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2" name="グループ化 271">
                <a:extLst>
                  <a:ext uri="{FF2B5EF4-FFF2-40B4-BE49-F238E27FC236}">
                    <a16:creationId xmlns:a16="http://schemas.microsoft.com/office/drawing/2014/main" id="{82A9E837-EE53-44E6-8F17-039C843DCCDC}"/>
                  </a:ext>
                </a:extLst>
              </p:cNvPr>
              <p:cNvGrpSpPr/>
              <p:nvPr/>
            </p:nvGrpSpPr>
            <p:grpSpPr>
              <a:xfrm rot="20979200" flipH="1">
                <a:off x="4807623" y="1515718"/>
                <a:ext cx="1005844" cy="1709829"/>
                <a:chOff x="6493009" y="812266"/>
                <a:chExt cx="1852153" cy="3148466"/>
              </a:xfrm>
            </p:grpSpPr>
            <p:sp>
              <p:nvSpPr>
                <p:cNvPr id="273" name="フリーフォーム: 図形 272">
                  <a:extLst>
                    <a:ext uri="{FF2B5EF4-FFF2-40B4-BE49-F238E27FC236}">
                      <a16:creationId xmlns:a16="http://schemas.microsoft.com/office/drawing/2014/main" id="{30DA59D7-15C8-4DC9-8940-B35FB46F4360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" name="フリーフォーム: 図形 273">
                  <a:extLst>
                    <a:ext uri="{FF2B5EF4-FFF2-40B4-BE49-F238E27FC236}">
                      <a16:creationId xmlns:a16="http://schemas.microsoft.com/office/drawing/2014/main" id="{6E96D788-20C2-4BF9-9282-9A8150C16B02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79" name="フリーフォーム: 図形 278">
                <a:extLst>
                  <a:ext uri="{FF2B5EF4-FFF2-40B4-BE49-F238E27FC236}">
                    <a16:creationId xmlns:a16="http://schemas.microsoft.com/office/drawing/2014/main" id="{259FB3B8-A325-4594-B4F4-B695E2B78DEB}"/>
                  </a:ext>
                </a:extLst>
              </p:cNvPr>
              <p:cNvSpPr/>
              <p:nvPr/>
            </p:nvSpPr>
            <p:spPr>
              <a:xfrm>
                <a:off x="5935497" y="831165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: 図形 280">
                <a:extLst>
                  <a:ext uri="{FF2B5EF4-FFF2-40B4-BE49-F238E27FC236}">
                    <a16:creationId xmlns:a16="http://schemas.microsoft.com/office/drawing/2014/main" id="{978BAD34-3F0B-43D4-AF76-4EAFADDF9AFC}"/>
                  </a:ext>
                </a:extLst>
              </p:cNvPr>
              <p:cNvSpPr/>
              <p:nvPr/>
            </p:nvSpPr>
            <p:spPr>
              <a:xfrm>
                <a:off x="6176455" y="804802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83" name="直線コネクタ 282">
                <a:extLst>
                  <a:ext uri="{FF2B5EF4-FFF2-40B4-BE49-F238E27FC236}">
                    <a16:creationId xmlns:a16="http://schemas.microsoft.com/office/drawing/2014/main" id="{714CBD68-41A2-4572-A765-42A29761E471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918198" y="3641726"/>
                <a:ext cx="137583" cy="39743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8" name="正方形/長方形 307">
                <a:extLst>
                  <a:ext uri="{FF2B5EF4-FFF2-40B4-BE49-F238E27FC236}">
                    <a16:creationId xmlns:a16="http://schemas.microsoft.com/office/drawing/2014/main" id="{22BC1F3B-64AD-4B56-A12D-2E2E341D6F69}"/>
                  </a:ext>
                </a:extLst>
              </p:cNvPr>
              <p:cNvSpPr/>
              <p:nvPr/>
            </p:nvSpPr>
            <p:spPr>
              <a:xfrm rot="18490988">
                <a:off x="6174198" y="5072053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正方形/長方形 309">
                <a:extLst>
                  <a:ext uri="{FF2B5EF4-FFF2-40B4-BE49-F238E27FC236}">
                    <a16:creationId xmlns:a16="http://schemas.microsoft.com/office/drawing/2014/main" id="{BD446AA3-AE53-445B-9152-1777A634DE6D}"/>
                  </a:ext>
                </a:extLst>
              </p:cNvPr>
              <p:cNvSpPr/>
              <p:nvPr/>
            </p:nvSpPr>
            <p:spPr>
              <a:xfrm>
                <a:off x="6254751" y="5129203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13" name="直線コネクタ 312">
                <a:extLst>
                  <a:ext uri="{FF2B5EF4-FFF2-40B4-BE49-F238E27FC236}">
                    <a16:creationId xmlns:a16="http://schemas.microsoft.com/office/drawing/2014/main" id="{973B242F-07E0-4561-9693-481C983BAF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95875" y="6044708"/>
                <a:ext cx="555012" cy="41013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5" name="直線コネクタ 314">
                <a:extLst>
                  <a:ext uri="{FF2B5EF4-FFF2-40B4-BE49-F238E27FC236}">
                    <a16:creationId xmlns:a16="http://schemas.microsoft.com/office/drawing/2014/main" id="{1F939D3D-6748-4F3D-B32D-8744C85C97A7}"/>
                  </a:ext>
                </a:extLst>
              </p:cNvPr>
              <p:cNvCxnSpPr/>
              <p:nvPr/>
            </p:nvCxnSpPr>
            <p:spPr>
              <a:xfrm>
                <a:off x="5273283" y="5784663"/>
                <a:ext cx="565775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直線コネクタ 316">
                <a:extLst>
                  <a:ext uri="{FF2B5EF4-FFF2-40B4-BE49-F238E27FC236}">
                    <a16:creationId xmlns:a16="http://schemas.microsoft.com/office/drawing/2014/main" id="{7878D7F2-5E0C-4277-8A2A-A2BB12544D4D}"/>
                  </a:ext>
                </a:extLst>
              </p:cNvPr>
              <p:cNvCxnSpPr/>
              <p:nvPr/>
            </p:nvCxnSpPr>
            <p:spPr>
              <a:xfrm flipH="1" flipV="1">
                <a:off x="5778565" y="5784663"/>
                <a:ext cx="60493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直線コネクタ 318">
                <a:extLst>
                  <a:ext uri="{FF2B5EF4-FFF2-40B4-BE49-F238E27FC236}">
                    <a16:creationId xmlns:a16="http://schemas.microsoft.com/office/drawing/2014/main" id="{9BB67652-5A9F-49D1-AAB4-EB2D890ABFDB}"/>
                  </a:ext>
                </a:extLst>
              </p:cNvPr>
              <p:cNvCxnSpPr/>
              <p:nvPr/>
            </p:nvCxnSpPr>
            <p:spPr>
              <a:xfrm flipV="1">
                <a:off x="5839058" y="5784663"/>
                <a:ext cx="30005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直線コネクタ 320">
                <a:extLst>
                  <a:ext uri="{FF2B5EF4-FFF2-40B4-BE49-F238E27FC236}">
                    <a16:creationId xmlns:a16="http://schemas.microsoft.com/office/drawing/2014/main" id="{77FF308A-CD62-4045-9E8F-2EB39D94FBB2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39058" y="5784663"/>
                <a:ext cx="92438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直線コネクタ 322">
                <a:extLst>
                  <a:ext uri="{FF2B5EF4-FFF2-40B4-BE49-F238E27FC236}">
                    <a16:creationId xmlns:a16="http://schemas.microsoft.com/office/drawing/2014/main" id="{F0245607-A04F-45B3-AF2E-F1F51517FC0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3440" y="5784663"/>
                <a:ext cx="26977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コネクタ 325">
                <a:extLst>
                  <a:ext uri="{FF2B5EF4-FFF2-40B4-BE49-F238E27FC236}">
                    <a16:creationId xmlns:a16="http://schemas.microsoft.com/office/drawing/2014/main" id="{CBB9E2F3-BEE6-48DF-84F6-A8493F235F4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4977" y="5784663"/>
                <a:ext cx="831156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4" name="直線コネクタ 333">
                <a:extLst>
                  <a:ext uri="{FF2B5EF4-FFF2-40B4-BE49-F238E27FC236}">
                    <a16:creationId xmlns:a16="http://schemas.microsoft.com/office/drawing/2014/main" id="{57A895E7-9DF0-447F-BAC4-12193A77363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451042" y="5784663"/>
                <a:ext cx="297171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081973EC-E4B5-4ECB-A7E0-16B75F2CEC37}"/>
                  </a:ext>
                </a:extLst>
              </p:cNvPr>
              <p:cNvGrpSpPr/>
              <p:nvPr/>
            </p:nvGrpSpPr>
            <p:grpSpPr>
              <a:xfrm>
                <a:off x="6976028" y="606633"/>
                <a:ext cx="574268" cy="657712"/>
                <a:chOff x="6227417" y="612604"/>
                <a:chExt cx="574268" cy="657712"/>
              </a:xfrm>
            </p:grpSpPr>
            <p:sp>
              <p:nvSpPr>
                <p:cNvPr id="152" name="正方形/長方形 151">
                  <a:extLst>
                    <a:ext uri="{FF2B5EF4-FFF2-40B4-BE49-F238E27FC236}">
                      <a16:creationId xmlns:a16="http://schemas.microsoft.com/office/drawing/2014/main" id="{D1CF339A-C36A-4DEF-A092-E900E1D2BA7A}"/>
                    </a:ext>
                  </a:extLst>
                </p:cNvPr>
                <p:cNvSpPr/>
                <p:nvPr/>
              </p:nvSpPr>
              <p:spPr>
                <a:xfrm rot="1800000">
                  <a:off x="6495567" y="722454"/>
                  <a:ext cx="159590" cy="266404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" name="二等辺三角形 152">
                  <a:extLst>
                    <a:ext uri="{FF2B5EF4-FFF2-40B4-BE49-F238E27FC236}">
                      <a16:creationId xmlns:a16="http://schemas.microsoft.com/office/drawing/2014/main" id="{9CF20D74-9633-4A77-B84D-2EB4E27EB7BC}"/>
                    </a:ext>
                  </a:extLst>
                </p:cNvPr>
                <p:cNvSpPr/>
                <p:nvPr/>
              </p:nvSpPr>
              <p:spPr>
                <a:xfrm rot="1710432">
                  <a:off x="6596340" y="612604"/>
                  <a:ext cx="151464" cy="128645"/>
                </a:xfrm>
                <a:prstGeom prst="triangle">
                  <a:avLst>
                    <a:gd name="adj" fmla="val 1870"/>
                  </a:avLst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4" name="台形 153">
                  <a:extLst>
                    <a:ext uri="{FF2B5EF4-FFF2-40B4-BE49-F238E27FC236}">
                      <a16:creationId xmlns:a16="http://schemas.microsoft.com/office/drawing/2014/main" id="{3E802B92-EBAB-4996-9D5B-2123251EA38F}"/>
                    </a:ext>
                  </a:extLst>
                </p:cNvPr>
                <p:cNvSpPr/>
                <p:nvPr/>
              </p:nvSpPr>
              <p:spPr>
                <a:xfrm rot="15434865">
                  <a:off x="6359411" y="848661"/>
                  <a:ext cx="146050" cy="162249"/>
                </a:xfrm>
                <a:prstGeom prst="trapezoid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5" name="台形 154">
                  <a:extLst>
                    <a:ext uri="{FF2B5EF4-FFF2-40B4-BE49-F238E27FC236}">
                      <a16:creationId xmlns:a16="http://schemas.microsoft.com/office/drawing/2014/main" id="{601275E4-312E-4121-B1C1-C8CDA10D7F4E}"/>
                    </a:ext>
                  </a:extLst>
                </p:cNvPr>
                <p:cNvSpPr/>
                <p:nvPr/>
              </p:nvSpPr>
              <p:spPr>
                <a:xfrm rot="18656483">
                  <a:off x="6368957" y="953426"/>
                  <a:ext cx="156384" cy="263344"/>
                </a:xfrm>
                <a:prstGeom prst="trapezoid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6" name="二等辺三角形 155">
                  <a:extLst>
                    <a:ext uri="{FF2B5EF4-FFF2-40B4-BE49-F238E27FC236}">
                      <a16:creationId xmlns:a16="http://schemas.microsoft.com/office/drawing/2014/main" id="{086C295B-908B-4F08-B9C8-72C6E20CB2A6}"/>
                    </a:ext>
                  </a:extLst>
                </p:cNvPr>
                <p:cNvSpPr/>
                <p:nvPr/>
              </p:nvSpPr>
              <p:spPr>
                <a:xfrm rot="2051986">
                  <a:off x="6308118" y="915730"/>
                  <a:ext cx="69921" cy="128645"/>
                </a:xfrm>
                <a:prstGeom prst="triangle">
                  <a:avLst>
                    <a:gd name="adj" fmla="val 0"/>
                  </a:avLst>
                </a:prstGeom>
                <a:solidFill>
                  <a:srgbClr val="EBC5C9"/>
                </a:solidFill>
                <a:ln>
                  <a:solidFill>
                    <a:srgbClr val="26262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7" name="二等辺三角形 156">
                  <a:extLst>
                    <a:ext uri="{FF2B5EF4-FFF2-40B4-BE49-F238E27FC236}">
                      <a16:creationId xmlns:a16="http://schemas.microsoft.com/office/drawing/2014/main" id="{0BCB0F0B-E620-4560-8EAC-8F29860461BC}"/>
                    </a:ext>
                  </a:extLst>
                </p:cNvPr>
                <p:cNvSpPr/>
                <p:nvPr/>
              </p:nvSpPr>
              <p:spPr>
                <a:xfrm rot="9187798">
                  <a:off x="6544510" y="1018182"/>
                  <a:ext cx="257175" cy="144942"/>
                </a:xfrm>
                <a:prstGeom prst="triangle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8" name="正方形/長方形 157">
                  <a:extLst>
                    <a:ext uri="{FF2B5EF4-FFF2-40B4-BE49-F238E27FC236}">
                      <a16:creationId xmlns:a16="http://schemas.microsoft.com/office/drawing/2014/main" id="{DDDA2743-9F0E-4BFB-81B8-C558EA63D5DA}"/>
                    </a:ext>
                  </a:extLst>
                </p:cNvPr>
                <p:cNvSpPr/>
                <p:nvPr/>
              </p:nvSpPr>
              <p:spPr>
                <a:xfrm rot="2482326">
                  <a:off x="6505458" y="1087895"/>
                  <a:ext cx="155758" cy="182421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9" name="正方形/長方形 158">
                  <a:extLst>
                    <a:ext uri="{FF2B5EF4-FFF2-40B4-BE49-F238E27FC236}">
                      <a16:creationId xmlns:a16="http://schemas.microsoft.com/office/drawing/2014/main" id="{A497F265-CD24-45BB-9949-504128247547}"/>
                    </a:ext>
                  </a:extLst>
                </p:cNvPr>
                <p:cNvSpPr/>
                <p:nvPr/>
              </p:nvSpPr>
              <p:spPr>
                <a:xfrm rot="1800000">
                  <a:off x="6227417" y="861606"/>
                  <a:ext cx="93458" cy="155549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0" name="フリーフォーム: 図形 159">
                  <a:extLst>
                    <a:ext uri="{FF2B5EF4-FFF2-40B4-BE49-F238E27FC236}">
                      <a16:creationId xmlns:a16="http://schemas.microsoft.com/office/drawing/2014/main" id="{2731B0A9-3D03-40F3-BCC9-6B7F0092A967}"/>
                    </a:ext>
                  </a:extLst>
                </p:cNvPr>
                <p:cNvSpPr/>
                <p:nvPr/>
              </p:nvSpPr>
              <p:spPr>
                <a:xfrm>
                  <a:off x="6340878" y="1008159"/>
                  <a:ext cx="217072" cy="168270"/>
                </a:xfrm>
                <a:custGeom>
                  <a:avLst/>
                  <a:gdLst>
                    <a:gd name="connsiteX0" fmla="*/ 0 w 211969"/>
                    <a:gd name="connsiteY0" fmla="*/ 0 h 157516"/>
                    <a:gd name="connsiteX1" fmla="*/ 46038 w 211969"/>
                    <a:gd name="connsiteY1" fmla="*/ 36512 h 157516"/>
                    <a:gd name="connsiteX2" fmla="*/ 200025 w 211969"/>
                    <a:gd name="connsiteY2" fmla="*/ 149225 h 157516"/>
                    <a:gd name="connsiteX3" fmla="*/ 204788 w 211969"/>
                    <a:gd name="connsiteY3" fmla="*/ 150812 h 15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969" h="157516">
                      <a:moveTo>
                        <a:pt x="0" y="0"/>
                      </a:moveTo>
                      <a:cubicBezTo>
                        <a:pt x="6350" y="5820"/>
                        <a:pt x="12701" y="11641"/>
                        <a:pt x="46038" y="36512"/>
                      </a:cubicBezTo>
                      <a:cubicBezTo>
                        <a:pt x="79375" y="61383"/>
                        <a:pt x="200025" y="149225"/>
                        <a:pt x="200025" y="149225"/>
                      </a:cubicBezTo>
                      <a:cubicBezTo>
                        <a:pt x="226483" y="168275"/>
                        <a:pt x="200026" y="148166"/>
                        <a:pt x="204788" y="150812"/>
                      </a:cubicBezTo>
                    </a:path>
                  </a:pathLst>
                </a:custGeom>
                <a:noFill/>
                <a:ln cap="rnd"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800BF45E-72AC-490A-8779-1F6A2AF8805C}"/>
                  </a:ext>
                </a:extLst>
              </p:cNvPr>
              <p:cNvSpPr/>
              <p:nvPr/>
            </p:nvSpPr>
            <p:spPr>
              <a:xfrm>
                <a:off x="7103723" y="896287"/>
                <a:ext cx="230717" cy="49859"/>
              </a:xfrm>
              <a:custGeom>
                <a:avLst/>
                <a:gdLst>
                  <a:gd name="connsiteX0" fmla="*/ 0 w 230717"/>
                  <a:gd name="connsiteY0" fmla="*/ 42334 h 49859"/>
                  <a:gd name="connsiteX1" fmla="*/ 154517 w 230717"/>
                  <a:gd name="connsiteY1" fmla="*/ 46567 h 49859"/>
                  <a:gd name="connsiteX2" fmla="*/ 230717 w 230717"/>
                  <a:gd name="connsiteY2" fmla="*/ 0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0717" h="49859">
                    <a:moveTo>
                      <a:pt x="0" y="42334"/>
                    </a:moveTo>
                    <a:cubicBezTo>
                      <a:pt x="58032" y="47978"/>
                      <a:pt x="116064" y="53623"/>
                      <a:pt x="154517" y="46567"/>
                    </a:cubicBezTo>
                    <a:cubicBezTo>
                      <a:pt x="192970" y="39511"/>
                      <a:pt x="211843" y="19755"/>
                      <a:pt x="230717" y="0"/>
                    </a:cubicBezTo>
                  </a:path>
                </a:pathLst>
              </a:custGeom>
              <a:noFill/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5" name="フリーフォーム: 図形 84">
              <a:extLst>
                <a:ext uri="{FF2B5EF4-FFF2-40B4-BE49-F238E27FC236}">
                  <a16:creationId xmlns:a16="http://schemas.microsoft.com/office/drawing/2014/main" id="{FF6C01DB-4FBC-42D3-B8C7-7B576B84EE38}"/>
                </a:ext>
              </a:extLst>
            </p:cNvPr>
            <p:cNvSpPr/>
            <p:nvPr/>
          </p:nvSpPr>
          <p:spPr>
            <a:xfrm>
              <a:off x="3430636" y="2957619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4B383C"/>
                </a:gs>
                <a:gs pos="97000">
                  <a:srgbClr val="4B383C">
                    <a:alpha val="64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41275">
              <a:solidFill>
                <a:srgbClr val="4B38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: 図形 83">
              <a:extLst>
                <a:ext uri="{FF2B5EF4-FFF2-40B4-BE49-F238E27FC236}">
                  <a16:creationId xmlns:a16="http://schemas.microsoft.com/office/drawing/2014/main" id="{380D6573-C550-4451-9072-65A77AAC33B1}"/>
                </a:ext>
              </a:extLst>
            </p:cNvPr>
            <p:cNvSpPr/>
            <p:nvPr/>
          </p:nvSpPr>
          <p:spPr>
            <a:xfrm flipH="1">
              <a:off x="6627833" y="2948728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4B383C"/>
                </a:gs>
                <a:gs pos="97000">
                  <a:srgbClr val="4B383C">
                    <a:alpha val="64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41275">
              <a:solidFill>
                <a:srgbClr val="4B38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B521C41B-0099-407D-B3C5-C2E2A463AA7A}"/>
                </a:ext>
              </a:extLst>
            </p:cNvPr>
            <p:cNvSpPr/>
            <p:nvPr/>
          </p:nvSpPr>
          <p:spPr>
            <a:xfrm>
              <a:off x="3418987" y="2945982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254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: 図形 6">
              <a:extLst>
                <a:ext uri="{FF2B5EF4-FFF2-40B4-BE49-F238E27FC236}">
                  <a16:creationId xmlns:a16="http://schemas.microsoft.com/office/drawing/2014/main" id="{9865FAC6-8E76-45C8-831C-7B8732C5E7C6}"/>
                </a:ext>
              </a:extLst>
            </p:cNvPr>
            <p:cNvSpPr/>
            <p:nvPr/>
          </p:nvSpPr>
          <p:spPr>
            <a:xfrm flipH="1">
              <a:off x="6632913" y="2954354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254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: 図形 12">
              <a:extLst>
                <a:ext uri="{FF2B5EF4-FFF2-40B4-BE49-F238E27FC236}">
                  <a16:creationId xmlns:a16="http://schemas.microsoft.com/office/drawing/2014/main" id="{437CB548-5582-405C-9D9C-57ED8960809A}"/>
                </a:ext>
              </a:extLst>
            </p:cNvPr>
            <p:cNvSpPr/>
            <p:nvPr/>
          </p:nvSpPr>
          <p:spPr>
            <a:xfrm rot="6361956">
              <a:off x="6043551" y="3199332"/>
              <a:ext cx="3011033" cy="182575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: 図形 13">
              <a:extLst>
                <a:ext uri="{FF2B5EF4-FFF2-40B4-BE49-F238E27FC236}">
                  <a16:creationId xmlns:a16="http://schemas.microsoft.com/office/drawing/2014/main" id="{9F6572D9-117E-4C44-B515-869179FC7EDB}"/>
                </a:ext>
              </a:extLst>
            </p:cNvPr>
            <p:cNvSpPr/>
            <p:nvPr/>
          </p:nvSpPr>
          <p:spPr>
            <a:xfrm rot="15238044" flipH="1">
              <a:off x="3556032" y="3166382"/>
              <a:ext cx="3011033" cy="182575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: 図形 25">
              <a:extLst>
                <a:ext uri="{FF2B5EF4-FFF2-40B4-BE49-F238E27FC236}">
                  <a16:creationId xmlns:a16="http://schemas.microsoft.com/office/drawing/2014/main" id="{8FC4F93C-AD42-4222-ABCB-F0AAA178200A}"/>
                </a:ext>
              </a:extLst>
            </p:cNvPr>
            <p:cNvSpPr/>
            <p:nvPr/>
          </p:nvSpPr>
          <p:spPr>
            <a:xfrm rot="15238044" flipH="1">
              <a:off x="3966498" y="4670697"/>
              <a:ext cx="1469656" cy="6357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: 図形 27">
              <a:extLst>
                <a:ext uri="{FF2B5EF4-FFF2-40B4-BE49-F238E27FC236}">
                  <a16:creationId xmlns:a16="http://schemas.microsoft.com/office/drawing/2014/main" id="{B7702037-EB61-4523-A386-1E98D61D841A}"/>
                </a:ext>
              </a:extLst>
            </p:cNvPr>
            <p:cNvSpPr/>
            <p:nvPr/>
          </p:nvSpPr>
          <p:spPr>
            <a:xfrm rot="6361956">
              <a:off x="7177944" y="4692876"/>
              <a:ext cx="1469656" cy="6357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541AB231-C6A9-4AA9-B912-6E65287B3BF6}"/>
                </a:ext>
              </a:extLst>
            </p:cNvPr>
            <p:cNvSpPr/>
            <p:nvPr/>
          </p:nvSpPr>
          <p:spPr>
            <a:xfrm rot="6361956">
              <a:off x="6860080" y="3436670"/>
              <a:ext cx="697795" cy="165670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5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: 図形 30">
              <a:extLst>
                <a:ext uri="{FF2B5EF4-FFF2-40B4-BE49-F238E27FC236}">
                  <a16:creationId xmlns:a16="http://schemas.microsoft.com/office/drawing/2014/main" id="{1CC92104-D938-4ECE-80F9-D9C44A3ABA8E}"/>
                </a:ext>
              </a:extLst>
            </p:cNvPr>
            <p:cNvSpPr/>
            <p:nvPr/>
          </p:nvSpPr>
          <p:spPr>
            <a:xfrm rot="15238044" flipH="1">
              <a:off x="5022629" y="3494539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: 図形 33">
              <a:extLst>
                <a:ext uri="{FF2B5EF4-FFF2-40B4-BE49-F238E27FC236}">
                  <a16:creationId xmlns:a16="http://schemas.microsoft.com/office/drawing/2014/main" id="{D83733D4-AE48-4648-B0C1-8C755A252B85}"/>
                </a:ext>
              </a:extLst>
            </p:cNvPr>
            <p:cNvSpPr/>
            <p:nvPr/>
          </p:nvSpPr>
          <p:spPr>
            <a:xfrm rot="16200000" flipH="1">
              <a:off x="5242734" y="3317056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: 図形 39">
              <a:extLst>
                <a:ext uri="{FF2B5EF4-FFF2-40B4-BE49-F238E27FC236}">
                  <a16:creationId xmlns:a16="http://schemas.microsoft.com/office/drawing/2014/main" id="{4A727D0B-FD40-4B78-9005-FA1B92CA8D65}"/>
                </a:ext>
              </a:extLst>
            </p:cNvPr>
            <p:cNvSpPr/>
            <p:nvPr/>
          </p:nvSpPr>
          <p:spPr>
            <a:xfrm rot="16966636" flipH="1">
              <a:off x="4104546" y="4743031"/>
              <a:ext cx="2188089" cy="264816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: 図形 40">
              <a:extLst>
                <a:ext uri="{FF2B5EF4-FFF2-40B4-BE49-F238E27FC236}">
                  <a16:creationId xmlns:a16="http://schemas.microsoft.com/office/drawing/2014/main" id="{CB21CA63-5AC0-4506-90A3-8D4C7030C475}"/>
                </a:ext>
              </a:extLst>
            </p:cNvPr>
            <p:cNvSpPr/>
            <p:nvPr/>
          </p:nvSpPr>
          <p:spPr>
            <a:xfrm rot="7461465" flipH="1">
              <a:off x="4270377" y="5861911"/>
              <a:ext cx="1323090" cy="134501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: 図形 41">
              <a:extLst>
                <a:ext uri="{FF2B5EF4-FFF2-40B4-BE49-F238E27FC236}">
                  <a16:creationId xmlns:a16="http://schemas.microsoft.com/office/drawing/2014/main" id="{14C45EE2-B337-4B29-AEAD-59EC48A6BCF4}"/>
                </a:ext>
              </a:extLst>
            </p:cNvPr>
            <p:cNvSpPr/>
            <p:nvPr/>
          </p:nvSpPr>
          <p:spPr>
            <a:xfrm rot="5400000">
              <a:off x="6639978" y="3367961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: 図形 42">
              <a:extLst>
                <a:ext uri="{FF2B5EF4-FFF2-40B4-BE49-F238E27FC236}">
                  <a16:creationId xmlns:a16="http://schemas.microsoft.com/office/drawing/2014/main" id="{B3034F0E-82DB-49D0-BB10-BF642B5D82EB}"/>
                </a:ext>
              </a:extLst>
            </p:cNvPr>
            <p:cNvSpPr/>
            <p:nvPr/>
          </p:nvSpPr>
          <p:spPr>
            <a:xfrm rot="4633364">
              <a:off x="6238921" y="4633560"/>
              <a:ext cx="2188089" cy="264816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: 図形 43">
              <a:extLst>
                <a:ext uri="{FF2B5EF4-FFF2-40B4-BE49-F238E27FC236}">
                  <a16:creationId xmlns:a16="http://schemas.microsoft.com/office/drawing/2014/main" id="{8239A297-225B-42D1-B16C-5BB36E8441AB}"/>
                </a:ext>
              </a:extLst>
            </p:cNvPr>
            <p:cNvSpPr/>
            <p:nvPr/>
          </p:nvSpPr>
          <p:spPr>
            <a:xfrm rot="14138535">
              <a:off x="6996368" y="5886890"/>
              <a:ext cx="1323090" cy="134501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: 図形 45">
              <a:extLst>
                <a:ext uri="{FF2B5EF4-FFF2-40B4-BE49-F238E27FC236}">
                  <a16:creationId xmlns:a16="http://schemas.microsoft.com/office/drawing/2014/main" id="{5EAC0580-CA15-4C71-B688-9E5563804C10}"/>
                </a:ext>
              </a:extLst>
            </p:cNvPr>
            <p:cNvSpPr/>
            <p:nvPr/>
          </p:nvSpPr>
          <p:spPr>
            <a:xfrm rot="6789076">
              <a:off x="7189473" y="5022996"/>
              <a:ext cx="1052831" cy="31400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: 図形 46">
              <a:extLst>
                <a:ext uri="{FF2B5EF4-FFF2-40B4-BE49-F238E27FC236}">
                  <a16:creationId xmlns:a16="http://schemas.microsoft.com/office/drawing/2014/main" id="{B1746010-4AAB-43CF-B450-1176198907AA}"/>
                </a:ext>
              </a:extLst>
            </p:cNvPr>
            <p:cNvSpPr/>
            <p:nvPr/>
          </p:nvSpPr>
          <p:spPr>
            <a:xfrm rot="16966636" flipH="1">
              <a:off x="4275492" y="4306616"/>
              <a:ext cx="1439153" cy="18435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: 図形 69">
              <a:extLst>
                <a:ext uri="{FF2B5EF4-FFF2-40B4-BE49-F238E27FC236}">
                  <a16:creationId xmlns:a16="http://schemas.microsoft.com/office/drawing/2014/main" id="{99620C3D-1BF4-4CC7-BDE4-081979AE98B6}"/>
                </a:ext>
              </a:extLst>
            </p:cNvPr>
            <p:cNvSpPr/>
            <p:nvPr/>
          </p:nvSpPr>
          <p:spPr>
            <a:xfrm rot="4042763">
              <a:off x="6982950" y="4155150"/>
              <a:ext cx="1066593" cy="226842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: 図形 70">
              <a:extLst>
                <a:ext uri="{FF2B5EF4-FFF2-40B4-BE49-F238E27FC236}">
                  <a16:creationId xmlns:a16="http://schemas.microsoft.com/office/drawing/2014/main" id="{56897A66-8023-4A79-8F4F-9C4D4AC8781D}"/>
                </a:ext>
              </a:extLst>
            </p:cNvPr>
            <p:cNvSpPr/>
            <p:nvPr/>
          </p:nvSpPr>
          <p:spPr>
            <a:xfrm rot="4042763">
              <a:off x="7981922" y="5640577"/>
              <a:ext cx="1066593" cy="226842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: 図形 71">
              <a:extLst>
                <a:ext uri="{FF2B5EF4-FFF2-40B4-BE49-F238E27FC236}">
                  <a16:creationId xmlns:a16="http://schemas.microsoft.com/office/drawing/2014/main" id="{66EA824D-2E25-4FD8-8394-D4C57FCDA126}"/>
                </a:ext>
              </a:extLst>
            </p:cNvPr>
            <p:cNvSpPr/>
            <p:nvPr/>
          </p:nvSpPr>
          <p:spPr>
            <a:xfrm rot="17557237" flipH="1">
              <a:off x="3896028" y="5868747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: 図形 81">
              <a:extLst>
                <a:ext uri="{FF2B5EF4-FFF2-40B4-BE49-F238E27FC236}">
                  <a16:creationId xmlns:a16="http://schemas.microsoft.com/office/drawing/2014/main" id="{59821FB0-0BDA-4A97-94BC-DD57FC8CE995}"/>
                </a:ext>
              </a:extLst>
            </p:cNvPr>
            <p:cNvSpPr/>
            <p:nvPr/>
          </p:nvSpPr>
          <p:spPr>
            <a:xfrm rot="17557237" flipH="1">
              <a:off x="3498503" y="5698324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: 図形 82">
              <a:extLst>
                <a:ext uri="{FF2B5EF4-FFF2-40B4-BE49-F238E27FC236}">
                  <a16:creationId xmlns:a16="http://schemas.microsoft.com/office/drawing/2014/main" id="{08637478-FFF4-4C80-8846-20F00D38760E}"/>
                </a:ext>
              </a:extLst>
            </p:cNvPr>
            <p:cNvSpPr/>
            <p:nvPr/>
          </p:nvSpPr>
          <p:spPr>
            <a:xfrm rot="4042763">
              <a:off x="7808995" y="5842934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B1B7D082-0AE6-40DF-911B-0DCC8F2A0A89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5722201" y="2530628"/>
              <a:ext cx="132874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直線コネクタ 207">
              <a:extLst>
                <a:ext uri="{FF2B5EF4-FFF2-40B4-BE49-F238E27FC236}">
                  <a16:creationId xmlns:a16="http://schemas.microsoft.com/office/drawing/2014/main" id="{E948A8CD-B0FD-496F-8EB7-7DC9EB6FD48A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5969851" y="2530628"/>
              <a:ext cx="680627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直線コネクタ 209">
              <a:extLst>
                <a:ext uri="{FF2B5EF4-FFF2-40B4-BE49-F238E27FC236}">
                  <a16:creationId xmlns:a16="http://schemas.microsoft.com/office/drawing/2014/main" id="{A00C4D13-2859-4699-B8D7-C1B001B16AA2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6760294" y="2530628"/>
              <a:ext cx="132874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8973430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 advClick="0" advTm="5000"/>
    </mc:Choice>
    <mc:Fallback>
      <p:transition spd="slow" advClick="0" advTm="5000"/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BC498868-ECEE-40A2-9410-49B9E9BEF528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6" name="正方形/長方形 15">
              <a:extLst>
                <a:ext uri="{FF2B5EF4-FFF2-40B4-BE49-F238E27FC236}">
                  <a16:creationId xmlns:a16="http://schemas.microsoft.com/office/drawing/2014/main" id="{40B7F1F5-6B6B-41BA-B34E-9023059D731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テキスト ボックス 16">
              <a:extLst>
                <a:ext uri="{FF2B5EF4-FFF2-40B4-BE49-F238E27FC236}">
                  <a16:creationId xmlns:a16="http://schemas.microsoft.com/office/drawing/2014/main" id="{894C8CE9-F364-46BE-A282-5E6BD932011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59A55D54-55BE-410C-8E94-BCA143F3EA5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55948700"/>
      </p:ext>
    </p:extLst>
  </p:cSld>
  <p:clrMapOvr>
    <a:masterClrMapping/>
  </p:clrMapOvr>
  <p:transition advClick="0" advTm="500"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二等辺三角形 99">
            <a:extLst>
              <a:ext uri="{FF2B5EF4-FFF2-40B4-BE49-F238E27FC236}">
                <a16:creationId xmlns:a16="http://schemas.microsoft.com/office/drawing/2014/main" id="{9CB28020-8792-43BF-AAE9-575484650D6C}"/>
              </a:ext>
            </a:extLst>
          </p:cNvPr>
          <p:cNvSpPr/>
          <p:nvPr/>
        </p:nvSpPr>
        <p:spPr>
          <a:xfrm rot="1710432">
            <a:off x="4003037" y="606633"/>
            <a:ext cx="151464" cy="128645"/>
          </a:xfrm>
          <a:prstGeom prst="triangle">
            <a:avLst>
              <a:gd name="adj" fmla="val 1870"/>
            </a:avLst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B38C0D4D-03E1-42C4-B655-A4368D9505C0}"/>
              </a:ext>
            </a:extLst>
          </p:cNvPr>
          <p:cNvSpPr/>
          <p:nvPr/>
        </p:nvSpPr>
        <p:spPr>
          <a:xfrm>
            <a:off x="3761809" y="896287"/>
            <a:ext cx="230717" cy="49859"/>
          </a:xfrm>
          <a:custGeom>
            <a:avLst/>
            <a:gdLst>
              <a:gd name="connsiteX0" fmla="*/ 0 w 230717"/>
              <a:gd name="connsiteY0" fmla="*/ 42334 h 49859"/>
              <a:gd name="connsiteX1" fmla="*/ 154517 w 230717"/>
              <a:gd name="connsiteY1" fmla="*/ 46567 h 49859"/>
              <a:gd name="connsiteX2" fmla="*/ 230717 w 230717"/>
              <a:gd name="connsiteY2" fmla="*/ 0 h 4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717" h="49859">
                <a:moveTo>
                  <a:pt x="0" y="42334"/>
                </a:moveTo>
                <a:cubicBezTo>
                  <a:pt x="58032" y="47978"/>
                  <a:pt x="116064" y="53623"/>
                  <a:pt x="154517" y="46567"/>
                </a:cubicBezTo>
                <a:cubicBezTo>
                  <a:pt x="192970" y="39511"/>
                  <a:pt x="211843" y="19755"/>
                  <a:pt x="230717" y="0"/>
                </a:cubicBez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7" name="グループ化 146">
            <a:extLst>
              <a:ext uri="{FF2B5EF4-FFF2-40B4-BE49-F238E27FC236}">
                <a16:creationId xmlns:a16="http://schemas.microsoft.com/office/drawing/2014/main" id="{C9894835-9820-484F-A386-83AC5E6826C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48" name="正方形/長方形 147">
              <a:extLst>
                <a:ext uri="{FF2B5EF4-FFF2-40B4-BE49-F238E27FC236}">
                  <a16:creationId xmlns:a16="http://schemas.microsoft.com/office/drawing/2014/main" id="{01BDAFF1-FD37-4879-89A3-BF75089617A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テキスト ボックス 148">
              <a:extLst>
                <a:ext uri="{FF2B5EF4-FFF2-40B4-BE49-F238E27FC236}">
                  <a16:creationId xmlns:a16="http://schemas.microsoft.com/office/drawing/2014/main" id="{EFE5B7F8-01D7-4181-9317-913AB23E57F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50" name="テキスト ボックス 149">
              <a:extLst>
                <a:ext uri="{FF2B5EF4-FFF2-40B4-BE49-F238E27FC236}">
                  <a16:creationId xmlns:a16="http://schemas.microsoft.com/office/drawing/2014/main" id="{0ED6EBA2-EA79-4972-8346-C23857598F1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  <p:grpSp>
        <p:nvGrpSpPr>
          <p:cNvPr id="655" name="グループ化 654">
            <a:extLst>
              <a:ext uri="{FF2B5EF4-FFF2-40B4-BE49-F238E27FC236}">
                <a16:creationId xmlns:a16="http://schemas.microsoft.com/office/drawing/2014/main" id="{81BA87B9-7665-4885-8385-79D92D8B4AEC}"/>
              </a:ext>
            </a:extLst>
          </p:cNvPr>
          <p:cNvGrpSpPr/>
          <p:nvPr/>
        </p:nvGrpSpPr>
        <p:grpSpPr>
          <a:xfrm>
            <a:off x="86049" y="403155"/>
            <a:ext cx="5678304" cy="6212531"/>
            <a:chOff x="3418987" y="403155"/>
            <a:chExt cx="5678304" cy="6212531"/>
          </a:xfrm>
        </p:grpSpPr>
        <p:grpSp>
          <p:nvGrpSpPr>
            <p:cNvPr id="656" name="グループ化 655">
              <a:extLst>
                <a:ext uri="{FF2B5EF4-FFF2-40B4-BE49-F238E27FC236}">
                  <a16:creationId xmlns:a16="http://schemas.microsoft.com/office/drawing/2014/main" id="{348D4941-75CF-4908-867B-ED0E7038036B}"/>
                </a:ext>
              </a:extLst>
            </p:cNvPr>
            <p:cNvGrpSpPr/>
            <p:nvPr/>
          </p:nvGrpSpPr>
          <p:grpSpPr>
            <a:xfrm>
              <a:off x="4186502" y="403155"/>
              <a:ext cx="4158660" cy="6051690"/>
              <a:chOff x="4186502" y="403155"/>
              <a:chExt cx="4158660" cy="6051690"/>
            </a:xfrm>
          </p:grpSpPr>
          <p:sp>
            <p:nvSpPr>
              <p:cNvPr id="683" name="二等辺三角形 682">
                <a:extLst>
                  <a:ext uri="{FF2B5EF4-FFF2-40B4-BE49-F238E27FC236}">
                    <a16:creationId xmlns:a16="http://schemas.microsoft.com/office/drawing/2014/main" id="{B7C45F1B-9B9F-4053-B5AE-E6BDA1A31D29}"/>
                  </a:ext>
                </a:extLst>
              </p:cNvPr>
              <p:cNvSpPr/>
              <p:nvPr/>
            </p:nvSpPr>
            <p:spPr>
              <a:xfrm>
                <a:off x="4758266" y="4577853"/>
                <a:ext cx="2988733" cy="1876992"/>
              </a:xfrm>
              <a:prstGeom prst="triangle">
                <a:avLst/>
              </a:prstGeom>
              <a:solidFill>
                <a:srgbClr val="EEB3B9"/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84" name="グループ化 683">
                <a:extLst>
                  <a:ext uri="{FF2B5EF4-FFF2-40B4-BE49-F238E27FC236}">
                    <a16:creationId xmlns:a16="http://schemas.microsoft.com/office/drawing/2014/main" id="{60798E2B-92B3-46DA-BF02-F36DBAEF784C}"/>
                  </a:ext>
                </a:extLst>
              </p:cNvPr>
              <p:cNvGrpSpPr/>
              <p:nvPr/>
            </p:nvGrpSpPr>
            <p:grpSpPr>
              <a:xfrm rot="11584257" flipH="1">
                <a:off x="4284306" y="1977004"/>
                <a:ext cx="1380918" cy="2216131"/>
                <a:chOff x="6493009" y="812266"/>
                <a:chExt cx="1852153" cy="3148466"/>
              </a:xfrm>
            </p:grpSpPr>
            <p:sp>
              <p:nvSpPr>
                <p:cNvPr id="821" name="フリーフォーム: 図形 820">
                  <a:extLst>
                    <a:ext uri="{FF2B5EF4-FFF2-40B4-BE49-F238E27FC236}">
                      <a16:creationId xmlns:a16="http://schemas.microsoft.com/office/drawing/2014/main" id="{E471494E-0246-4CCB-8FB0-A2CBB112804E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2" name="フリーフォーム: 図形 821">
                  <a:extLst>
                    <a:ext uri="{FF2B5EF4-FFF2-40B4-BE49-F238E27FC236}">
                      <a16:creationId xmlns:a16="http://schemas.microsoft.com/office/drawing/2014/main" id="{9CD24032-01A9-4BD2-B062-F0D277445121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85" name="グループ化 684">
                <a:extLst>
                  <a:ext uri="{FF2B5EF4-FFF2-40B4-BE49-F238E27FC236}">
                    <a16:creationId xmlns:a16="http://schemas.microsoft.com/office/drawing/2014/main" id="{BB04AB97-C548-4BC6-8400-8ECFB897287E}"/>
                  </a:ext>
                </a:extLst>
              </p:cNvPr>
              <p:cNvGrpSpPr/>
              <p:nvPr/>
            </p:nvGrpSpPr>
            <p:grpSpPr>
              <a:xfrm rot="10015743">
                <a:off x="6842563" y="2111546"/>
                <a:ext cx="1380918" cy="2216131"/>
                <a:chOff x="6493009" y="812266"/>
                <a:chExt cx="1852153" cy="3148466"/>
              </a:xfrm>
            </p:grpSpPr>
            <p:sp>
              <p:nvSpPr>
                <p:cNvPr id="819" name="フリーフォーム: 図形 818">
                  <a:extLst>
                    <a:ext uri="{FF2B5EF4-FFF2-40B4-BE49-F238E27FC236}">
                      <a16:creationId xmlns:a16="http://schemas.microsoft.com/office/drawing/2014/main" id="{5F8CED69-6B14-4CBF-899F-8DC4A5582517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20" name="フリーフォーム: 図形 819">
                  <a:extLst>
                    <a:ext uri="{FF2B5EF4-FFF2-40B4-BE49-F238E27FC236}">
                      <a16:creationId xmlns:a16="http://schemas.microsoft.com/office/drawing/2014/main" id="{331A98DA-7BAE-49BA-862A-FD7132538882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86" name="台形 685">
                <a:extLst>
                  <a:ext uri="{FF2B5EF4-FFF2-40B4-BE49-F238E27FC236}">
                    <a16:creationId xmlns:a16="http://schemas.microsoft.com/office/drawing/2014/main" id="{6F8FE5B7-5F3F-46EE-B4C9-8E2BEEFDA724}"/>
                  </a:ext>
                </a:extLst>
              </p:cNvPr>
              <p:cNvSpPr/>
              <p:nvPr/>
            </p:nvSpPr>
            <p:spPr>
              <a:xfrm>
                <a:off x="5187950" y="4664075"/>
                <a:ext cx="2130324" cy="1120589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台形 686">
                <a:extLst>
                  <a:ext uri="{FF2B5EF4-FFF2-40B4-BE49-F238E27FC236}">
                    <a16:creationId xmlns:a16="http://schemas.microsoft.com/office/drawing/2014/main" id="{99BFEB83-96AB-43F7-8B25-906F910BCDA0}"/>
                  </a:ext>
                </a:extLst>
              </p:cNvPr>
              <p:cNvSpPr/>
              <p:nvPr/>
            </p:nvSpPr>
            <p:spPr>
              <a:xfrm>
                <a:off x="5363386" y="4672642"/>
                <a:ext cx="505624" cy="394336"/>
              </a:xfrm>
              <a:prstGeom prst="trapezoid">
                <a:avLst/>
              </a:prstGeom>
              <a:solidFill>
                <a:schemeClr val="bg1">
                  <a:lumMod val="9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台形 687">
                <a:extLst>
                  <a:ext uri="{FF2B5EF4-FFF2-40B4-BE49-F238E27FC236}">
                    <a16:creationId xmlns:a16="http://schemas.microsoft.com/office/drawing/2014/main" id="{A3B5E019-0F61-4B62-8EBE-61E8482F2078}"/>
                  </a:ext>
                </a:extLst>
              </p:cNvPr>
              <p:cNvSpPr/>
              <p:nvPr/>
            </p:nvSpPr>
            <p:spPr>
              <a:xfrm>
                <a:off x="6654985" y="4731514"/>
                <a:ext cx="484162" cy="332309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台形 688">
                <a:extLst>
                  <a:ext uri="{FF2B5EF4-FFF2-40B4-BE49-F238E27FC236}">
                    <a16:creationId xmlns:a16="http://schemas.microsoft.com/office/drawing/2014/main" id="{B3301851-22C1-44ED-9B67-819555F10011}"/>
                  </a:ext>
                </a:extLst>
              </p:cNvPr>
              <p:cNvSpPr/>
              <p:nvPr/>
            </p:nvSpPr>
            <p:spPr>
              <a:xfrm>
                <a:off x="6813709" y="5430464"/>
                <a:ext cx="508796" cy="354199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90" name="グループ化 689">
                <a:extLst>
                  <a:ext uri="{FF2B5EF4-FFF2-40B4-BE49-F238E27FC236}">
                    <a16:creationId xmlns:a16="http://schemas.microsoft.com/office/drawing/2014/main" id="{1513A7C6-FC81-489E-B11A-E4F616664337}"/>
                  </a:ext>
                </a:extLst>
              </p:cNvPr>
              <p:cNvGrpSpPr/>
              <p:nvPr/>
            </p:nvGrpSpPr>
            <p:grpSpPr>
              <a:xfrm>
                <a:off x="5665237" y="4713861"/>
                <a:ext cx="1253057" cy="360000"/>
                <a:chOff x="5831452" y="5615440"/>
                <a:chExt cx="1253057" cy="360000"/>
              </a:xfrm>
            </p:grpSpPr>
            <p:sp>
              <p:nvSpPr>
                <p:cNvPr id="817" name="正方形/長方形 816">
                  <a:extLst>
                    <a:ext uri="{FF2B5EF4-FFF2-40B4-BE49-F238E27FC236}">
                      <a16:creationId xmlns:a16="http://schemas.microsoft.com/office/drawing/2014/main" id="{1D5401AF-712B-4948-81AD-99FFD91C5213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8" name="正方形/長方形 817">
                  <a:extLst>
                    <a:ext uri="{FF2B5EF4-FFF2-40B4-BE49-F238E27FC236}">
                      <a16:creationId xmlns:a16="http://schemas.microsoft.com/office/drawing/2014/main" id="{B90E53BC-C30D-4227-A94F-C87D113BE870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91" name="台形 690">
                <a:extLst>
                  <a:ext uri="{FF2B5EF4-FFF2-40B4-BE49-F238E27FC236}">
                    <a16:creationId xmlns:a16="http://schemas.microsoft.com/office/drawing/2014/main" id="{DC9E5F4C-9C8B-46FB-8367-F6DAE49B5CB5}"/>
                  </a:ext>
                </a:extLst>
              </p:cNvPr>
              <p:cNvSpPr/>
              <p:nvPr/>
            </p:nvSpPr>
            <p:spPr>
              <a:xfrm>
                <a:off x="5273283" y="5063823"/>
                <a:ext cx="496299" cy="366641"/>
              </a:xfrm>
              <a:prstGeom prst="trapezoid">
                <a:avLst/>
              </a:prstGeom>
              <a:solidFill>
                <a:srgbClr val="99324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92" name="グループ化 691">
                <a:extLst>
                  <a:ext uri="{FF2B5EF4-FFF2-40B4-BE49-F238E27FC236}">
                    <a16:creationId xmlns:a16="http://schemas.microsoft.com/office/drawing/2014/main" id="{700BC800-1D88-40DC-BBC9-CA1965F7C756}"/>
                  </a:ext>
                </a:extLst>
              </p:cNvPr>
              <p:cNvGrpSpPr/>
              <p:nvPr/>
            </p:nvGrpSpPr>
            <p:grpSpPr>
              <a:xfrm flipH="1">
                <a:off x="5665237" y="5064695"/>
                <a:ext cx="1253057" cy="360000"/>
                <a:chOff x="5831452" y="5615440"/>
                <a:chExt cx="1253057" cy="360000"/>
              </a:xfrm>
            </p:grpSpPr>
            <p:sp>
              <p:nvSpPr>
                <p:cNvPr id="815" name="正方形/長方形 814">
                  <a:extLst>
                    <a:ext uri="{FF2B5EF4-FFF2-40B4-BE49-F238E27FC236}">
                      <a16:creationId xmlns:a16="http://schemas.microsoft.com/office/drawing/2014/main" id="{D5F05B9A-EF5F-40C8-9A67-73C9753E5805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6" name="正方形/長方形 815">
                  <a:extLst>
                    <a:ext uri="{FF2B5EF4-FFF2-40B4-BE49-F238E27FC236}">
                      <a16:creationId xmlns:a16="http://schemas.microsoft.com/office/drawing/2014/main" id="{650A1030-F4D5-4F2C-8952-C0321952C22B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93" name="グループ化 692">
                <a:extLst>
                  <a:ext uri="{FF2B5EF4-FFF2-40B4-BE49-F238E27FC236}">
                    <a16:creationId xmlns:a16="http://schemas.microsoft.com/office/drawing/2014/main" id="{A1DF35AF-B570-4F76-B8DB-49A481FB42CB}"/>
                  </a:ext>
                </a:extLst>
              </p:cNvPr>
              <p:cNvGrpSpPr/>
              <p:nvPr/>
            </p:nvGrpSpPr>
            <p:grpSpPr>
              <a:xfrm>
                <a:off x="5665237" y="5424664"/>
                <a:ext cx="1253057" cy="360000"/>
                <a:chOff x="5831452" y="5615440"/>
                <a:chExt cx="1253057" cy="360000"/>
              </a:xfrm>
            </p:grpSpPr>
            <p:sp>
              <p:nvSpPr>
                <p:cNvPr id="813" name="正方形/長方形 812">
                  <a:extLst>
                    <a:ext uri="{FF2B5EF4-FFF2-40B4-BE49-F238E27FC236}">
                      <a16:creationId xmlns:a16="http://schemas.microsoft.com/office/drawing/2014/main" id="{53449C91-A9E7-48B6-B653-9D30095F3E37}"/>
                    </a:ext>
                  </a:extLst>
                </p:cNvPr>
                <p:cNvSpPr/>
                <p:nvPr/>
              </p:nvSpPr>
              <p:spPr>
                <a:xfrm>
                  <a:off x="5831452" y="5615440"/>
                  <a:ext cx="628066" cy="360000"/>
                </a:xfrm>
                <a:prstGeom prst="rect">
                  <a:avLst/>
                </a:prstGeom>
                <a:solidFill>
                  <a:srgbClr val="99324A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4" name="正方形/長方形 813">
                  <a:extLst>
                    <a:ext uri="{FF2B5EF4-FFF2-40B4-BE49-F238E27FC236}">
                      <a16:creationId xmlns:a16="http://schemas.microsoft.com/office/drawing/2014/main" id="{CDCE7005-DCB4-4F88-A72F-3759B799290E}"/>
                    </a:ext>
                  </a:extLst>
                </p:cNvPr>
                <p:cNvSpPr/>
                <p:nvPr/>
              </p:nvSpPr>
              <p:spPr>
                <a:xfrm>
                  <a:off x="6456443" y="5615440"/>
                  <a:ext cx="628066" cy="360000"/>
                </a:xfrm>
                <a:prstGeom prst="rect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694" name="楕円 693">
                <a:extLst>
                  <a:ext uri="{FF2B5EF4-FFF2-40B4-BE49-F238E27FC236}">
                    <a16:creationId xmlns:a16="http://schemas.microsoft.com/office/drawing/2014/main" id="{9C3CC34C-EB1A-428E-8EA5-4908D8CB4283}"/>
                  </a:ext>
                </a:extLst>
              </p:cNvPr>
              <p:cNvSpPr/>
              <p:nvPr/>
            </p:nvSpPr>
            <p:spPr>
              <a:xfrm>
                <a:off x="5273283" y="1387347"/>
                <a:ext cx="2006600" cy="2229659"/>
              </a:xfrm>
              <a:prstGeom prst="ellipse">
                <a:avLst/>
              </a:prstGeom>
              <a:solidFill>
                <a:schemeClr val="tx1">
                  <a:lumMod val="95000"/>
                  <a:lumOff val="5000"/>
                </a:schemeClr>
              </a:solidFill>
              <a:ln>
                <a:solidFill>
                  <a:schemeClr val="tx1">
                    <a:lumMod val="95000"/>
                    <a:lumOff val="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二等辺三角形 90">
                <a:extLst>
                  <a:ext uri="{FF2B5EF4-FFF2-40B4-BE49-F238E27FC236}">
                    <a16:creationId xmlns:a16="http://schemas.microsoft.com/office/drawing/2014/main" id="{4D511204-E765-4CDB-964C-85CCF76ABE36}"/>
                  </a:ext>
                </a:extLst>
              </p:cNvPr>
              <p:cNvSpPr/>
              <p:nvPr/>
            </p:nvSpPr>
            <p:spPr>
              <a:xfrm rot="13940038" flipH="1">
                <a:off x="4936555" y="3579754"/>
                <a:ext cx="2079556" cy="1194523"/>
              </a:xfrm>
              <a:custGeom>
                <a:avLst/>
                <a:gdLst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0 w 2090365"/>
                  <a:gd name="connsiteY3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10075 w 2090365"/>
                  <a:gd name="connsiteY3" fmla="*/ 972287 h 985809"/>
                  <a:gd name="connsiteX4" fmla="*/ 0 w 2090365"/>
                  <a:gd name="connsiteY4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02196 w 2090365"/>
                  <a:gd name="connsiteY3" fmla="*/ 892803 h 985809"/>
                  <a:gd name="connsiteX4" fmla="*/ 0 w 2090365"/>
                  <a:gd name="connsiteY4" fmla="*/ 985809 h 985809"/>
                  <a:gd name="connsiteX0" fmla="*/ 0 w 2087896"/>
                  <a:gd name="connsiteY0" fmla="*/ 985809 h 1051889"/>
                  <a:gd name="connsiteX1" fmla="*/ 1032640 w 2087896"/>
                  <a:gd name="connsiteY1" fmla="*/ 0 h 1051889"/>
                  <a:gd name="connsiteX2" fmla="*/ 2087896 w 2087896"/>
                  <a:gd name="connsiteY2" fmla="*/ 1051889 h 1051889"/>
                  <a:gd name="connsiteX3" fmla="*/ 1002196 w 2087896"/>
                  <a:gd name="connsiteY3" fmla="*/ 892803 h 1051889"/>
                  <a:gd name="connsiteX4" fmla="*/ 0 w 2087896"/>
                  <a:gd name="connsiteY4" fmla="*/ 985809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57887 w 2026401"/>
                  <a:gd name="connsiteY3" fmla="*/ 937326 h 1051889"/>
                  <a:gd name="connsiteX4" fmla="*/ 0 w 2026401"/>
                  <a:gd name="connsiteY4" fmla="*/ 1023905 h 105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401" h="1051889">
                    <a:moveTo>
                      <a:pt x="0" y="1023905"/>
                    </a:moveTo>
                    <a:cubicBezTo>
                      <a:pt x="277152" y="622284"/>
                      <a:pt x="647430" y="341302"/>
                      <a:pt x="971145" y="0"/>
                    </a:cubicBezTo>
                    <a:lnTo>
                      <a:pt x="2026401" y="1051889"/>
                    </a:lnTo>
                    <a:lnTo>
                      <a:pt x="957887" y="937326"/>
                    </a:lnTo>
                    <a:cubicBezTo>
                      <a:pt x="644320" y="981027"/>
                      <a:pt x="313567" y="980204"/>
                      <a:pt x="0" y="1023905"/>
                    </a:cubicBezTo>
                    <a:close/>
                  </a:path>
                </a:pathLst>
              </a:custGeom>
              <a:solidFill>
                <a:srgbClr val="EEB3B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二等辺三角形 90">
                <a:extLst>
                  <a:ext uri="{FF2B5EF4-FFF2-40B4-BE49-F238E27FC236}">
                    <a16:creationId xmlns:a16="http://schemas.microsoft.com/office/drawing/2014/main" id="{B9EFE00F-5214-4270-B3C5-36EFE44ACEEC}"/>
                  </a:ext>
                </a:extLst>
              </p:cNvPr>
              <p:cNvSpPr/>
              <p:nvPr/>
            </p:nvSpPr>
            <p:spPr>
              <a:xfrm rot="7659962">
                <a:off x="5499421" y="3612987"/>
                <a:ext cx="2115089" cy="1125624"/>
              </a:xfrm>
              <a:custGeom>
                <a:avLst/>
                <a:gdLst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0 w 2090365"/>
                  <a:gd name="connsiteY3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10075 w 2090365"/>
                  <a:gd name="connsiteY3" fmla="*/ 972287 h 985809"/>
                  <a:gd name="connsiteX4" fmla="*/ 0 w 2090365"/>
                  <a:gd name="connsiteY4" fmla="*/ 985809 h 985809"/>
                  <a:gd name="connsiteX0" fmla="*/ 0 w 2090365"/>
                  <a:gd name="connsiteY0" fmla="*/ 985809 h 985809"/>
                  <a:gd name="connsiteX1" fmla="*/ 1032640 w 2090365"/>
                  <a:gd name="connsiteY1" fmla="*/ 0 h 985809"/>
                  <a:gd name="connsiteX2" fmla="*/ 2090365 w 2090365"/>
                  <a:gd name="connsiteY2" fmla="*/ 985809 h 985809"/>
                  <a:gd name="connsiteX3" fmla="*/ 1002196 w 2090365"/>
                  <a:gd name="connsiteY3" fmla="*/ 892803 h 985809"/>
                  <a:gd name="connsiteX4" fmla="*/ 0 w 2090365"/>
                  <a:gd name="connsiteY4" fmla="*/ 985809 h 985809"/>
                  <a:gd name="connsiteX0" fmla="*/ 0 w 2087896"/>
                  <a:gd name="connsiteY0" fmla="*/ 985809 h 1051889"/>
                  <a:gd name="connsiteX1" fmla="*/ 1032640 w 2087896"/>
                  <a:gd name="connsiteY1" fmla="*/ 0 h 1051889"/>
                  <a:gd name="connsiteX2" fmla="*/ 2087896 w 2087896"/>
                  <a:gd name="connsiteY2" fmla="*/ 1051889 h 1051889"/>
                  <a:gd name="connsiteX3" fmla="*/ 1002196 w 2087896"/>
                  <a:gd name="connsiteY3" fmla="*/ 892803 h 1051889"/>
                  <a:gd name="connsiteX4" fmla="*/ 0 w 2087896"/>
                  <a:gd name="connsiteY4" fmla="*/ 985809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  <a:gd name="connsiteX0" fmla="*/ 0 w 2026401"/>
                  <a:gd name="connsiteY0" fmla="*/ 1023905 h 1051889"/>
                  <a:gd name="connsiteX1" fmla="*/ 971145 w 2026401"/>
                  <a:gd name="connsiteY1" fmla="*/ 0 h 1051889"/>
                  <a:gd name="connsiteX2" fmla="*/ 2026401 w 2026401"/>
                  <a:gd name="connsiteY2" fmla="*/ 1051889 h 1051889"/>
                  <a:gd name="connsiteX3" fmla="*/ 940701 w 2026401"/>
                  <a:gd name="connsiteY3" fmla="*/ 892803 h 1051889"/>
                  <a:gd name="connsiteX4" fmla="*/ 0 w 2026401"/>
                  <a:gd name="connsiteY4" fmla="*/ 1023905 h 105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6401" h="1051889">
                    <a:moveTo>
                      <a:pt x="0" y="1023905"/>
                    </a:moveTo>
                    <a:cubicBezTo>
                      <a:pt x="277152" y="622284"/>
                      <a:pt x="647430" y="341302"/>
                      <a:pt x="971145" y="0"/>
                    </a:cubicBezTo>
                    <a:lnTo>
                      <a:pt x="2026401" y="1051889"/>
                    </a:lnTo>
                    <a:lnTo>
                      <a:pt x="940701" y="892803"/>
                    </a:lnTo>
                    <a:lnTo>
                      <a:pt x="0" y="1023905"/>
                    </a:lnTo>
                    <a:close/>
                  </a:path>
                </a:pathLst>
              </a:custGeom>
              <a:solidFill>
                <a:srgbClr val="EEB3B9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楕円 696">
                <a:extLst>
                  <a:ext uri="{FF2B5EF4-FFF2-40B4-BE49-F238E27FC236}">
                    <a16:creationId xmlns:a16="http://schemas.microsoft.com/office/drawing/2014/main" id="{BCED4721-4E4D-4B91-94C3-5DA3AFF9962B}"/>
                  </a:ext>
                </a:extLst>
              </p:cNvPr>
              <p:cNvSpPr/>
              <p:nvPr/>
            </p:nvSpPr>
            <p:spPr>
              <a:xfrm>
                <a:off x="5778565" y="2873713"/>
                <a:ext cx="1011597" cy="348581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正方形/長方形 697">
                <a:extLst>
                  <a:ext uri="{FF2B5EF4-FFF2-40B4-BE49-F238E27FC236}">
                    <a16:creationId xmlns:a16="http://schemas.microsoft.com/office/drawing/2014/main" id="{81F99EA4-7118-405E-B078-A6354D207511}"/>
                  </a:ext>
                </a:extLst>
              </p:cNvPr>
              <p:cNvSpPr/>
              <p:nvPr/>
            </p:nvSpPr>
            <p:spPr>
              <a:xfrm>
                <a:off x="6014546" y="2731758"/>
                <a:ext cx="524347" cy="667642"/>
              </a:xfrm>
              <a:prstGeom prst="rect">
                <a:avLst/>
              </a:prstGeom>
              <a:gradFill flip="none" rotWithShape="1">
                <a:gsLst>
                  <a:gs pos="99000">
                    <a:schemeClr val="accent2">
                      <a:lumMod val="5000"/>
                      <a:lumOff val="95000"/>
                    </a:schemeClr>
                  </a:gs>
                  <a:gs pos="0">
                    <a:schemeClr val="accent2">
                      <a:lumMod val="45000"/>
                      <a:lumOff val="55000"/>
                    </a:schemeClr>
                  </a:gs>
                  <a:gs pos="27000">
                    <a:schemeClr val="accent2">
                      <a:lumMod val="45000"/>
                      <a:lumOff val="55000"/>
                    </a:schemeClr>
                  </a:gs>
                  <a:gs pos="56000">
                    <a:schemeClr val="accent2">
                      <a:lumMod val="30000"/>
                      <a:lumOff val="70000"/>
                    </a:schemeClr>
                  </a:gs>
                </a:gsLst>
                <a:lin ang="5400000" scaled="1"/>
                <a:tileRect/>
              </a:gradFill>
              <a:ln>
                <a:solidFill>
                  <a:srgbClr val="F6E1D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楕円 698">
                <a:extLst>
                  <a:ext uri="{FF2B5EF4-FFF2-40B4-BE49-F238E27FC236}">
                    <a16:creationId xmlns:a16="http://schemas.microsoft.com/office/drawing/2014/main" id="{7C488F03-DC23-4B14-8ACA-A1C0ECCBA0B7}"/>
                  </a:ext>
                </a:extLst>
              </p:cNvPr>
              <p:cNvSpPr/>
              <p:nvPr/>
            </p:nvSpPr>
            <p:spPr>
              <a:xfrm>
                <a:off x="5384294" y="403155"/>
                <a:ext cx="1765806" cy="1070045"/>
              </a:xfrm>
              <a:prstGeom prst="ellipse">
                <a:avLst/>
              </a:pr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楕円 699">
                <a:extLst>
                  <a:ext uri="{FF2B5EF4-FFF2-40B4-BE49-F238E27FC236}">
                    <a16:creationId xmlns:a16="http://schemas.microsoft.com/office/drawing/2014/main" id="{684A8E8D-79C6-4091-9AD5-D6C94EF5FA1E}"/>
                  </a:ext>
                </a:extLst>
              </p:cNvPr>
              <p:cNvSpPr/>
              <p:nvPr/>
            </p:nvSpPr>
            <p:spPr>
              <a:xfrm>
                <a:off x="5524500" y="966788"/>
                <a:ext cx="1485900" cy="647700"/>
              </a:xfrm>
              <a:prstGeom prst="ellipse">
                <a:avLst/>
              </a:prstGeom>
              <a:solidFill>
                <a:srgbClr val="F6E1D0"/>
              </a:solidFill>
              <a:ln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台形 700">
                <a:extLst>
                  <a:ext uri="{FF2B5EF4-FFF2-40B4-BE49-F238E27FC236}">
                    <a16:creationId xmlns:a16="http://schemas.microsoft.com/office/drawing/2014/main" id="{0B6E7C92-87A7-4FAA-9472-9A3172C823CA}"/>
                  </a:ext>
                </a:extLst>
              </p:cNvPr>
              <p:cNvSpPr/>
              <p:nvPr/>
            </p:nvSpPr>
            <p:spPr>
              <a:xfrm>
                <a:off x="5372100" y="1320800"/>
                <a:ext cx="1778000" cy="681038"/>
              </a:xfrm>
              <a:prstGeom prst="trapezoid">
                <a:avLst/>
              </a:prstGeom>
              <a:solidFill>
                <a:srgbClr val="F6E1D0"/>
              </a:solidFill>
              <a:ln w="57150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台形 701">
                <a:extLst>
                  <a:ext uri="{FF2B5EF4-FFF2-40B4-BE49-F238E27FC236}">
                    <a16:creationId xmlns:a16="http://schemas.microsoft.com/office/drawing/2014/main" id="{29F97CF9-1639-419D-AA8C-E80FCB88CE2C}"/>
                  </a:ext>
                </a:extLst>
              </p:cNvPr>
              <p:cNvSpPr/>
              <p:nvPr/>
            </p:nvSpPr>
            <p:spPr>
              <a:xfrm rot="10800000">
                <a:off x="5372100" y="1770063"/>
                <a:ext cx="1778000" cy="811214"/>
              </a:xfrm>
              <a:prstGeom prst="trapezoid">
                <a:avLst>
                  <a:gd name="adj" fmla="val 37394"/>
                </a:avLst>
              </a:prstGeom>
              <a:solidFill>
                <a:srgbClr val="F6E1D0"/>
              </a:solidFill>
              <a:ln w="57150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楕円 702">
                <a:extLst>
                  <a:ext uri="{FF2B5EF4-FFF2-40B4-BE49-F238E27FC236}">
                    <a16:creationId xmlns:a16="http://schemas.microsoft.com/office/drawing/2014/main" id="{4F14F343-D76D-4C4C-9A2C-410C0EAFE50D}"/>
                  </a:ext>
                </a:extLst>
              </p:cNvPr>
              <p:cNvSpPr/>
              <p:nvPr/>
            </p:nvSpPr>
            <p:spPr>
              <a:xfrm>
                <a:off x="5650887" y="1905001"/>
                <a:ext cx="365738" cy="39370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楕円 703">
                <a:extLst>
                  <a:ext uri="{FF2B5EF4-FFF2-40B4-BE49-F238E27FC236}">
                    <a16:creationId xmlns:a16="http://schemas.microsoft.com/office/drawing/2014/main" id="{DCA0E405-683A-4425-A1A9-C7AB5B3FDFE2}"/>
                  </a:ext>
                </a:extLst>
              </p:cNvPr>
              <p:cNvSpPr/>
              <p:nvPr/>
            </p:nvSpPr>
            <p:spPr>
              <a:xfrm>
                <a:off x="5654040" y="1913117"/>
                <a:ext cx="362585" cy="399417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楕円 704">
                <a:extLst>
                  <a:ext uri="{FF2B5EF4-FFF2-40B4-BE49-F238E27FC236}">
                    <a16:creationId xmlns:a16="http://schemas.microsoft.com/office/drawing/2014/main" id="{ECC0AF0C-FA70-432E-B071-680FEB731AEF}"/>
                  </a:ext>
                </a:extLst>
              </p:cNvPr>
              <p:cNvSpPr/>
              <p:nvPr/>
            </p:nvSpPr>
            <p:spPr>
              <a:xfrm>
                <a:off x="5685293" y="1940171"/>
                <a:ext cx="293937" cy="333671"/>
              </a:xfrm>
              <a:prstGeom prst="ellipse">
                <a:avLst/>
              </a:prstGeom>
              <a:solidFill>
                <a:srgbClr val="E096C7"/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楕円 705">
                <a:extLst>
                  <a:ext uri="{FF2B5EF4-FFF2-40B4-BE49-F238E27FC236}">
                    <a16:creationId xmlns:a16="http://schemas.microsoft.com/office/drawing/2014/main" id="{5BFF0C20-BBA5-4AEE-B349-7AC57E5561C8}"/>
                  </a:ext>
                </a:extLst>
              </p:cNvPr>
              <p:cNvSpPr/>
              <p:nvPr/>
            </p:nvSpPr>
            <p:spPr>
              <a:xfrm>
                <a:off x="5760435" y="2029340"/>
                <a:ext cx="141537" cy="160669"/>
              </a:xfrm>
              <a:prstGeom prst="ellipse">
                <a:avLst/>
              </a:prstGeom>
              <a:solidFill>
                <a:srgbClr val="7030A0">
                  <a:alpha val="73000"/>
                </a:srgbClr>
              </a:solidFill>
              <a:ln>
                <a:solidFill>
                  <a:srgbClr val="E096C7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707" name="楕円 706">
                <a:extLst>
                  <a:ext uri="{FF2B5EF4-FFF2-40B4-BE49-F238E27FC236}">
                    <a16:creationId xmlns:a16="http://schemas.microsoft.com/office/drawing/2014/main" id="{13709229-4876-4DA4-9DE7-1245BE428D37}"/>
                  </a:ext>
                </a:extLst>
              </p:cNvPr>
              <p:cNvSpPr/>
              <p:nvPr/>
            </p:nvSpPr>
            <p:spPr>
              <a:xfrm>
                <a:off x="5670551" y="1913118"/>
                <a:ext cx="317147" cy="373200"/>
              </a:xfrm>
              <a:prstGeom prst="ellipse">
                <a:avLst/>
              </a:prstGeom>
              <a:noFill/>
              <a:ln w="9525">
                <a:solidFill>
                  <a:schemeClr val="bg2">
                    <a:lumMod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楕円 707">
                <a:extLst>
                  <a:ext uri="{FF2B5EF4-FFF2-40B4-BE49-F238E27FC236}">
                    <a16:creationId xmlns:a16="http://schemas.microsoft.com/office/drawing/2014/main" id="{CB1F4AC4-CFC2-4145-8CE6-6AFCB0A5F36B}"/>
                  </a:ext>
                </a:extLst>
              </p:cNvPr>
              <p:cNvSpPr/>
              <p:nvPr/>
            </p:nvSpPr>
            <p:spPr>
              <a:xfrm>
                <a:off x="5858934" y="1989668"/>
                <a:ext cx="59266" cy="59266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: 図形 708">
                <a:extLst>
                  <a:ext uri="{FF2B5EF4-FFF2-40B4-BE49-F238E27FC236}">
                    <a16:creationId xmlns:a16="http://schemas.microsoft.com/office/drawing/2014/main" id="{86FA3086-631B-4E1B-B155-3E1A43435496}"/>
                  </a:ext>
                </a:extLst>
              </p:cNvPr>
              <p:cNvSpPr/>
              <p:nvPr/>
            </p:nvSpPr>
            <p:spPr>
              <a:xfrm>
                <a:off x="5511413" y="1538151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rgbClr val="3937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0" name="フリーフォーム: 図形 709">
                <a:extLst>
                  <a:ext uri="{FF2B5EF4-FFF2-40B4-BE49-F238E27FC236}">
                    <a16:creationId xmlns:a16="http://schemas.microsoft.com/office/drawing/2014/main" id="{068E5BC4-F8D1-4444-B3E1-61F4D377EF2E}"/>
                  </a:ext>
                </a:extLst>
              </p:cNvPr>
              <p:cNvSpPr/>
              <p:nvPr/>
            </p:nvSpPr>
            <p:spPr>
              <a:xfrm rot="10438258" flipH="1">
                <a:off x="5733191" y="2306404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: 図形 710">
                <a:extLst>
                  <a:ext uri="{FF2B5EF4-FFF2-40B4-BE49-F238E27FC236}">
                    <a16:creationId xmlns:a16="http://schemas.microsoft.com/office/drawing/2014/main" id="{06F74DDC-F51F-4D45-B4C0-B1ED77359D63}"/>
                  </a:ext>
                </a:extLst>
              </p:cNvPr>
              <p:cNvSpPr/>
              <p:nvPr/>
            </p:nvSpPr>
            <p:spPr>
              <a:xfrm rot="10438258" flipH="1">
                <a:off x="5791923" y="2307988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: 図形 711">
                <a:extLst>
                  <a:ext uri="{FF2B5EF4-FFF2-40B4-BE49-F238E27FC236}">
                    <a16:creationId xmlns:a16="http://schemas.microsoft.com/office/drawing/2014/main" id="{3CCC3721-2B20-4F93-96FE-23051764123B}"/>
                  </a:ext>
                </a:extLst>
              </p:cNvPr>
              <p:cNvSpPr/>
              <p:nvPr/>
            </p:nvSpPr>
            <p:spPr>
              <a:xfrm rot="11161742">
                <a:off x="5871287" y="2298450"/>
                <a:ext cx="45719" cy="45719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: 図形 712">
                <a:extLst>
                  <a:ext uri="{FF2B5EF4-FFF2-40B4-BE49-F238E27FC236}">
                    <a16:creationId xmlns:a16="http://schemas.microsoft.com/office/drawing/2014/main" id="{2837B419-5CC4-4586-AFC2-7C10CEE39D5F}"/>
                  </a:ext>
                </a:extLst>
              </p:cNvPr>
              <p:cNvSpPr/>
              <p:nvPr/>
            </p:nvSpPr>
            <p:spPr>
              <a:xfrm rot="12026928">
                <a:off x="5726223" y="2243112"/>
                <a:ext cx="226586" cy="88544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: 図形 713">
                <a:extLst>
                  <a:ext uri="{FF2B5EF4-FFF2-40B4-BE49-F238E27FC236}">
                    <a16:creationId xmlns:a16="http://schemas.microsoft.com/office/drawing/2014/main" id="{1255C33D-C917-4650-A92A-4656BF64C361}"/>
                  </a:ext>
                </a:extLst>
              </p:cNvPr>
              <p:cNvSpPr/>
              <p:nvPr/>
            </p:nvSpPr>
            <p:spPr>
              <a:xfrm rot="21274108">
                <a:off x="5576549" y="1860515"/>
                <a:ext cx="472049" cy="248752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310" h="243614">
                    <a:moveTo>
                      <a:pt x="80" y="243424"/>
                    </a:moveTo>
                    <a:cubicBezTo>
                      <a:pt x="-1893" y="236125"/>
                      <a:pt x="32038" y="1295"/>
                      <a:pt x="215980" y="7"/>
                    </a:cubicBezTo>
                    <a:cubicBezTo>
                      <a:pt x="399922" y="-1281"/>
                      <a:pt x="458422" y="168827"/>
                      <a:pt x="461244" y="174471"/>
                    </a:cubicBezTo>
                    <a:cubicBezTo>
                      <a:pt x="464066" y="180115"/>
                      <a:pt x="376556" y="41239"/>
                      <a:pt x="227817" y="43800"/>
                    </a:cubicBezTo>
                    <a:cubicBezTo>
                      <a:pt x="79078" y="46361"/>
                      <a:pt x="2053" y="250723"/>
                      <a:pt x="80" y="243424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: 図形 714">
                <a:extLst>
                  <a:ext uri="{FF2B5EF4-FFF2-40B4-BE49-F238E27FC236}">
                    <a16:creationId xmlns:a16="http://schemas.microsoft.com/office/drawing/2014/main" id="{55C30740-3690-40A2-872B-6141926F03D3}"/>
                  </a:ext>
                </a:extLst>
              </p:cNvPr>
              <p:cNvSpPr/>
              <p:nvPr/>
            </p:nvSpPr>
            <p:spPr>
              <a:xfrm rot="21274108">
                <a:off x="5537146" y="1847722"/>
                <a:ext cx="525108" cy="238725"/>
              </a:xfrm>
              <a:custGeom>
                <a:avLst/>
                <a:gdLst>
                  <a:gd name="connsiteX0" fmla="*/ 41 w 465745"/>
                  <a:gd name="connsiteY0" fmla="*/ 245251 h 245369"/>
                  <a:gd name="connsiteX1" fmla="*/ 215941 w 465745"/>
                  <a:gd name="connsiteY1" fmla="*/ 1834 h 245369"/>
                  <a:gd name="connsiteX2" fmla="*/ 465708 w 465745"/>
                  <a:gd name="connsiteY2" fmla="*/ 128834 h 245369"/>
                  <a:gd name="connsiteX3" fmla="*/ 232875 w 465745"/>
                  <a:gd name="connsiteY3" fmla="*/ 35701 h 245369"/>
                  <a:gd name="connsiteX4" fmla="*/ 41 w 465745"/>
                  <a:gd name="connsiteY4" fmla="*/ 245251 h 245369"/>
                  <a:gd name="connsiteX0" fmla="*/ 41 w 461243"/>
                  <a:gd name="connsiteY0" fmla="*/ 243944 h 244059"/>
                  <a:gd name="connsiteX1" fmla="*/ 215941 w 461243"/>
                  <a:gd name="connsiteY1" fmla="*/ 527 h 244059"/>
                  <a:gd name="connsiteX2" fmla="*/ 461205 w 461243"/>
                  <a:gd name="connsiteY2" fmla="*/ 174991 h 244059"/>
                  <a:gd name="connsiteX3" fmla="*/ 232875 w 461243"/>
                  <a:gd name="connsiteY3" fmla="*/ 34394 h 244059"/>
                  <a:gd name="connsiteX4" fmla="*/ 41 w 461243"/>
                  <a:gd name="connsiteY4" fmla="*/ 243944 h 244059"/>
                  <a:gd name="connsiteX0" fmla="*/ 108 w 461310"/>
                  <a:gd name="connsiteY0" fmla="*/ 243420 h 243535"/>
                  <a:gd name="connsiteX1" fmla="*/ 216008 w 461310"/>
                  <a:gd name="connsiteY1" fmla="*/ 3 h 243535"/>
                  <a:gd name="connsiteX2" fmla="*/ 461272 w 461310"/>
                  <a:gd name="connsiteY2" fmla="*/ 174467 h 243535"/>
                  <a:gd name="connsiteX3" fmla="*/ 232942 w 461310"/>
                  <a:gd name="connsiteY3" fmla="*/ 33870 h 243535"/>
                  <a:gd name="connsiteX4" fmla="*/ 108 w 461310"/>
                  <a:gd name="connsiteY4" fmla="*/ 243420 h 243535"/>
                  <a:gd name="connsiteX0" fmla="*/ 153 w 461355"/>
                  <a:gd name="connsiteY0" fmla="*/ 243424 h 243539"/>
                  <a:gd name="connsiteX1" fmla="*/ 216053 w 461355"/>
                  <a:gd name="connsiteY1" fmla="*/ 7 h 243539"/>
                  <a:gd name="connsiteX2" fmla="*/ 461317 w 461355"/>
                  <a:gd name="connsiteY2" fmla="*/ 174471 h 243539"/>
                  <a:gd name="connsiteX3" fmla="*/ 232987 w 461355"/>
                  <a:gd name="connsiteY3" fmla="*/ 33874 h 243539"/>
                  <a:gd name="connsiteX4" fmla="*/ 153 w 461355"/>
                  <a:gd name="connsiteY4" fmla="*/ 243424 h 243539"/>
                  <a:gd name="connsiteX0" fmla="*/ 153 w 461354"/>
                  <a:gd name="connsiteY0" fmla="*/ 243424 h 243533"/>
                  <a:gd name="connsiteX1" fmla="*/ 216053 w 461354"/>
                  <a:gd name="connsiteY1" fmla="*/ 7 h 243533"/>
                  <a:gd name="connsiteX2" fmla="*/ 461317 w 461354"/>
                  <a:gd name="connsiteY2" fmla="*/ 174471 h 243533"/>
                  <a:gd name="connsiteX3" fmla="*/ 232987 w 461354"/>
                  <a:gd name="connsiteY3" fmla="*/ 33874 h 243533"/>
                  <a:gd name="connsiteX4" fmla="*/ 153 w 461354"/>
                  <a:gd name="connsiteY4" fmla="*/ 243424 h 243533"/>
                  <a:gd name="connsiteX0" fmla="*/ 80 w 461280"/>
                  <a:gd name="connsiteY0" fmla="*/ 243424 h 243613"/>
                  <a:gd name="connsiteX1" fmla="*/ 215980 w 461280"/>
                  <a:gd name="connsiteY1" fmla="*/ 7 h 243613"/>
                  <a:gd name="connsiteX2" fmla="*/ 461244 w 461280"/>
                  <a:gd name="connsiteY2" fmla="*/ 174471 h 243613"/>
                  <a:gd name="connsiteX3" fmla="*/ 227817 w 461280"/>
                  <a:gd name="connsiteY3" fmla="*/ 43800 h 243613"/>
                  <a:gd name="connsiteX4" fmla="*/ 80 w 461280"/>
                  <a:gd name="connsiteY4" fmla="*/ 243424 h 243613"/>
                  <a:gd name="connsiteX0" fmla="*/ 80 w 461310"/>
                  <a:gd name="connsiteY0" fmla="*/ 243424 h 243614"/>
                  <a:gd name="connsiteX1" fmla="*/ 215980 w 461310"/>
                  <a:gd name="connsiteY1" fmla="*/ 7 h 243614"/>
                  <a:gd name="connsiteX2" fmla="*/ 461244 w 461310"/>
                  <a:gd name="connsiteY2" fmla="*/ 174471 h 243614"/>
                  <a:gd name="connsiteX3" fmla="*/ 227817 w 461310"/>
                  <a:gd name="connsiteY3" fmla="*/ 43800 h 243614"/>
                  <a:gd name="connsiteX4" fmla="*/ 80 w 461310"/>
                  <a:gd name="connsiteY4" fmla="*/ 243424 h 243614"/>
                  <a:gd name="connsiteX0" fmla="*/ 710 w 461940"/>
                  <a:gd name="connsiteY0" fmla="*/ 253458 h 253742"/>
                  <a:gd name="connsiteX1" fmla="*/ 286131 w 461940"/>
                  <a:gd name="connsiteY1" fmla="*/ 6 h 253742"/>
                  <a:gd name="connsiteX2" fmla="*/ 461874 w 461940"/>
                  <a:gd name="connsiteY2" fmla="*/ 184505 h 253742"/>
                  <a:gd name="connsiteX3" fmla="*/ 228447 w 461940"/>
                  <a:gd name="connsiteY3" fmla="*/ 53834 h 253742"/>
                  <a:gd name="connsiteX4" fmla="*/ 710 w 461940"/>
                  <a:gd name="connsiteY4" fmla="*/ 253458 h 253742"/>
                  <a:gd name="connsiteX0" fmla="*/ 710 w 470190"/>
                  <a:gd name="connsiteY0" fmla="*/ 253824 h 254108"/>
                  <a:gd name="connsiteX1" fmla="*/ 286131 w 470190"/>
                  <a:gd name="connsiteY1" fmla="*/ 372 h 254108"/>
                  <a:gd name="connsiteX2" fmla="*/ 461874 w 470190"/>
                  <a:gd name="connsiteY2" fmla="*/ 184871 h 254108"/>
                  <a:gd name="connsiteX3" fmla="*/ 228447 w 470190"/>
                  <a:gd name="connsiteY3" fmla="*/ 54200 h 254108"/>
                  <a:gd name="connsiteX4" fmla="*/ 710 w 470190"/>
                  <a:gd name="connsiteY4" fmla="*/ 253824 h 254108"/>
                  <a:gd name="connsiteX0" fmla="*/ 430 w 499662"/>
                  <a:gd name="connsiteY0" fmla="*/ 255290 h 255600"/>
                  <a:gd name="connsiteX1" fmla="*/ 285851 w 499662"/>
                  <a:gd name="connsiteY1" fmla="*/ 1838 h 255600"/>
                  <a:gd name="connsiteX2" fmla="*/ 499632 w 499662"/>
                  <a:gd name="connsiteY2" fmla="*/ 135823 h 255600"/>
                  <a:gd name="connsiteX3" fmla="*/ 228167 w 499662"/>
                  <a:gd name="connsiteY3" fmla="*/ 55666 h 255600"/>
                  <a:gd name="connsiteX4" fmla="*/ 430 w 499662"/>
                  <a:gd name="connsiteY4" fmla="*/ 255290 h 255600"/>
                  <a:gd name="connsiteX0" fmla="*/ 1 w 499233"/>
                  <a:gd name="connsiteY0" fmla="*/ 258876 h 259227"/>
                  <a:gd name="connsiteX1" fmla="*/ 225510 w 499233"/>
                  <a:gd name="connsiteY1" fmla="*/ 1798 h 259227"/>
                  <a:gd name="connsiteX2" fmla="*/ 499203 w 499233"/>
                  <a:gd name="connsiteY2" fmla="*/ 139409 h 259227"/>
                  <a:gd name="connsiteX3" fmla="*/ 227738 w 499233"/>
                  <a:gd name="connsiteY3" fmla="*/ 59252 h 259227"/>
                  <a:gd name="connsiteX4" fmla="*/ 1 w 499233"/>
                  <a:gd name="connsiteY4" fmla="*/ 258876 h 259227"/>
                  <a:gd name="connsiteX0" fmla="*/ 1 w 499233"/>
                  <a:gd name="connsiteY0" fmla="*/ 258027 h 258378"/>
                  <a:gd name="connsiteX1" fmla="*/ 225510 w 499233"/>
                  <a:gd name="connsiteY1" fmla="*/ 949 h 258378"/>
                  <a:gd name="connsiteX2" fmla="*/ 499203 w 499233"/>
                  <a:gd name="connsiteY2" fmla="*/ 138560 h 258378"/>
                  <a:gd name="connsiteX3" fmla="*/ 227738 w 499233"/>
                  <a:gd name="connsiteY3" fmla="*/ 58403 h 258378"/>
                  <a:gd name="connsiteX4" fmla="*/ 1 w 499233"/>
                  <a:gd name="connsiteY4" fmla="*/ 258027 h 258378"/>
                  <a:gd name="connsiteX0" fmla="*/ 0 w 513161"/>
                  <a:gd name="connsiteY0" fmla="*/ 229779 h 230178"/>
                  <a:gd name="connsiteX1" fmla="*/ 239437 w 513161"/>
                  <a:gd name="connsiteY1" fmla="*/ 1097 h 230178"/>
                  <a:gd name="connsiteX2" fmla="*/ 513130 w 513161"/>
                  <a:gd name="connsiteY2" fmla="*/ 138708 h 230178"/>
                  <a:gd name="connsiteX3" fmla="*/ 241665 w 513161"/>
                  <a:gd name="connsiteY3" fmla="*/ 58551 h 230178"/>
                  <a:gd name="connsiteX4" fmla="*/ 0 w 513161"/>
                  <a:gd name="connsiteY4" fmla="*/ 229779 h 230178"/>
                  <a:gd name="connsiteX0" fmla="*/ 1 w 513162"/>
                  <a:gd name="connsiteY0" fmla="*/ 233395 h 233794"/>
                  <a:gd name="connsiteX1" fmla="*/ 239438 w 513162"/>
                  <a:gd name="connsiteY1" fmla="*/ 4713 h 233794"/>
                  <a:gd name="connsiteX2" fmla="*/ 513131 w 513162"/>
                  <a:gd name="connsiteY2" fmla="*/ 142324 h 233794"/>
                  <a:gd name="connsiteX3" fmla="*/ 241666 w 513162"/>
                  <a:gd name="connsiteY3" fmla="*/ 62167 h 233794"/>
                  <a:gd name="connsiteX4" fmla="*/ 1 w 513162"/>
                  <a:gd name="connsiteY4" fmla="*/ 233395 h 233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3162" h="233794">
                    <a:moveTo>
                      <a:pt x="1" y="233395"/>
                    </a:moveTo>
                    <a:cubicBezTo>
                      <a:pt x="-370" y="223819"/>
                      <a:pt x="73120" y="39262"/>
                      <a:pt x="239438" y="4713"/>
                    </a:cubicBezTo>
                    <a:cubicBezTo>
                      <a:pt x="405756" y="-29836"/>
                      <a:pt x="510309" y="136680"/>
                      <a:pt x="513131" y="142324"/>
                    </a:cubicBezTo>
                    <a:cubicBezTo>
                      <a:pt x="515953" y="147968"/>
                      <a:pt x="327188" y="46989"/>
                      <a:pt x="241666" y="62167"/>
                    </a:cubicBezTo>
                    <a:cubicBezTo>
                      <a:pt x="156144" y="77345"/>
                      <a:pt x="372" y="242971"/>
                      <a:pt x="1" y="233395"/>
                    </a:cubicBezTo>
                    <a:close/>
                  </a:path>
                </a:pathLst>
              </a:custGeom>
              <a:solidFill>
                <a:srgbClr val="2A2A2F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: 図形 715">
                <a:extLst>
                  <a:ext uri="{FF2B5EF4-FFF2-40B4-BE49-F238E27FC236}">
                    <a16:creationId xmlns:a16="http://schemas.microsoft.com/office/drawing/2014/main" id="{2FF99E5E-1BF4-45DC-AB8C-5807B83D1BCC}"/>
                  </a:ext>
                </a:extLst>
              </p:cNvPr>
              <p:cNvSpPr/>
              <p:nvPr/>
            </p:nvSpPr>
            <p:spPr>
              <a:xfrm rot="14131526" flipH="1">
                <a:off x="5494515" y="1942939"/>
                <a:ext cx="116516" cy="83904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17" name="グループ化 716">
                <a:extLst>
                  <a:ext uri="{FF2B5EF4-FFF2-40B4-BE49-F238E27FC236}">
                    <a16:creationId xmlns:a16="http://schemas.microsoft.com/office/drawing/2014/main" id="{B92A1778-9722-45F1-BDCE-200D1B0ACB5C}"/>
                  </a:ext>
                </a:extLst>
              </p:cNvPr>
              <p:cNvGrpSpPr/>
              <p:nvPr/>
            </p:nvGrpSpPr>
            <p:grpSpPr>
              <a:xfrm flipH="1">
                <a:off x="6482371" y="1500051"/>
                <a:ext cx="551433" cy="815556"/>
                <a:chOff x="5510821" y="1538151"/>
                <a:chExt cx="551433" cy="815556"/>
              </a:xfrm>
            </p:grpSpPr>
            <p:sp>
              <p:nvSpPr>
                <p:cNvPr id="799" name="楕円 798">
                  <a:extLst>
                    <a:ext uri="{FF2B5EF4-FFF2-40B4-BE49-F238E27FC236}">
                      <a16:creationId xmlns:a16="http://schemas.microsoft.com/office/drawing/2014/main" id="{39748654-2193-468B-90DD-D133052345BB}"/>
                    </a:ext>
                  </a:extLst>
                </p:cNvPr>
                <p:cNvSpPr/>
                <p:nvPr/>
              </p:nvSpPr>
              <p:spPr>
                <a:xfrm>
                  <a:off x="5650887" y="1905001"/>
                  <a:ext cx="365738" cy="3937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0" name="楕円 799">
                  <a:extLst>
                    <a:ext uri="{FF2B5EF4-FFF2-40B4-BE49-F238E27FC236}">
                      <a16:creationId xmlns:a16="http://schemas.microsoft.com/office/drawing/2014/main" id="{766D86C5-E733-4ED6-9224-E8D9E5CBA95A}"/>
                    </a:ext>
                  </a:extLst>
                </p:cNvPr>
                <p:cNvSpPr/>
                <p:nvPr/>
              </p:nvSpPr>
              <p:spPr>
                <a:xfrm>
                  <a:off x="5654040" y="1913117"/>
                  <a:ext cx="362585" cy="39941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1" name="楕円 800">
                  <a:extLst>
                    <a:ext uri="{FF2B5EF4-FFF2-40B4-BE49-F238E27FC236}">
                      <a16:creationId xmlns:a16="http://schemas.microsoft.com/office/drawing/2014/main" id="{413D3582-19B3-4FCD-8B92-2B8C7D98AC4C}"/>
                    </a:ext>
                  </a:extLst>
                </p:cNvPr>
                <p:cNvSpPr/>
                <p:nvPr/>
              </p:nvSpPr>
              <p:spPr>
                <a:xfrm>
                  <a:off x="5685293" y="1940171"/>
                  <a:ext cx="293937" cy="333671"/>
                </a:xfrm>
                <a:prstGeom prst="ellipse">
                  <a:avLst/>
                </a:prstGeom>
                <a:solidFill>
                  <a:srgbClr val="E096C7"/>
                </a:solidFill>
                <a:ln>
                  <a:solidFill>
                    <a:srgbClr val="E096C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2" name="楕円 801">
                  <a:extLst>
                    <a:ext uri="{FF2B5EF4-FFF2-40B4-BE49-F238E27FC236}">
                      <a16:creationId xmlns:a16="http://schemas.microsoft.com/office/drawing/2014/main" id="{85B60E5B-52DC-4250-9049-5B45AED8ED48}"/>
                    </a:ext>
                  </a:extLst>
                </p:cNvPr>
                <p:cNvSpPr/>
                <p:nvPr/>
              </p:nvSpPr>
              <p:spPr>
                <a:xfrm>
                  <a:off x="5760435" y="2029340"/>
                  <a:ext cx="141537" cy="160669"/>
                </a:xfrm>
                <a:prstGeom prst="ellipse">
                  <a:avLst/>
                </a:prstGeom>
                <a:solidFill>
                  <a:srgbClr val="7030A0">
                    <a:alpha val="73000"/>
                  </a:srgbClr>
                </a:solidFill>
                <a:ln>
                  <a:solidFill>
                    <a:srgbClr val="E096C7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803" name="楕円 802">
                  <a:extLst>
                    <a:ext uri="{FF2B5EF4-FFF2-40B4-BE49-F238E27FC236}">
                      <a16:creationId xmlns:a16="http://schemas.microsoft.com/office/drawing/2014/main" id="{F03BC5B6-0FBF-46F0-86CC-293BDA3860FC}"/>
                    </a:ext>
                  </a:extLst>
                </p:cNvPr>
                <p:cNvSpPr/>
                <p:nvPr/>
              </p:nvSpPr>
              <p:spPr>
                <a:xfrm>
                  <a:off x="5670551" y="1913118"/>
                  <a:ext cx="317147" cy="373200"/>
                </a:xfrm>
                <a:prstGeom prst="ellipse">
                  <a:avLst/>
                </a:prstGeom>
                <a:noFill/>
                <a:ln w="9525">
                  <a:solidFill>
                    <a:schemeClr val="bg2">
                      <a:lumMod val="50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4" name="楕円 803">
                  <a:extLst>
                    <a:ext uri="{FF2B5EF4-FFF2-40B4-BE49-F238E27FC236}">
                      <a16:creationId xmlns:a16="http://schemas.microsoft.com/office/drawing/2014/main" id="{CB78B02C-0565-45FC-91CB-181C8A9153B3}"/>
                    </a:ext>
                  </a:extLst>
                </p:cNvPr>
                <p:cNvSpPr/>
                <p:nvPr/>
              </p:nvSpPr>
              <p:spPr>
                <a:xfrm>
                  <a:off x="5858934" y="1989668"/>
                  <a:ext cx="59266" cy="59266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5" name="フリーフォーム: 図形 804">
                  <a:extLst>
                    <a:ext uri="{FF2B5EF4-FFF2-40B4-BE49-F238E27FC236}">
                      <a16:creationId xmlns:a16="http://schemas.microsoft.com/office/drawing/2014/main" id="{751C58C1-0E2D-466A-A1A2-3E0E7F282A5B}"/>
                    </a:ext>
                  </a:extLst>
                </p:cNvPr>
                <p:cNvSpPr/>
                <p:nvPr/>
              </p:nvSpPr>
              <p:spPr>
                <a:xfrm>
                  <a:off x="5511413" y="1538151"/>
                  <a:ext cx="515544" cy="20554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solidFill>
                    <a:srgbClr val="3937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6" name="フリーフォーム: 図形 805">
                  <a:extLst>
                    <a:ext uri="{FF2B5EF4-FFF2-40B4-BE49-F238E27FC236}">
                      <a16:creationId xmlns:a16="http://schemas.microsoft.com/office/drawing/2014/main" id="{87E34478-89DA-410F-A1E3-BA9B7ECEF165}"/>
                    </a:ext>
                  </a:extLst>
                </p:cNvPr>
                <p:cNvSpPr/>
                <p:nvPr/>
              </p:nvSpPr>
              <p:spPr>
                <a:xfrm rot="10438258" flipH="1">
                  <a:off x="5733191" y="2306404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7" name="フリーフォーム: 図形 806">
                  <a:extLst>
                    <a:ext uri="{FF2B5EF4-FFF2-40B4-BE49-F238E27FC236}">
                      <a16:creationId xmlns:a16="http://schemas.microsoft.com/office/drawing/2014/main" id="{AC83C616-9E7E-4357-B46E-A1008A9DBEDE}"/>
                    </a:ext>
                  </a:extLst>
                </p:cNvPr>
                <p:cNvSpPr/>
                <p:nvPr/>
              </p:nvSpPr>
              <p:spPr>
                <a:xfrm rot="10438258" flipH="1">
                  <a:off x="5791923" y="2307988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8" name="フリーフォーム: 図形 807">
                  <a:extLst>
                    <a:ext uri="{FF2B5EF4-FFF2-40B4-BE49-F238E27FC236}">
                      <a16:creationId xmlns:a16="http://schemas.microsoft.com/office/drawing/2014/main" id="{1A566F8A-B933-4418-8DF3-048D2437372A}"/>
                    </a:ext>
                  </a:extLst>
                </p:cNvPr>
                <p:cNvSpPr/>
                <p:nvPr/>
              </p:nvSpPr>
              <p:spPr>
                <a:xfrm rot="11161742">
                  <a:off x="5871287" y="2298450"/>
                  <a:ext cx="45719" cy="45719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09" name="フリーフォーム: 図形 808">
                  <a:extLst>
                    <a:ext uri="{FF2B5EF4-FFF2-40B4-BE49-F238E27FC236}">
                      <a16:creationId xmlns:a16="http://schemas.microsoft.com/office/drawing/2014/main" id="{0ABF57AD-1A9E-42BD-9A8C-6462930E60C1}"/>
                    </a:ext>
                  </a:extLst>
                </p:cNvPr>
                <p:cNvSpPr/>
                <p:nvPr/>
              </p:nvSpPr>
              <p:spPr>
                <a:xfrm rot="12026928">
                  <a:off x="5726223" y="2243112"/>
                  <a:ext cx="226586" cy="88544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0" name="フリーフォーム: 図形 809">
                  <a:extLst>
                    <a:ext uri="{FF2B5EF4-FFF2-40B4-BE49-F238E27FC236}">
                      <a16:creationId xmlns:a16="http://schemas.microsoft.com/office/drawing/2014/main" id="{6F3486A5-0140-4835-BFF3-532958AD3D93}"/>
                    </a:ext>
                  </a:extLst>
                </p:cNvPr>
                <p:cNvSpPr/>
                <p:nvPr/>
              </p:nvSpPr>
              <p:spPr>
                <a:xfrm rot="21274108">
                  <a:off x="5576549" y="1860515"/>
                  <a:ext cx="472049" cy="248752"/>
                </a:xfrm>
                <a:custGeom>
                  <a:avLst/>
                  <a:gdLst>
                    <a:gd name="connsiteX0" fmla="*/ 41 w 465745"/>
                    <a:gd name="connsiteY0" fmla="*/ 245251 h 245369"/>
                    <a:gd name="connsiteX1" fmla="*/ 215941 w 465745"/>
                    <a:gd name="connsiteY1" fmla="*/ 1834 h 245369"/>
                    <a:gd name="connsiteX2" fmla="*/ 465708 w 465745"/>
                    <a:gd name="connsiteY2" fmla="*/ 128834 h 245369"/>
                    <a:gd name="connsiteX3" fmla="*/ 232875 w 465745"/>
                    <a:gd name="connsiteY3" fmla="*/ 35701 h 245369"/>
                    <a:gd name="connsiteX4" fmla="*/ 41 w 465745"/>
                    <a:gd name="connsiteY4" fmla="*/ 245251 h 245369"/>
                    <a:gd name="connsiteX0" fmla="*/ 41 w 461243"/>
                    <a:gd name="connsiteY0" fmla="*/ 243944 h 244059"/>
                    <a:gd name="connsiteX1" fmla="*/ 215941 w 461243"/>
                    <a:gd name="connsiteY1" fmla="*/ 527 h 244059"/>
                    <a:gd name="connsiteX2" fmla="*/ 461205 w 461243"/>
                    <a:gd name="connsiteY2" fmla="*/ 174991 h 244059"/>
                    <a:gd name="connsiteX3" fmla="*/ 232875 w 461243"/>
                    <a:gd name="connsiteY3" fmla="*/ 34394 h 244059"/>
                    <a:gd name="connsiteX4" fmla="*/ 41 w 461243"/>
                    <a:gd name="connsiteY4" fmla="*/ 243944 h 244059"/>
                    <a:gd name="connsiteX0" fmla="*/ 108 w 461310"/>
                    <a:gd name="connsiteY0" fmla="*/ 243420 h 243535"/>
                    <a:gd name="connsiteX1" fmla="*/ 216008 w 461310"/>
                    <a:gd name="connsiteY1" fmla="*/ 3 h 243535"/>
                    <a:gd name="connsiteX2" fmla="*/ 461272 w 461310"/>
                    <a:gd name="connsiteY2" fmla="*/ 174467 h 243535"/>
                    <a:gd name="connsiteX3" fmla="*/ 232942 w 461310"/>
                    <a:gd name="connsiteY3" fmla="*/ 33870 h 243535"/>
                    <a:gd name="connsiteX4" fmla="*/ 108 w 461310"/>
                    <a:gd name="connsiteY4" fmla="*/ 243420 h 243535"/>
                    <a:gd name="connsiteX0" fmla="*/ 153 w 461355"/>
                    <a:gd name="connsiteY0" fmla="*/ 243424 h 243539"/>
                    <a:gd name="connsiteX1" fmla="*/ 216053 w 461355"/>
                    <a:gd name="connsiteY1" fmla="*/ 7 h 243539"/>
                    <a:gd name="connsiteX2" fmla="*/ 461317 w 461355"/>
                    <a:gd name="connsiteY2" fmla="*/ 174471 h 243539"/>
                    <a:gd name="connsiteX3" fmla="*/ 232987 w 461355"/>
                    <a:gd name="connsiteY3" fmla="*/ 33874 h 243539"/>
                    <a:gd name="connsiteX4" fmla="*/ 153 w 461355"/>
                    <a:gd name="connsiteY4" fmla="*/ 243424 h 243539"/>
                    <a:gd name="connsiteX0" fmla="*/ 153 w 461354"/>
                    <a:gd name="connsiteY0" fmla="*/ 243424 h 243533"/>
                    <a:gd name="connsiteX1" fmla="*/ 216053 w 461354"/>
                    <a:gd name="connsiteY1" fmla="*/ 7 h 243533"/>
                    <a:gd name="connsiteX2" fmla="*/ 461317 w 461354"/>
                    <a:gd name="connsiteY2" fmla="*/ 174471 h 243533"/>
                    <a:gd name="connsiteX3" fmla="*/ 232987 w 461354"/>
                    <a:gd name="connsiteY3" fmla="*/ 33874 h 243533"/>
                    <a:gd name="connsiteX4" fmla="*/ 153 w 461354"/>
                    <a:gd name="connsiteY4" fmla="*/ 243424 h 243533"/>
                    <a:gd name="connsiteX0" fmla="*/ 80 w 461280"/>
                    <a:gd name="connsiteY0" fmla="*/ 243424 h 243613"/>
                    <a:gd name="connsiteX1" fmla="*/ 215980 w 461280"/>
                    <a:gd name="connsiteY1" fmla="*/ 7 h 243613"/>
                    <a:gd name="connsiteX2" fmla="*/ 461244 w 461280"/>
                    <a:gd name="connsiteY2" fmla="*/ 174471 h 243613"/>
                    <a:gd name="connsiteX3" fmla="*/ 227817 w 461280"/>
                    <a:gd name="connsiteY3" fmla="*/ 43800 h 243613"/>
                    <a:gd name="connsiteX4" fmla="*/ 80 w 461280"/>
                    <a:gd name="connsiteY4" fmla="*/ 243424 h 243613"/>
                    <a:gd name="connsiteX0" fmla="*/ 80 w 461310"/>
                    <a:gd name="connsiteY0" fmla="*/ 243424 h 243614"/>
                    <a:gd name="connsiteX1" fmla="*/ 215980 w 461310"/>
                    <a:gd name="connsiteY1" fmla="*/ 7 h 243614"/>
                    <a:gd name="connsiteX2" fmla="*/ 461244 w 461310"/>
                    <a:gd name="connsiteY2" fmla="*/ 174471 h 243614"/>
                    <a:gd name="connsiteX3" fmla="*/ 227817 w 461310"/>
                    <a:gd name="connsiteY3" fmla="*/ 43800 h 243614"/>
                    <a:gd name="connsiteX4" fmla="*/ 80 w 461310"/>
                    <a:gd name="connsiteY4" fmla="*/ 243424 h 2436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310" h="243614">
                      <a:moveTo>
                        <a:pt x="80" y="243424"/>
                      </a:moveTo>
                      <a:cubicBezTo>
                        <a:pt x="-1893" y="236125"/>
                        <a:pt x="32038" y="1295"/>
                        <a:pt x="215980" y="7"/>
                      </a:cubicBezTo>
                      <a:cubicBezTo>
                        <a:pt x="399922" y="-1281"/>
                        <a:pt x="458422" y="168827"/>
                        <a:pt x="461244" y="174471"/>
                      </a:cubicBezTo>
                      <a:cubicBezTo>
                        <a:pt x="464066" y="180115"/>
                        <a:pt x="376556" y="41239"/>
                        <a:pt x="227817" y="43800"/>
                      </a:cubicBezTo>
                      <a:cubicBezTo>
                        <a:pt x="79078" y="46361"/>
                        <a:pt x="2053" y="250723"/>
                        <a:pt x="80" y="243424"/>
                      </a:cubicBezTo>
                      <a:close/>
                    </a:path>
                  </a:pathLst>
                </a:custGeom>
                <a:solidFill>
                  <a:srgbClr val="2A2A2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1" name="フリーフォーム: 図形 810">
                  <a:extLst>
                    <a:ext uri="{FF2B5EF4-FFF2-40B4-BE49-F238E27FC236}">
                      <a16:creationId xmlns:a16="http://schemas.microsoft.com/office/drawing/2014/main" id="{85745D5F-7EFA-4DE3-8C24-83816063F4DD}"/>
                    </a:ext>
                  </a:extLst>
                </p:cNvPr>
                <p:cNvSpPr/>
                <p:nvPr/>
              </p:nvSpPr>
              <p:spPr>
                <a:xfrm rot="21274108">
                  <a:off x="5537146" y="1847722"/>
                  <a:ext cx="525108" cy="238725"/>
                </a:xfrm>
                <a:custGeom>
                  <a:avLst/>
                  <a:gdLst>
                    <a:gd name="connsiteX0" fmla="*/ 41 w 465745"/>
                    <a:gd name="connsiteY0" fmla="*/ 245251 h 245369"/>
                    <a:gd name="connsiteX1" fmla="*/ 215941 w 465745"/>
                    <a:gd name="connsiteY1" fmla="*/ 1834 h 245369"/>
                    <a:gd name="connsiteX2" fmla="*/ 465708 w 465745"/>
                    <a:gd name="connsiteY2" fmla="*/ 128834 h 245369"/>
                    <a:gd name="connsiteX3" fmla="*/ 232875 w 465745"/>
                    <a:gd name="connsiteY3" fmla="*/ 35701 h 245369"/>
                    <a:gd name="connsiteX4" fmla="*/ 41 w 465745"/>
                    <a:gd name="connsiteY4" fmla="*/ 245251 h 245369"/>
                    <a:gd name="connsiteX0" fmla="*/ 41 w 461243"/>
                    <a:gd name="connsiteY0" fmla="*/ 243944 h 244059"/>
                    <a:gd name="connsiteX1" fmla="*/ 215941 w 461243"/>
                    <a:gd name="connsiteY1" fmla="*/ 527 h 244059"/>
                    <a:gd name="connsiteX2" fmla="*/ 461205 w 461243"/>
                    <a:gd name="connsiteY2" fmla="*/ 174991 h 244059"/>
                    <a:gd name="connsiteX3" fmla="*/ 232875 w 461243"/>
                    <a:gd name="connsiteY3" fmla="*/ 34394 h 244059"/>
                    <a:gd name="connsiteX4" fmla="*/ 41 w 461243"/>
                    <a:gd name="connsiteY4" fmla="*/ 243944 h 244059"/>
                    <a:gd name="connsiteX0" fmla="*/ 108 w 461310"/>
                    <a:gd name="connsiteY0" fmla="*/ 243420 h 243535"/>
                    <a:gd name="connsiteX1" fmla="*/ 216008 w 461310"/>
                    <a:gd name="connsiteY1" fmla="*/ 3 h 243535"/>
                    <a:gd name="connsiteX2" fmla="*/ 461272 w 461310"/>
                    <a:gd name="connsiteY2" fmla="*/ 174467 h 243535"/>
                    <a:gd name="connsiteX3" fmla="*/ 232942 w 461310"/>
                    <a:gd name="connsiteY3" fmla="*/ 33870 h 243535"/>
                    <a:gd name="connsiteX4" fmla="*/ 108 w 461310"/>
                    <a:gd name="connsiteY4" fmla="*/ 243420 h 243535"/>
                    <a:gd name="connsiteX0" fmla="*/ 153 w 461355"/>
                    <a:gd name="connsiteY0" fmla="*/ 243424 h 243539"/>
                    <a:gd name="connsiteX1" fmla="*/ 216053 w 461355"/>
                    <a:gd name="connsiteY1" fmla="*/ 7 h 243539"/>
                    <a:gd name="connsiteX2" fmla="*/ 461317 w 461355"/>
                    <a:gd name="connsiteY2" fmla="*/ 174471 h 243539"/>
                    <a:gd name="connsiteX3" fmla="*/ 232987 w 461355"/>
                    <a:gd name="connsiteY3" fmla="*/ 33874 h 243539"/>
                    <a:gd name="connsiteX4" fmla="*/ 153 w 461355"/>
                    <a:gd name="connsiteY4" fmla="*/ 243424 h 243539"/>
                    <a:gd name="connsiteX0" fmla="*/ 153 w 461354"/>
                    <a:gd name="connsiteY0" fmla="*/ 243424 h 243533"/>
                    <a:gd name="connsiteX1" fmla="*/ 216053 w 461354"/>
                    <a:gd name="connsiteY1" fmla="*/ 7 h 243533"/>
                    <a:gd name="connsiteX2" fmla="*/ 461317 w 461354"/>
                    <a:gd name="connsiteY2" fmla="*/ 174471 h 243533"/>
                    <a:gd name="connsiteX3" fmla="*/ 232987 w 461354"/>
                    <a:gd name="connsiteY3" fmla="*/ 33874 h 243533"/>
                    <a:gd name="connsiteX4" fmla="*/ 153 w 461354"/>
                    <a:gd name="connsiteY4" fmla="*/ 243424 h 243533"/>
                    <a:gd name="connsiteX0" fmla="*/ 80 w 461280"/>
                    <a:gd name="connsiteY0" fmla="*/ 243424 h 243613"/>
                    <a:gd name="connsiteX1" fmla="*/ 215980 w 461280"/>
                    <a:gd name="connsiteY1" fmla="*/ 7 h 243613"/>
                    <a:gd name="connsiteX2" fmla="*/ 461244 w 461280"/>
                    <a:gd name="connsiteY2" fmla="*/ 174471 h 243613"/>
                    <a:gd name="connsiteX3" fmla="*/ 227817 w 461280"/>
                    <a:gd name="connsiteY3" fmla="*/ 43800 h 243613"/>
                    <a:gd name="connsiteX4" fmla="*/ 80 w 461280"/>
                    <a:gd name="connsiteY4" fmla="*/ 243424 h 243613"/>
                    <a:gd name="connsiteX0" fmla="*/ 80 w 461310"/>
                    <a:gd name="connsiteY0" fmla="*/ 243424 h 243614"/>
                    <a:gd name="connsiteX1" fmla="*/ 215980 w 461310"/>
                    <a:gd name="connsiteY1" fmla="*/ 7 h 243614"/>
                    <a:gd name="connsiteX2" fmla="*/ 461244 w 461310"/>
                    <a:gd name="connsiteY2" fmla="*/ 174471 h 243614"/>
                    <a:gd name="connsiteX3" fmla="*/ 227817 w 461310"/>
                    <a:gd name="connsiteY3" fmla="*/ 43800 h 243614"/>
                    <a:gd name="connsiteX4" fmla="*/ 80 w 461310"/>
                    <a:gd name="connsiteY4" fmla="*/ 243424 h 243614"/>
                    <a:gd name="connsiteX0" fmla="*/ 710 w 461940"/>
                    <a:gd name="connsiteY0" fmla="*/ 253458 h 253742"/>
                    <a:gd name="connsiteX1" fmla="*/ 286131 w 461940"/>
                    <a:gd name="connsiteY1" fmla="*/ 6 h 253742"/>
                    <a:gd name="connsiteX2" fmla="*/ 461874 w 461940"/>
                    <a:gd name="connsiteY2" fmla="*/ 184505 h 253742"/>
                    <a:gd name="connsiteX3" fmla="*/ 228447 w 461940"/>
                    <a:gd name="connsiteY3" fmla="*/ 53834 h 253742"/>
                    <a:gd name="connsiteX4" fmla="*/ 710 w 461940"/>
                    <a:gd name="connsiteY4" fmla="*/ 253458 h 253742"/>
                    <a:gd name="connsiteX0" fmla="*/ 710 w 470190"/>
                    <a:gd name="connsiteY0" fmla="*/ 253824 h 254108"/>
                    <a:gd name="connsiteX1" fmla="*/ 286131 w 470190"/>
                    <a:gd name="connsiteY1" fmla="*/ 372 h 254108"/>
                    <a:gd name="connsiteX2" fmla="*/ 461874 w 470190"/>
                    <a:gd name="connsiteY2" fmla="*/ 184871 h 254108"/>
                    <a:gd name="connsiteX3" fmla="*/ 228447 w 470190"/>
                    <a:gd name="connsiteY3" fmla="*/ 54200 h 254108"/>
                    <a:gd name="connsiteX4" fmla="*/ 710 w 470190"/>
                    <a:gd name="connsiteY4" fmla="*/ 253824 h 254108"/>
                    <a:gd name="connsiteX0" fmla="*/ 430 w 499662"/>
                    <a:gd name="connsiteY0" fmla="*/ 255290 h 255600"/>
                    <a:gd name="connsiteX1" fmla="*/ 285851 w 499662"/>
                    <a:gd name="connsiteY1" fmla="*/ 1838 h 255600"/>
                    <a:gd name="connsiteX2" fmla="*/ 499632 w 499662"/>
                    <a:gd name="connsiteY2" fmla="*/ 135823 h 255600"/>
                    <a:gd name="connsiteX3" fmla="*/ 228167 w 499662"/>
                    <a:gd name="connsiteY3" fmla="*/ 55666 h 255600"/>
                    <a:gd name="connsiteX4" fmla="*/ 430 w 499662"/>
                    <a:gd name="connsiteY4" fmla="*/ 255290 h 255600"/>
                    <a:gd name="connsiteX0" fmla="*/ 1 w 499233"/>
                    <a:gd name="connsiteY0" fmla="*/ 258876 h 259227"/>
                    <a:gd name="connsiteX1" fmla="*/ 225510 w 499233"/>
                    <a:gd name="connsiteY1" fmla="*/ 1798 h 259227"/>
                    <a:gd name="connsiteX2" fmla="*/ 499203 w 499233"/>
                    <a:gd name="connsiteY2" fmla="*/ 139409 h 259227"/>
                    <a:gd name="connsiteX3" fmla="*/ 227738 w 499233"/>
                    <a:gd name="connsiteY3" fmla="*/ 59252 h 259227"/>
                    <a:gd name="connsiteX4" fmla="*/ 1 w 499233"/>
                    <a:gd name="connsiteY4" fmla="*/ 258876 h 259227"/>
                    <a:gd name="connsiteX0" fmla="*/ 1 w 499233"/>
                    <a:gd name="connsiteY0" fmla="*/ 258027 h 258378"/>
                    <a:gd name="connsiteX1" fmla="*/ 225510 w 499233"/>
                    <a:gd name="connsiteY1" fmla="*/ 949 h 258378"/>
                    <a:gd name="connsiteX2" fmla="*/ 499203 w 499233"/>
                    <a:gd name="connsiteY2" fmla="*/ 138560 h 258378"/>
                    <a:gd name="connsiteX3" fmla="*/ 227738 w 499233"/>
                    <a:gd name="connsiteY3" fmla="*/ 58403 h 258378"/>
                    <a:gd name="connsiteX4" fmla="*/ 1 w 499233"/>
                    <a:gd name="connsiteY4" fmla="*/ 258027 h 258378"/>
                    <a:gd name="connsiteX0" fmla="*/ 0 w 513161"/>
                    <a:gd name="connsiteY0" fmla="*/ 229779 h 230178"/>
                    <a:gd name="connsiteX1" fmla="*/ 239437 w 513161"/>
                    <a:gd name="connsiteY1" fmla="*/ 1097 h 230178"/>
                    <a:gd name="connsiteX2" fmla="*/ 513130 w 513161"/>
                    <a:gd name="connsiteY2" fmla="*/ 138708 h 230178"/>
                    <a:gd name="connsiteX3" fmla="*/ 241665 w 513161"/>
                    <a:gd name="connsiteY3" fmla="*/ 58551 h 230178"/>
                    <a:gd name="connsiteX4" fmla="*/ 0 w 513161"/>
                    <a:gd name="connsiteY4" fmla="*/ 229779 h 230178"/>
                    <a:gd name="connsiteX0" fmla="*/ 1 w 513162"/>
                    <a:gd name="connsiteY0" fmla="*/ 233395 h 233794"/>
                    <a:gd name="connsiteX1" fmla="*/ 239438 w 513162"/>
                    <a:gd name="connsiteY1" fmla="*/ 4713 h 233794"/>
                    <a:gd name="connsiteX2" fmla="*/ 513131 w 513162"/>
                    <a:gd name="connsiteY2" fmla="*/ 142324 h 233794"/>
                    <a:gd name="connsiteX3" fmla="*/ 241666 w 513162"/>
                    <a:gd name="connsiteY3" fmla="*/ 62167 h 233794"/>
                    <a:gd name="connsiteX4" fmla="*/ 1 w 513162"/>
                    <a:gd name="connsiteY4" fmla="*/ 233395 h 233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3162" h="233794">
                      <a:moveTo>
                        <a:pt x="1" y="233395"/>
                      </a:moveTo>
                      <a:cubicBezTo>
                        <a:pt x="-370" y="223819"/>
                        <a:pt x="73120" y="39262"/>
                        <a:pt x="239438" y="4713"/>
                      </a:cubicBezTo>
                      <a:cubicBezTo>
                        <a:pt x="405756" y="-29836"/>
                        <a:pt x="510309" y="136680"/>
                        <a:pt x="513131" y="142324"/>
                      </a:cubicBezTo>
                      <a:cubicBezTo>
                        <a:pt x="515953" y="147968"/>
                        <a:pt x="327188" y="46989"/>
                        <a:pt x="241666" y="62167"/>
                      </a:cubicBezTo>
                      <a:cubicBezTo>
                        <a:pt x="156144" y="77345"/>
                        <a:pt x="372" y="242971"/>
                        <a:pt x="1" y="233395"/>
                      </a:cubicBezTo>
                      <a:close/>
                    </a:path>
                  </a:pathLst>
                </a:custGeom>
                <a:solidFill>
                  <a:srgbClr val="2A2A2F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12" name="フリーフォーム: 図形 811">
                  <a:extLst>
                    <a:ext uri="{FF2B5EF4-FFF2-40B4-BE49-F238E27FC236}">
                      <a16:creationId xmlns:a16="http://schemas.microsoft.com/office/drawing/2014/main" id="{694BB1E4-5239-4C36-9763-99FFF1F1947E}"/>
                    </a:ext>
                  </a:extLst>
                </p:cNvPr>
                <p:cNvSpPr/>
                <p:nvPr/>
              </p:nvSpPr>
              <p:spPr>
                <a:xfrm rot="14131526" flipH="1">
                  <a:off x="5494515" y="1942939"/>
                  <a:ext cx="116516" cy="83904"/>
                </a:xfrm>
                <a:custGeom>
                  <a:avLst/>
                  <a:gdLst>
                    <a:gd name="connsiteX0" fmla="*/ 8 w 139393"/>
                    <a:gd name="connsiteY0" fmla="*/ 867 h 64967"/>
                    <a:gd name="connsiteX1" fmla="*/ 127008 w 139393"/>
                    <a:gd name="connsiteY1" fmla="*/ 64367 h 64967"/>
                    <a:gd name="connsiteX2" fmla="*/ 120658 w 139393"/>
                    <a:gd name="connsiteY2" fmla="*/ 30500 h 64967"/>
                    <a:gd name="connsiteX3" fmla="*/ 8 w 139393"/>
                    <a:gd name="connsiteY3" fmla="*/ 867 h 64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393" h="64967">
                      <a:moveTo>
                        <a:pt x="8" y="867"/>
                      </a:moveTo>
                      <a:cubicBezTo>
                        <a:pt x="1066" y="6511"/>
                        <a:pt x="106900" y="59428"/>
                        <a:pt x="127008" y="64367"/>
                      </a:cubicBezTo>
                      <a:cubicBezTo>
                        <a:pt x="147116" y="69306"/>
                        <a:pt x="141119" y="42495"/>
                        <a:pt x="120658" y="30500"/>
                      </a:cubicBezTo>
                      <a:cubicBezTo>
                        <a:pt x="100197" y="18506"/>
                        <a:pt x="-1050" y="-4777"/>
                        <a:pt x="8" y="867"/>
                      </a:cubicBezTo>
                      <a:close/>
                    </a:path>
                  </a:pathLst>
                </a:custGeom>
                <a:solidFill>
                  <a:schemeClr val="tx1">
                    <a:lumMod val="95000"/>
                    <a:lumOff val="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18" name="楕円 717">
                <a:extLst>
                  <a:ext uri="{FF2B5EF4-FFF2-40B4-BE49-F238E27FC236}">
                    <a16:creationId xmlns:a16="http://schemas.microsoft.com/office/drawing/2014/main" id="{103F013B-B304-4C25-9F2B-5C0271AF0CFA}"/>
                  </a:ext>
                </a:extLst>
              </p:cNvPr>
              <p:cNvSpPr/>
              <p:nvPr/>
            </p:nvSpPr>
            <p:spPr>
              <a:xfrm>
                <a:off x="6230864" y="2291411"/>
                <a:ext cx="45719" cy="45719"/>
              </a:xfrm>
              <a:prstGeom prst="ellipse">
                <a:avLst/>
              </a:prstGeom>
              <a:solidFill>
                <a:schemeClr val="bg1">
                  <a:lumMod val="50000"/>
                  <a:alpha val="71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19" name="直線コネクタ 718">
                <a:extLst>
                  <a:ext uri="{FF2B5EF4-FFF2-40B4-BE49-F238E27FC236}">
                    <a16:creationId xmlns:a16="http://schemas.microsoft.com/office/drawing/2014/main" id="{148776BA-E4DF-46AF-9796-11F794CA0BB0}"/>
                  </a:ext>
                </a:extLst>
              </p:cNvPr>
              <p:cNvCxnSpPr/>
              <p:nvPr/>
            </p:nvCxnSpPr>
            <p:spPr>
              <a:xfrm flipV="1">
                <a:off x="6313488" y="2368448"/>
                <a:ext cx="38100" cy="33440"/>
              </a:xfrm>
              <a:prstGeom prst="line">
                <a:avLst/>
              </a:prstGeom>
              <a:ln cap="rnd">
                <a:solidFill>
                  <a:schemeClr val="tx1">
                    <a:lumMod val="95000"/>
                    <a:lumOff val="5000"/>
                    <a:alpha val="43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0" name="直線コネクタ 719">
                <a:extLst>
                  <a:ext uri="{FF2B5EF4-FFF2-40B4-BE49-F238E27FC236}">
                    <a16:creationId xmlns:a16="http://schemas.microsoft.com/office/drawing/2014/main" id="{1CE2CB0E-197A-485C-8747-FEB814924A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215623" y="2385168"/>
                <a:ext cx="38100" cy="33440"/>
              </a:xfrm>
              <a:prstGeom prst="line">
                <a:avLst/>
              </a:prstGeom>
              <a:ln cap="rnd">
                <a:solidFill>
                  <a:schemeClr val="tx1">
                    <a:lumMod val="95000"/>
                    <a:lumOff val="5000"/>
                    <a:alpha val="43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21" name="二等辺三角形 720">
                <a:extLst>
                  <a:ext uri="{FF2B5EF4-FFF2-40B4-BE49-F238E27FC236}">
                    <a16:creationId xmlns:a16="http://schemas.microsoft.com/office/drawing/2014/main" id="{B87FD613-E1BC-464F-8C8E-1281AEF65DFA}"/>
                  </a:ext>
                </a:extLst>
              </p:cNvPr>
              <p:cNvSpPr/>
              <p:nvPr/>
            </p:nvSpPr>
            <p:spPr>
              <a:xfrm rot="10800000">
                <a:off x="5869010" y="2660432"/>
                <a:ext cx="842939" cy="292318"/>
              </a:xfrm>
              <a:prstGeom prst="triangle">
                <a:avLst>
                  <a:gd name="adj" fmla="val 50753"/>
                </a:avLst>
              </a:prstGeom>
              <a:solidFill>
                <a:srgbClr val="F6E1D0"/>
              </a:solidFill>
              <a:ln cap="rnd">
                <a:solidFill>
                  <a:srgbClr val="F6E1D0"/>
                </a:solidFill>
                <a:round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22" name="グループ化 721">
                <a:extLst>
                  <a:ext uri="{FF2B5EF4-FFF2-40B4-BE49-F238E27FC236}">
                    <a16:creationId xmlns:a16="http://schemas.microsoft.com/office/drawing/2014/main" id="{16620DB6-C3FD-4764-9260-B91D3AC66EFD}"/>
                  </a:ext>
                </a:extLst>
              </p:cNvPr>
              <p:cNvGrpSpPr/>
              <p:nvPr/>
            </p:nvGrpSpPr>
            <p:grpSpPr>
              <a:xfrm rot="-60000">
                <a:off x="5629522" y="2413168"/>
                <a:ext cx="1355203" cy="366326"/>
                <a:chOff x="5629859" y="2451747"/>
                <a:chExt cx="1355203" cy="327743"/>
              </a:xfrm>
            </p:grpSpPr>
            <p:sp>
              <p:nvSpPr>
                <p:cNvPr id="794" name="正方形/長方形 793">
                  <a:extLst>
                    <a:ext uri="{FF2B5EF4-FFF2-40B4-BE49-F238E27FC236}">
                      <a16:creationId xmlns:a16="http://schemas.microsoft.com/office/drawing/2014/main" id="{13875B6D-1A92-4677-9F40-1222C79B441F}"/>
                    </a:ext>
                  </a:extLst>
                </p:cNvPr>
                <p:cNvSpPr/>
                <p:nvPr/>
              </p:nvSpPr>
              <p:spPr>
                <a:xfrm>
                  <a:off x="5657851" y="2474152"/>
                  <a:ext cx="1327150" cy="282932"/>
                </a:xfrm>
                <a:prstGeom prst="rect">
                  <a:avLst/>
                </a:prstGeom>
                <a:gradFill flip="none" rotWithShape="1"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  <a:tileRect/>
                </a:gradFill>
                <a:ln w="25400">
                  <a:noFill/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795" name="正方形/長方形 794">
                  <a:extLst>
                    <a:ext uri="{FF2B5EF4-FFF2-40B4-BE49-F238E27FC236}">
                      <a16:creationId xmlns:a16="http://schemas.microsoft.com/office/drawing/2014/main" id="{1FD6BC68-09CD-4970-A885-D77F7EFF6AFC}"/>
                    </a:ext>
                  </a:extLst>
                </p:cNvPr>
                <p:cNvSpPr/>
                <p:nvPr/>
              </p:nvSpPr>
              <p:spPr>
                <a:xfrm>
                  <a:off x="5629859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6" name="正方形/長方形 795">
                  <a:extLst>
                    <a:ext uri="{FF2B5EF4-FFF2-40B4-BE49-F238E27FC236}">
                      <a16:creationId xmlns:a16="http://schemas.microsoft.com/office/drawing/2014/main" id="{97A0FAF6-56E1-4655-BFCB-592E26C1862B}"/>
                    </a:ext>
                  </a:extLst>
                </p:cNvPr>
                <p:cNvSpPr/>
                <p:nvPr/>
              </p:nvSpPr>
              <p:spPr>
                <a:xfrm>
                  <a:off x="5876053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7" name="正方形/長方形 796">
                  <a:extLst>
                    <a:ext uri="{FF2B5EF4-FFF2-40B4-BE49-F238E27FC236}">
                      <a16:creationId xmlns:a16="http://schemas.microsoft.com/office/drawing/2014/main" id="{53BF2877-D7E1-472B-B26B-11CD16729474}"/>
                    </a:ext>
                  </a:extLst>
                </p:cNvPr>
                <p:cNvSpPr/>
                <p:nvPr/>
              </p:nvSpPr>
              <p:spPr>
                <a:xfrm>
                  <a:off x="6672978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8" name="正方形/長方形 797">
                  <a:extLst>
                    <a:ext uri="{FF2B5EF4-FFF2-40B4-BE49-F238E27FC236}">
                      <a16:creationId xmlns:a16="http://schemas.microsoft.com/office/drawing/2014/main" id="{52DA029F-CF11-4C95-B76F-1419FBD072D8}"/>
                    </a:ext>
                  </a:extLst>
                </p:cNvPr>
                <p:cNvSpPr/>
                <p:nvPr/>
              </p:nvSpPr>
              <p:spPr>
                <a:xfrm>
                  <a:off x="6912621" y="2451747"/>
                  <a:ext cx="72441" cy="327743"/>
                </a:xfrm>
                <a:prstGeom prst="rect">
                  <a:avLst/>
                </a:prstGeom>
                <a:gradFill>
                  <a:gsLst>
                    <a:gs pos="0">
                      <a:schemeClr val="accent6">
                        <a:lumMod val="67000"/>
                      </a:schemeClr>
                    </a:gs>
                    <a:gs pos="48000">
                      <a:schemeClr val="accent6">
                        <a:lumMod val="97000"/>
                        <a:lumOff val="3000"/>
                      </a:schemeClr>
                    </a:gs>
                    <a:gs pos="100000">
                      <a:schemeClr val="accent6">
                        <a:lumMod val="60000"/>
                        <a:lumOff val="40000"/>
                      </a:schemeClr>
                    </a:gs>
                  </a:gsLst>
                  <a:lin ang="16200000" scaled="1"/>
                </a:gradFill>
                <a:ln cap="rnd">
                  <a:solidFill>
                    <a:schemeClr val="bg2">
                      <a:lumMod val="50000"/>
                    </a:schemeClr>
                  </a:solidFill>
                  <a:round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23" name="フリーフォーム: 図形 722">
                <a:extLst>
                  <a:ext uri="{FF2B5EF4-FFF2-40B4-BE49-F238E27FC236}">
                    <a16:creationId xmlns:a16="http://schemas.microsoft.com/office/drawing/2014/main" id="{34577EE0-165C-4E26-B9EB-F4BFA0A72324}"/>
                  </a:ext>
                </a:extLst>
              </p:cNvPr>
              <p:cNvSpPr/>
              <p:nvPr/>
            </p:nvSpPr>
            <p:spPr>
              <a:xfrm>
                <a:off x="5298065" y="746369"/>
                <a:ext cx="557010" cy="2229659"/>
              </a:xfrm>
              <a:custGeom>
                <a:avLst/>
                <a:gdLst>
                  <a:gd name="connsiteX0" fmla="*/ 556635 w 557010"/>
                  <a:gd name="connsiteY0" fmla="*/ 261159 h 2229659"/>
                  <a:gd name="connsiteX1" fmla="*/ 296285 w 557010"/>
                  <a:gd name="connsiteY1" fmla="*/ 324659 h 2229659"/>
                  <a:gd name="connsiteX2" fmla="*/ 29585 w 557010"/>
                  <a:gd name="connsiteY2" fmla="*/ 2229659 h 2229659"/>
                  <a:gd name="connsiteX3" fmla="*/ 42285 w 557010"/>
                  <a:gd name="connsiteY3" fmla="*/ 324659 h 2229659"/>
                  <a:gd name="connsiteX4" fmla="*/ 347085 w 557010"/>
                  <a:gd name="connsiteY4" fmla="*/ 809 h 2229659"/>
                  <a:gd name="connsiteX5" fmla="*/ 556635 w 557010"/>
                  <a:gd name="connsiteY5" fmla="*/ 261159 h 222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7010" h="2229659">
                    <a:moveTo>
                      <a:pt x="556635" y="261159"/>
                    </a:moveTo>
                    <a:cubicBezTo>
                      <a:pt x="548168" y="315134"/>
                      <a:pt x="384127" y="-3424"/>
                      <a:pt x="296285" y="324659"/>
                    </a:cubicBezTo>
                    <a:cubicBezTo>
                      <a:pt x="208443" y="652742"/>
                      <a:pt x="71918" y="2229659"/>
                      <a:pt x="29585" y="2229659"/>
                    </a:cubicBezTo>
                    <a:cubicBezTo>
                      <a:pt x="-12748" y="2229659"/>
                      <a:pt x="-10632" y="696134"/>
                      <a:pt x="42285" y="324659"/>
                    </a:cubicBezTo>
                    <a:cubicBezTo>
                      <a:pt x="95202" y="-46816"/>
                      <a:pt x="265593" y="16684"/>
                      <a:pt x="347085" y="809"/>
                    </a:cubicBezTo>
                    <a:cubicBezTo>
                      <a:pt x="428577" y="-15066"/>
                      <a:pt x="565102" y="207184"/>
                      <a:pt x="556635" y="26115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: 図形 723">
                <a:extLst>
                  <a:ext uri="{FF2B5EF4-FFF2-40B4-BE49-F238E27FC236}">
                    <a16:creationId xmlns:a16="http://schemas.microsoft.com/office/drawing/2014/main" id="{BD2C0D63-2C6F-4E25-8BB5-C5FCE14F14E3}"/>
                  </a:ext>
                </a:extLst>
              </p:cNvPr>
              <p:cNvSpPr/>
              <p:nvPr/>
            </p:nvSpPr>
            <p:spPr>
              <a:xfrm flipH="1">
                <a:off x="6688715" y="747485"/>
                <a:ext cx="557010" cy="2229659"/>
              </a:xfrm>
              <a:custGeom>
                <a:avLst/>
                <a:gdLst>
                  <a:gd name="connsiteX0" fmla="*/ 556635 w 557010"/>
                  <a:gd name="connsiteY0" fmla="*/ 261159 h 2229659"/>
                  <a:gd name="connsiteX1" fmla="*/ 296285 w 557010"/>
                  <a:gd name="connsiteY1" fmla="*/ 324659 h 2229659"/>
                  <a:gd name="connsiteX2" fmla="*/ 29585 w 557010"/>
                  <a:gd name="connsiteY2" fmla="*/ 2229659 h 2229659"/>
                  <a:gd name="connsiteX3" fmla="*/ 42285 w 557010"/>
                  <a:gd name="connsiteY3" fmla="*/ 324659 h 2229659"/>
                  <a:gd name="connsiteX4" fmla="*/ 347085 w 557010"/>
                  <a:gd name="connsiteY4" fmla="*/ 809 h 2229659"/>
                  <a:gd name="connsiteX5" fmla="*/ 556635 w 557010"/>
                  <a:gd name="connsiteY5" fmla="*/ 261159 h 2229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57010" h="2229659">
                    <a:moveTo>
                      <a:pt x="556635" y="261159"/>
                    </a:moveTo>
                    <a:cubicBezTo>
                      <a:pt x="548168" y="315134"/>
                      <a:pt x="384127" y="-3424"/>
                      <a:pt x="296285" y="324659"/>
                    </a:cubicBezTo>
                    <a:cubicBezTo>
                      <a:pt x="208443" y="652742"/>
                      <a:pt x="71918" y="2229659"/>
                      <a:pt x="29585" y="2229659"/>
                    </a:cubicBezTo>
                    <a:cubicBezTo>
                      <a:pt x="-12748" y="2229659"/>
                      <a:pt x="-10632" y="696134"/>
                      <a:pt x="42285" y="324659"/>
                    </a:cubicBezTo>
                    <a:cubicBezTo>
                      <a:pt x="95202" y="-46816"/>
                      <a:pt x="265593" y="16684"/>
                      <a:pt x="347085" y="809"/>
                    </a:cubicBezTo>
                    <a:cubicBezTo>
                      <a:pt x="428577" y="-15066"/>
                      <a:pt x="565102" y="207184"/>
                      <a:pt x="556635" y="261159"/>
                    </a:cubicBez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台形 724">
                <a:extLst>
                  <a:ext uri="{FF2B5EF4-FFF2-40B4-BE49-F238E27FC236}">
                    <a16:creationId xmlns:a16="http://schemas.microsoft.com/office/drawing/2014/main" id="{B4CD1DA8-73B1-4CFA-85F9-AD7E4A9BD700}"/>
                  </a:ext>
                </a:extLst>
              </p:cNvPr>
              <p:cNvSpPr/>
              <p:nvPr/>
            </p:nvSpPr>
            <p:spPr>
              <a:xfrm rot="19270005" flipH="1">
                <a:off x="5952122" y="2904531"/>
                <a:ext cx="237999" cy="847469"/>
              </a:xfrm>
              <a:prstGeom prst="trapezoid">
                <a:avLst/>
              </a:prstGeom>
              <a:solidFill>
                <a:srgbClr val="EDC1DE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台形 34">
                <a:extLst>
                  <a:ext uri="{FF2B5EF4-FFF2-40B4-BE49-F238E27FC236}">
                    <a16:creationId xmlns:a16="http://schemas.microsoft.com/office/drawing/2014/main" id="{157871C4-B1C2-4839-91C8-18554C809BF4}"/>
                  </a:ext>
                </a:extLst>
              </p:cNvPr>
              <p:cNvSpPr/>
              <p:nvPr/>
            </p:nvSpPr>
            <p:spPr>
              <a:xfrm rot="2329995">
                <a:off x="6314102" y="2900359"/>
                <a:ext cx="306378" cy="957473"/>
              </a:xfrm>
              <a:custGeom>
                <a:avLst/>
                <a:gdLst>
                  <a:gd name="connsiteX0" fmla="*/ 0 w 306378"/>
                  <a:gd name="connsiteY0" fmla="*/ 938089 h 938089"/>
                  <a:gd name="connsiteX1" fmla="*/ 76595 w 306378"/>
                  <a:gd name="connsiteY1" fmla="*/ 0 h 938089"/>
                  <a:gd name="connsiteX2" fmla="*/ 229784 w 306378"/>
                  <a:gd name="connsiteY2" fmla="*/ 0 h 938089"/>
                  <a:gd name="connsiteX3" fmla="*/ 306378 w 306378"/>
                  <a:gd name="connsiteY3" fmla="*/ 938089 h 938089"/>
                  <a:gd name="connsiteX4" fmla="*/ 0 w 306378"/>
                  <a:gd name="connsiteY4" fmla="*/ 938089 h 938089"/>
                  <a:gd name="connsiteX0" fmla="*/ 0 w 306378"/>
                  <a:gd name="connsiteY0" fmla="*/ 938089 h 957473"/>
                  <a:gd name="connsiteX1" fmla="*/ 76595 w 306378"/>
                  <a:gd name="connsiteY1" fmla="*/ 0 h 957473"/>
                  <a:gd name="connsiteX2" fmla="*/ 229784 w 306378"/>
                  <a:gd name="connsiteY2" fmla="*/ 0 h 957473"/>
                  <a:gd name="connsiteX3" fmla="*/ 306378 w 306378"/>
                  <a:gd name="connsiteY3" fmla="*/ 938089 h 957473"/>
                  <a:gd name="connsiteX4" fmla="*/ 0 w 306378"/>
                  <a:gd name="connsiteY4" fmla="*/ 938089 h 957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6378" h="957473">
                    <a:moveTo>
                      <a:pt x="0" y="938089"/>
                    </a:moveTo>
                    <a:lnTo>
                      <a:pt x="76595" y="0"/>
                    </a:lnTo>
                    <a:lnTo>
                      <a:pt x="229784" y="0"/>
                    </a:lnTo>
                    <a:lnTo>
                      <a:pt x="306378" y="938089"/>
                    </a:lnTo>
                    <a:cubicBezTo>
                      <a:pt x="204252" y="938089"/>
                      <a:pt x="108704" y="981704"/>
                      <a:pt x="0" y="938089"/>
                    </a:cubicBezTo>
                    <a:close/>
                  </a:path>
                </a:pathLst>
              </a:custGeom>
              <a:solidFill>
                <a:srgbClr val="EDC1DE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27" name="直線コネクタ 726">
                <a:extLst>
                  <a:ext uri="{FF2B5EF4-FFF2-40B4-BE49-F238E27FC236}">
                    <a16:creationId xmlns:a16="http://schemas.microsoft.com/office/drawing/2014/main" id="{25DA3447-A85F-44B6-AC9D-E48D9091387E}"/>
                  </a:ext>
                </a:extLst>
              </p:cNvPr>
              <p:cNvCxnSpPr>
                <a:cxnSpLocks/>
                <a:stCxn id="726" idx="3"/>
              </p:cNvCxnSpPr>
              <p:nvPr/>
            </p:nvCxnSpPr>
            <p:spPr>
              <a:xfrm>
                <a:off x="6298582" y="3832977"/>
                <a:ext cx="426350" cy="656473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8" name="直線コネクタ 727">
                <a:extLst>
                  <a:ext uri="{FF2B5EF4-FFF2-40B4-BE49-F238E27FC236}">
                    <a16:creationId xmlns:a16="http://schemas.microsoft.com/office/drawing/2014/main" id="{6E5E1FD7-9C99-4ACB-8FFE-3DF7D02C76B1}"/>
                  </a:ext>
                </a:extLst>
              </p:cNvPr>
              <p:cNvCxnSpPr>
                <a:cxnSpLocks/>
                <a:stCxn id="726" idx="3"/>
              </p:cNvCxnSpPr>
              <p:nvPr/>
            </p:nvCxnSpPr>
            <p:spPr>
              <a:xfrm>
                <a:off x="6298582" y="3832977"/>
                <a:ext cx="665781" cy="183888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9" name="直線コネクタ 728">
                <a:extLst>
                  <a:ext uri="{FF2B5EF4-FFF2-40B4-BE49-F238E27FC236}">
                    <a16:creationId xmlns:a16="http://schemas.microsoft.com/office/drawing/2014/main" id="{1D4759CB-1A3A-4A9E-8FE7-BE20573CE2D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711950" y="4031791"/>
                <a:ext cx="252413" cy="470359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0" name="直線コネクタ 729">
                <a:extLst>
                  <a:ext uri="{FF2B5EF4-FFF2-40B4-BE49-F238E27FC236}">
                    <a16:creationId xmlns:a16="http://schemas.microsoft.com/office/drawing/2014/main" id="{6FAC0285-F399-462F-ACE9-0433F039FE0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6400801" y="4053841"/>
                <a:ext cx="324131" cy="44195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1" name="直線コネクタ 730">
                <a:extLst>
                  <a:ext uri="{FF2B5EF4-FFF2-40B4-BE49-F238E27FC236}">
                    <a16:creationId xmlns:a16="http://schemas.microsoft.com/office/drawing/2014/main" id="{E91FDE3D-0874-41F9-AF75-207D963C7E79}"/>
                  </a:ext>
                </a:extLst>
              </p:cNvPr>
              <p:cNvCxnSpPr>
                <a:cxnSpLocks/>
                <a:endCxn id="726" idx="3"/>
              </p:cNvCxnSpPr>
              <p:nvPr/>
            </p:nvCxnSpPr>
            <p:spPr>
              <a:xfrm flipH="1" flipV="1">
                <a:off x="6298582" y="3832977"/>
                <a:ext cx="102218" cy="220865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2" name="直線コネクタ 731">
                <a:extLst>
                  <a:ext uri="{FF2B5EF4-FFF2-40B4-BE49-F238E27FC236}">
                    <a16:creationId xmlns:a16="http://schemas.microsoft.com/office/drawing/2014/main" id="{64F6B029-FDF1-4885-B56A-229A5A59C42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028323" y="4053840"/>
                <a:ext cx="372477" cy="7003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3" name="直線コネクタ 732">
                <a:extLst>
                  <a:ext uri="{FF2B5EF4-FFF2-40B4-BE49-F238E27FC236}">
                    <a16:creationId xmlns:a16="http://schemas.microsoft.com/office/drawing/2014/main" id="{B004973D-1410-4655-B347-FF521EE7523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22588" y="4122512"/>
                <a:ext cx="689361" cy="35378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4" name="直線コネクタ 733">
                <a:extLst>
                  <a:ext uri="{FF2B5EF4-FFF2-40B4-BE49-F238E27FC236}">
                    <a16:creationId xmlns:a16="http://schemas.microsoft.com/office/drawing/2014/main" id="{5B519E4E-2CE7-4992-AA07-1013EE2E24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7801" y="4256758"/>
                <a:ext cx="289036" cy="26271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5" name="直線コネクタ 734">
                <a:extLst>
                  <a:ext uri="{FF2B5EF4-FFF2-40B4-BE49-F238E27FC236}">
                    <a16:creationId xmlns:a16="http://schemas.microsoft.com/office/drawing/2014/main" id="{8A25A9FD-74A9-4FB2-A84D-9E993082C25D}"/>
                  </a:ext>
                </a:extLst>
              </p:cNvPr>
              <p:cNvCxnSpPr>
                <a:cxnSpLocks/>
                <a:stCxn id="726" idx="3"/>
              </p:cNvCxnSpPr>
              <p:nvPr/>
            </p:nvCxnSpPr>
            <p:spPr>
              <a:xfrm flipV="1">
                <a:off x="6298582" y="3623956"/>
                <a:ext cx="621234" cy="20902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直線コネクタ 735">
                <a:extLst>
                  <a:ext uri="{FF2B5EF4-FFF2-40B4-BE49-F238E27FC236}">
                    <a16:creationId xmlns:a16="http://schemas.microsoft.com/office/drawing/2014/main" id="{86E79675-8AF1-4431-B528-5477EC871E96}"/>
                  </a:ext>
                </a:extLst>
              </p:cNvPr>
              <p:cNvCxnSpPr>
                <a:cxnSpLocks/>
                <a:stCxn id="726" idx="3"/>
              </p:cNvCxnSpPr>
              <p:nvPr/>
            </p:nvCxnSpPr>
            <p:spPr>
              <a:xfrm flipV="1">
                <a:off x="6298582" y="3437652"/>
                <a:ext cx="587155" cy="39532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直線コネクタ 736">
                <a:extLst>
                  <a:ext uri="{FF2B5EF4-FFF2-40B4-BE49-F238E27FC236}">
                    <a16:creationId xmlns:a16="http://schemas.microsoft.com/office/drawing/2014/main" id="{04E1324B-FA35-4F18-9D4B-2A603037675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62850" y="3210108"/>
                <a:ext cx="274697" cy="242410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EE6E58F0-3BB2-4566-AA67-1AFF916D08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18200" y="3272148"/>
                <a:ext cx="1081" cy="404502"/>
              </a:xfrm>
              <a:prstGeom prst="line">
                <a:avLst/>
              </a:prstGeom>
              <a:ln/>
            </p:spPr>
            <p:style>
              <a:lnRef idx="1">
                <a:schemeClr val="dk1"/>
              </a:lnRef>
              <a:fillRef idx="0">
                <a:schemeClr val="dk1"/>
              </a:fillRef>
              <a:effectRef idx="0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739" name="直線コネクタ 738">
                <a:extLst>
                  <a:ext uri="{FF2B5EF4-FFF2-40B4-BE49-F238E27FC236}">
                    <a16:creationId xmlns:a16="http://schemas.microsoft.com/office/drawing/2014/main" id="{9B7EBC1A-85D5-4D1E-9474-CA075C367CB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559097" y="3268741"/>
                <a:ext cx="359101" cy="74818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直線コネクタ 739">
                <a:extLst>
                  <a:ext uri="{FF2B5EF4-FFF2-40B4-BE49-F238E27FC236}">
                    <a16:creationId xmlns:a16="http://schemas.microsoft.com/office/drawing/2014/main" id="{F54FC11C-929A-40DD-B1F7-51C59FAB63AA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688762" y="3265802"/>
                <a:ext cx="229438" cy="6444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直線コネクタ 740">
                <a:extLst>
                  <a:ext uri="{FF2B5EF4-FFF2-40B4-BE49-F238E27FC236}">
                    <a16:creationId xmlns:a16="http://schemas.microsoft.com/office/drawing/2014/main" id="{5BB3C16F-F2DA-4DB6-BE22-8237E77D5C2E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5740844" y="3155008"/>
                <a:ext cx="177354" cy="107964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2" name="直線コネクタ 741">
                <a:extLst>
                  <a:ext uri="{FF2B5EF4-FFF2-40B4-BE49-F238E27FC236}">
                    <a16:creationId xmlns:a16="http://schemas.microsoft.com/office/drawing/2014/main" id="{E5A595B3-A4AC-4480-8216-25F4374A46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918198" y="3676650"/>
                <a:ext cx="268639" cy="291785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3" name="直線コネクタ 742">
                <a:extLst>
                  <a:ext uri="{FF2B5EF4-FFF2-40B4-BE49-F238E27FC236}">
                    <a16:creationId xmlns:a16="http://schemas.microsoft.com/office/drawing/2014/main" id="{DB9F881B-0400-45DF-8E81-9BB09A1EB1D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5559098" y="3676650"/>
                <a:ext cx="360184" cy="355141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11B1EF25-F4DF-4036-8C3A-58A9BC95206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537200" y="3964316"/>
                <a:ext cx="649637" cy="23021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5" name="直線コネクタ 744">
                <a:extLst>
                  <a:ext uri="{FF2B5EF4-FFF2-40B4-BE49-F238E27FC236}">
                    <a16:creationId xmlns:a16="http://schemas.microsoft.com/office/drawing/2014/main" id="{E088DC0F-8711-4985-A51E-1BB46F47A6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7200" y="4194533"/>
                <a:ext cx="356270" cy="6824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直線コネクタ 745">
                <a:extLst>
                  <a:ext uri="{FF2B5EF4-FFF2-40B4-BE49-F238E27FC236}">
                    <a16:creationId xmlns:a16="http://schemas.microsoft.com/office/drawing/2014/main" id="{56F871EF-59CB-4D67-8CF6-0882974645B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7200" y="4194533"/>
                <a:ext cx="115995" cy="300989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47" name="四角形: 角を丸くする 746">
                <a:extLst>
                  <a:ext uri="{FF2B5EF4-FFF2-40B4-BE49-F238E27FC236}">
                    <a16:creationId xmlns:a16="http://schemas.microsoft.com/office/drawing/2014/main" id="{47BCF0A1-93C3-4D56-A419-0FF14B1AD3B4}"/>
                  </a:ext>
                </a:extLst>
              </p:cNvPr>
              <p:cNvSpPr/>
              <p:nvPr/>
            </p:nvSpPr>
            <p:spPr>
              <a:xfrm>
                <a:off x="5465231" y="4489450"/>
                <a:ext cx="1619250" cy="237501"/>
              </a:xfrm>
              <a:prstGeom prst="roundRect">
                <a:avLst/>
              </a:pr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 w="12700"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: 図形 747">
                <a:extLst>
                  <a:ext uri="{FF2B5EF4-FFF2-40B4-BE49-F238E27FC236}">
                    <a16:creationId xmlns:a16="http://schemas.microsoft.com/office/drawing/2014/main" id="{F5764449-FD92-4562-8D7F-92AE5EDB727E}"/>
                  </a:ext>
                </a:extLst>
              </p:cNvPr>
              <p:cNvSpPr/>
              <p:nvPr/>
            </p:nvSpPr>
            <p:spPr>
              <a:xfrm rot="13855895" flipV="1">
                <a:off x="5864934" y="4611092"/>
                <a:ext cx="167955" cy="146642"/>
              </a:xfrm>
              <a:custGeom>
                <a:avLst/>
                <a:gdLst>
                  <a:gd name="connsiteX0" fmla="*/ 8 w 139393"/>
                  <a:gd name="connsiteY0" fmla="*/ 867 h 64967"/>
                  <a:gd name="connsiteX1" fmla="*/ 127008 w 139393"/>
                  <a:gd name="connsiteY1" fmla="*/ 64367 h 64967"/>
                  <a:gd name="connsiteX2" fmla="*/ 120658 w 139393"/>
                  <a:gd name="connsiteY2" fmla="*/ 30500 h 64967"/>
                  <a:gd name="connsiteX3" fmla="*/ 8 w 139393"/>
                  <a:gd name="connsiteY3" fmla="*/ 867 h 64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9393" h="64967">
                    <a:moveTo>
                      <a:pt x="8" y="867"/>
                    </a:moveTo>
                    <a:cubicBezTo>
                      <a:pt x="1066" y="6511"/>
                      <a:pt x="106900" y="59428"/>
                      <a:pt x="127008" y="64367"/>
                    </a:cubicBezTo>
                    <a:cubicBezTo>
                      <a:pt x="147116" y="69306"/>
                      <a:pt x="141119" y="42495"/>
                      <a:pt x="120658" y="30500"/>
                    </a:cubicBezTo>
                    <a:cubicBezTo>
                      <a:pt x="100197" y="18506"/>
                      <a:pt x="-1050" y="-4777"/>
                      <a:pt x="8" y="867"/>
                    </a:cubicBezTo>
                    <a:close/>
                  </a:path>
                </a:pathLst>
              </a:custGeom>
              <a:solidFill>
                <a:schemeClr val="bg2">
                  <a:lumMod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: 図形 748">
                <a:extLst>
                  <a:ext uri="{FF2B5EF4-FFF2-40B4-BE49-F238E27FC236}">
                    <a16:creationId xmlns:a16="http://schemas.microsoft.com/office/drawing/2014/main" id="{0643E190-6014-460D-97EB-78AFD07ED9FB}"/>
                  </a:ext>
                </a:extLst>
              </p:cNvPr>
              <p:cNvSpPr/>
              <p:nvPr/>
            </p:nvSpPr>
            <p:spPr>
              <a:xfrm>
                <a:off x="6027206" y="4521200"/>
                <a:ext cx="28575" cy="196850"/>
              </a:xfrm>
              <a:custGeom>
                <a:avLst/>
                <a:gdLst>
                  <a:gd name="connsiteX0" fmla="*/ 0 w 28575"/>
                  <a:gd name="connsiteY0" fmla="*/ 0 h 196850"/>
                  <a:gd name="connsiteX1" fmla="*/ 6350 w 28575"/>
                  <a:gd name="connsiteY1" fmla="*/ 117475 h 196850"/>
                  <a:gd name="connsiteX2" fmla="*/ 28575 w 28575"/>
                  <a:gd name="connsiteY2" fmla="*/ 196850 h 19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8575" h="196850">
                    <a:moveTo>
                      <a:pt x="0" y="0"/>
                    </a:moveTo>
                    <a:cubicBezTo>
                      <a:pt x="793" y="42333"/>
                      <a:pt x="1587" y="84667"/>
                      <a:pt x="6350" y="117475"/>
                    </a:cubicBezTo>
                    <a:cubicBezTo>
                      <a:pt x="11113" y="150283"/>
                      <a:pt x="19844" y="173566"/>
                      <a:pt x="28575" y="196850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: 図形 749">
                <a:extLst>
                  <a:ext uri="{FF2B5EF4-FFF2-40B4-BE49-F238E27FC236}">
                    <a16:creationId xmlns:a16="http://schemas.microsoft.com/office/drawing/2014/main" id="{4B4A2502-DD34-48D1-B6AC-1FD23BD9A6DB}"/>
                  </a:ext>
                </a:extLst>
              </p:cNvPr>
              <p:cNvSpPr/>
              <p:nvPr/>
            </p:nvSpPr>
            <p:spPr>
              <a:xfrm>
                <a:off x="6128806" y="4664075"/>
                <a:ext cx="38100" cy="50800"/>
              </a:xfrm>
              <a:custGeom>
                <a:avLst/>
                <a:gdLst>
                  <a:gd name="connsiteX0" fmla="*/ 0 w 38100"/>
                  <a:gd name="connsiteY0" fmla="*/ 0 h 50800"/>
                  <a:gd name="connsiteX1" fmla="*/ 38100 w 38100"/>
                  <a:gd name="connsiteY1" fmla="*/ 50800 h 50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38100" h="50800">
                    <a:moveTo>
                      <a:pt x="0" y="0"/>
                    </a:moveTo>
                    <a:lnTo>
                      <a:pt x="38100" y="50800"/>
                    </a:lnTo>
                  </a:path>
                </a:pathLst>
              </a:custGeom>
              <a:noFill/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: 図形 750">
                <a:extLst>
                  <a:ext uri="{FF2B5EF4-FFF2-40B4-BE49-F238E27FC236}">
                    <a16:creationId xmlns:a16="http://schemas.microsoft.com/office/drawing/2014/main" id="{6D65D0FD-147D-4432-A94B-13DA46A30771}"/>
                  </a:ext>
                </a:extLst>
              </p:cNvPr>
              <p:cNvSpPr/>
              <p:nvPr/>
            </p:nvSpPr>
            <p:spPr>
              <a:xfrm>
                <a:off x="6427256" y="4495800"/>
                <a:ext cx="53975" cy="117475"/>
              </a:xfrm>
              <a:custGeom>
                <a:avLst/>
                <a:gdLst>
                  <a:gd name="connsiteX0" fmla="*/ 15875 w 15875"/>
                  <a:gd name="connsiteY0" fmla="*/ 0 h 107950"/>
                  <a:gd name="connsiteX1" fmla="*/ 0 w 15875"/>
                  <a:gd name="connsiteY1" fmla="*/ 107950 h 107950"/>
                  <a:gd name="connsiteX0" fmla="*/ 53975 w 53975"/>
                  <a:gd name="connsiteY0" fmla="*/ 0 h 117475"/>
                  <a:gd name="connsiteX1" fmla="*/ 0 w 53975"/>
                  <a:gd name="connsiteY1" fmla="*/ 117475 h 117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3975" h="117475">
                    <a:moveTo>
                      <a:pt x="53975" y="0"/>
                    </a:moveTo>
                    <a:cubicBezTo>
                      <a:pt x="46831" y="46302"/>
                      <a:pt x="1587" y="102129"/>
                      <a:pt x="0" y="117475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: 図形 751">
                <a:extLst>
                  <a:ext uri="{FF2B5EF4-FFF2-40B4-BE49-F238E27FC236}">
                    <a16:creationId xmlns:a16="http://schemas.microsoft.com/office/drawing/2014/main" id="{C91DAF0A-66D2-4546-A062-C9CA1339E232}"/>
                  </a:ext>
                </a:extLst>
              </p:cNvPr>
              <p:cNvSpPr/>
              <p:nvPr/>
            </p:nvSpPr>
            <p:spPr>
              <a:xfrm>
                <a:off x="6351056" y="4502150"/>
                <a:ext cx="104775" cy="49835"/>
              </a:xfrm>
              <a:custGeom>
                <a:avLst/>
                <a:gdLst>
                  <a:gd name="connsiteX0" fmla="*/ 0 w 104775"/>
                  <a:gd name="connsiteY0" fmla="*/ 0 h 47625"/>
                  <a:gd name="connsiteX1" fmla="*/ 50800 w 104775"/>
                  <a:gd name="connsiteY1" fmla="*/ 22225 h 47625"/>
                  <a:gd name="connsiteX2" fmla="*/ 104775 w 104775"/>
                  <a:gd name="connsiteY2" fmla="*/ 47625 h 47625"/>
                  <a:gd name="connsiteX0" fmla="*/ 0 w 104775"/>
                  <a:gd name="connsiteY0" fmla="*/ 0 h 49835"/>
                  <a:gd name="connsiteX1" fmla="*/ 50800 w 104775"/>
                  <a:gd name="connsiteY1" fmla="*/ 47625 h 49835"/>
                  <a:gd name="connsiteX2" fmla="*/ 104775 w 104775"/>
                  <a:gd name="connsiteY2" fmla="*/ 47625 h 49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4775" h="49835">
                    <a:moveTo>
                      <a:pt x="0" y="0"/>
                    </a:moveTo>
                    <a:cubicBezTo>
                      <a:pt x="16933" y="7408"/>
                      <a:pt x="33867" y="40217"/>
                      <a:pt x="50800" y="47625"/>
                    </a:cubicBezTo>
                    <a:cubicBezTo>
                      <a:pt x="68262" y="55562"/>
                      <a:pt x="86518" y="38893"/>
                      <a:pt x="104775" y="47625"/>
                    </a:cubicBezTo>
                  </a:path>
                </a:pathLst>
              </a:custGeom>
              <a:gradFill>
                <a:gsLst>
                  <a:gs pos="0">
                    <a:schemeClr val="accent6">
                      <a:lumMod val="40000"/>
                      <a:lumOff val="60000"/>
                    </a:schemeClr>
                  </a:gs>
                  <a:gs pos="46000">
                    <a:schemeClr val="accent6">
                      <a:lumMod val="95000"/>
                      <a:lumOff val="5000"/>
                    </a:schemeClr>
                  </a:gs>
                  <a:gs pos="100000">
                    <a:schemeClr val="accent6">
                      <a:lumMod val="60000"/>
                    </a:schemeClr>
                  </a:gs>
                </a:gsLst>
                <a:path path="circle">
                  <a:fillToRect l="50000" t="130000" r="50000" b="-30000"/>
                </a:path>
              </a:gra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正方形/長方形 156">
                <a:extLst>
                  <a:ext uri="{FF2B5EF4-FFF2-40B4-BE49-F238E27FC236}">
                    <a16:creationId xmlns:a16="http://schemas.microsoft.com/office/drawing/2014/main" id="{C5EF39EC-3965-4C30-8263-255D0D257F01}"/>
                  </a:ext>
                </a:extLst>
              </p:cNvPr>
              <p:cNvSpPr/>
              <p:nvPr/>
            </p:nvSpPr>
            <p:spPr>
              <a:xfrm>
                <a:off x="5298065" y="5129203"/>
                <a:ext cx="1915535" cy="199443"/>
              </a:xfrm>
              <a:custGeom>
                <a:avLst/>
                <a:gdLst>
                  <a:gd name="connsiteX0" fmla="*/ 0 w 1707598"/>
                  <a:gd name="connsiteY0" fmla="*/ 0 h 199443"/>
                  <a:gd name="connsiteX1" fmla="*/ 1707598 w 1707598"/>
                  <a:gd name="connsiteY1" fmla="*/ 0 h 199443"/>
                  <a:gd name="connsiteX2" fmla="*/ 1707598 w 1707598"/>
                  <a:gd name="connsiteY2" fmla="*/ 199443 h 199443"/>
                  <a:gd name="connsiteX3" fmla="*/ 0 w 1707598"/>
                  <a:gd name="connsiteY3" fmla="*/ 199443 h 199443"/>
                  <a:gd name="connsiteX4" fmla="*/ 0 w 1707598"/>
                  <a:gd name="connsiteY4" fmla="*/ 0 h 199443"/>
                  <a:gd name="connsiteX0" fmla="*/ 0 w 1707598"/>
                  <a:gd name="connsiteY0" fmla="*/ 0 h 199443"/>
                  <a:gd name="connsiteX1" fmla="*/ 833838 w 1707598"/>
                  <a:gd name="connsiteY1" fmla="*/ 3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0 w 1707598"/>
                  <a:gd name="connsiteY4" fmla="*/ 199443 h 199443"/>
                  <a:gd name="connsiteX5" fmla="*/ 0 w 1707598"/>
                  <a:gd name="connsiteY5" fmla="*/ 0 h 199443"/>
                  <a:gd name="connsiteX0" fmla="*/ 0 w 1707598"/>
                  <a:gd name="connsiteY0" fmla="*/ 0 h 199443"/>
                  <a:gd name="connsiteX1" fmla="*/ 833838 w 1707598"/>
                  <a:gd name="connsiteY1" fmla="*/ 3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23678 w 1707598"/>
                  <a:gd name="connsiteY4" fmla="*/ 1930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  <a:gd name="connsiteX0" fmla="*/ 0 w 1707598"/>
                  <a:gd name="connsiteY0" fmla="*/ 0 h 199443"/>
                  <a:gd name="connsiteX1" fmla="*/ 828758 w 1707598"/>
                  <a:gd name="connsiteY1" fmla="*/ 4575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23678 w 1707598"/>
                  <a:gd name="connsiteY4" fmla="*/ 1930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  <a:gd name="connsiteX0" fmla="*/ 0 w 1707598"/>
                  <a:gd name="connsiteY0" fmla="*/ 0 h 199443"/>
                  <a:gd name="connsiteX1" fmla="*/ 828758 w 1707598"/>
                  <a:gd name="connsiteY1" fmla="*/ 45754 h 199443"/>
                  <a:gd name="connsiteX2" fmla="*/ 1707598 w 1707598"/>
                  <a:gd name="connsiteY2" fmla="*/ 0 h 199443"/>
                  <a:gd name="connsiteX3" fmla="*/ 1707598 w 1707598"/>
                  <a:gd name="connsiteY3" fmla="*/ 199443 h 199443"/>
                  <a:gd name="connsiteX4" fmla="*/ 818598 w 1707598"/>
                  <a:gd name="connsiteY4" fmla="*/ 167674 h 199443"/>
                  <a:gd name="connsiteX5" fmla="*/ 0 w 1707598"/>
                  <a:gd name="connsiteY5" fmla="*/ 199443 h 199443"/>
                  <a:gd name="connsiteX6" fmla="*/ 0 w 1707598"/>
                  <a:gd name="connsiteY6" fmla="*/ 0 h 199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07598" h="199443">
                    <a:moveTo>
                      <a:pt x="0" y="0"/>
                    </a:moveTo>
                    <a:lnTo>
                      <a:pt x="828758" y="45754"/>
                    </a:lnTo>
                    <a:lnTo>
                      <a:pt x="1707598" y="0"/>
                    </a:lnTo>
                    <a:lnTo>
                      <a:pt x="1707598" y="199443"/>
                    </a:lnTo>
                    <a:lnTo>
                      <a:pt x="818598" y="167674"/>
                    </a:lnTo>
                    <a:lnTo>
                      <a:pt x="0" y="1994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正方形/長方形 753">
                <a:extLst>
                  <a:ext uri="{FF2B5EF4-FFF2-40B4-BE49-F238E27FC236}">
                    <a16:creationId xmlns:a16="http://schemas.microsoft.com/office/drawing/2014/main" id="{3E4A9998-A619-4B56-B790-8DA5A729E2F6}"/>
                  </a:ext>
                </a:extLst>
              </p:cNvPr>
              <p:cNvSpPr/>
              <p:nvPr/>
            </p:nvSpPr>
            <p:spPr>
              <a:xfrm rot="14400000">
                <a:off x="6140332" y="5203989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55" name="グループ化 754">
                <a:extLst>
                  <a:ext uri="{FF2B5EF4-FFF2-40B4-BE49-F238E27FC236}">
                    <a16:creationId xmlns:a16="http://schemas.microsoft.com/office/drawing/2014/main" id="{8C4ACA00-D829-4EE4-89FA-2E022F0743B4}"/>
                  </a:ext>
                </a:extLst>
              </p:cNvPr>
              <p:cNvGrpSpPr/>
              <p:nvPr/>
            </p:nvGrpSpPr>
            <p:grpSpPr>
              <a:xfrm>
                <a:off x="6493009" y="812266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792" name="フリーフォーム: 図形 791">
                  <a:extLst>
                    <a:ext uri="{FF2B5EF4-FFF2-40B4-BE49-F238E27FC236}">
                      <a16:creationId xmlns:a16="http://schemas.microsoft.com/office/drawing/2014/main" id="{BAD6CBE6-99EF-4C17-8C91-8E54EEB533D7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3" name="フリーフォーム: 図形 792">
                  <a:extLst>
                    <a:ext uri="{FF2B5EF4-FFF2-40B4-BE49-F238E27FC236}">
                      <a16:creationId xmlns:a16="http://schemas.microsoft.com/office/drawing/2014/main" id="{AEB5008B-0A40-447B-BB2F-1E45CCE3C431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6" name="グループ化 755">
                <a:extLst>
                  <a:ext uri="{FF2B5EF4-FFF2-40B4-BE49-F238E27FC236}">
                    <a16:creationId xmlns:a16="http://schemas.microsoft.com/office/drawing/2014/main" id="{9CC3E2F0-B9F1-408F-BF84-0ACB32DB31B8}"/>
                  </a:ext>
                </a:extLst>
              </p:cNvPr>
              <p:cNvGrpSpPr/>
              <p:nvPr/>
            </p:nvGrpSpPr>
            <p:grpSpPr>
              <a:xfrm>
                <a:off x="6398060" y="963262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790" name="フリーフォーム: 図形 789">
                  <a:extLst>
                    <a:ext uri="{FF2B5EF4-FFF2-40B4-BE49-F238E27FC236}">
                      <a16:creationId xmlns:a16="http://schemas.microsoft.com/office/drawing/2014/main" id="{ED1529E4-26E3-4CD3-8831-2AB4A06ACBB4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91" name="フリーフォーム: 図形 790">
                  <a:extLst>
                    <a:ext uri="{FF2B5EF4-FFF2-40B4-BE49-F238E27FC236}">
                      <a16:creationId xmlns:a16="http://schemas.microsoft.com/office/drawing/2014/main" id="{51283A5A-09F1-4F0A-8FFE-B8E8CE10CAE0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7" name="グループ化 756">
                <a:extLst>
                  <a:ext uri="{FF2B5EF4-FFF2-40B4-BE49-F238E27FC236}">
                    <a16:creationId xmlns:a16="http://schemas.microsoft.com/office/drawing/2014/main" id="{AF0DDE31-3DCB-48AA-9507-DB16770AEA14}"/>
                  </a:ext>
                </a:extLst>
              </p:cNvPr>
              <p:cNvGrpSpPr/>
              <p:nvPr/>
            </p:nvGrpSpPr>
            <p:grpSpPr>
              <a:xfrm rot="620800">
                <a:off x="6805386" y="1717900"/>
                <a:ext cx="1005844" cy="1709829"/>
                <a:chOff x="6493009" y="812266"/>
                <a:chExt cx="1852153" cy="3148466"/>
              </a:xfrm>
            </p:grpSpPr>
            <p:sp>
              <p:nvSpPr>
                <p:cNvPr id="788" name="フリーフォーム: 図形 787">
                  <a:extLst>
                    <a:ext uri="{FF2B5EF4-FFF2-40B4-BE49-F238E27FC236}">
                      <a16:creationId xmlns:a16="http://schemas.microsoft.com/office/drawing/2014/main" id="{7B87E780-5C5E-4497-8922-5FED9D89102C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9" name="フリーフォーム: 図形 788">
                  <a:extLst>
                    <a:ext uri="{FF2B5EF4-FFF2-40B4-BE49-F238E27FC236}">
                      <a16:creationId xmlns:a16="http://schemas.microsoft.com/office/drawing/2014/main" id="{CCA3E639-4ED6-4546-A355-20FB9203CE23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8" name="グループ化 757">
                <a:extLst>
                  <a:ext uri="{FF2B5EF4-FFF2-40B4-BE49-F238E27FC236}">
                    <a16:creationId xmlns:a16="http://schemas.microsoft.com/office/drawing/2014/main" id="{39637BC1-F97B-49AD-8C15-21C36CEA0ECE}"/>
                  </a:ext>
                </a:extLst>
              </p:cNvPr>
              <p:cNvGrpSpPr/>
              <p:nvPr/>
            </p:nvGrpSpPr>
            <p:grpSpPr>
              <a:xfrm flipH="1">
                <a:off x="4186502" y="869424"/>
                <a:ext cx="1852153" cy="3148466"/>
                <a:chOff x="6493009" y="812266"/>
                <a:chExt cx="1852153" cy="3148466"/>
              </a:xfrm>
            </p:grpSpPr>
            <p:sp>
              <p:nvSpPr>
                <p:cNvPr id="786" name="フリーフォーム: 図形 785">
                  <a:extLst>
                    <a:ext uri="{FF2B5EF4-FFF2-40B4-BE49-F238E27FC236}">
                      <a16:creationId xmlns:a16="http://schemas.microsoft.com/office/drawing/2014/main" id="{53778C8D-E0BC-463E-8F15-990979306653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7" name="フリーフォーム: 図形 786">
                  <a:extLst>
                    <a:ext uri="{FF2B5EF4-FFF2-40B4-BE49-F238E27FC236}">
                      <a16:creationId xmlns:a16="http://schemas.microsoft.com/office/drawing/2014/main" id="{9AE957F5-149C-4347-8AB8-B3C255505A4C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9" name="グループ化 758">
                <a:extLst>
                  <a:ext uri="{FF2B5EF4-FFF2-40B4-BE49-F238E27FC236}">
                    <a16:creationId xmlns:a16="http://schemas.microsoft.com/office/drawing/2014/main" id="{AF2FFCDE-2182-40B5-883B-C0D53C9D1C7D}"/>
                  </a:ext>
                </a:extLst>
              </p:cNvPr>
              <p:cNvGrpSpPr/>
              <p:nvPr/>
            </p:nvGrpSpPr>
            <p:grpSpPr>
              <a:xfrm rot="20979200" flipH="1">
                <a:off x="4807623" y="1515718"/>
                <a:ext cx="1005844" cy="1709829"/>
                <a:chOff x="6493009" y="812266"/>
                <a:chExt cx="1852153" cy="3148466"/>
              </a:xfrm>
            </p:grpSpPr>
            <p:sp>
              <p:nvSpPr>
                <p:cNvPr id="784" name="フリーフォーム: 図形 783">
                  <a:extLst>
                    <a:ext uri="{FF2B5EF4-FFF2-40B4-BE49-F238E27FC236}">
                      <a16:creationId xmlns:a16="http://schemas.microsoft.com/office/drawing/2014/main" id="{F96A3DC2-A97E-48D5-AE1C-6EEB2B224A34}"/>
                    </a:ext>
                  </a:extLst>
                </p:cNvPr>
                <p:cNvSpPr/>
                <p:nvPr/>
              </p:nvSpPr>
              <p:spPr>
                <a:xfrm rot="6361956">
                  <a:off x="5900371" y="1542337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5" name="フリーフォーム: 図形 784">
                  <a:extLst>
                    <a:ext uri="{FF2B5EF4-FFF2-40B4-BE49-F238E27FC236}">
                      <a16:creationId xmlns:a16="http://schemas.microsoft.com/office/drawing/2014/main" id="{23AE31E7-F5C1-4A8B-BB3F-5C7E8E8534B6}"/>
                    </a:ext>
                  </a:extLst>
                </p:cNvPr>
                <p:cNvSpPr/>
                <p:nvPr/>
              </p:nvSpPr>
              <p:spPr>
                <a:xfrm rot="6361956">
                  <a:off x="5926766" y="1404904"/>
                  <a:ext cx="3011033" cy="1825758"/>
                </a:xfrm>
                <a:custGeom>
                  <a:avLst/>
                  <a:gdLst>
                    <a:gd name="connsiteX0" fmla="*/ 514737 w 515544"/>
                    <a:gd name="connsiteY0" fmla="*/ 23949 h 205548"/>
                    <a:gd name="connsiteX1" fmla="*/ 327412 w 515544"/>
                    <a:gd name="connsiteY1" fmla="*/ 11249 h 205548"/>
                    <a:gd name="connsiteX2" fmla="*/ 387 w 515544"/>
                    <a:gd name="connsiteY2" fmla="*/ 204924 h 205548"/>
                    <a:gd name="connsiteX3" fmla="*/ 263912 w 515544"/>
                    <a:gd name="connsiteY3" fmla="*/ 71574 h 205548"/>
                    <a:gd name="connsiteX4" fmla="*/ 390912 w 515544"/>
                    <a:gd name="connsiteY4" fmla="*/ 30299 h 205548"/>
                    <a:gd name="connsiteX5" fmla="*/ 514737 w 515544"/>
                    <a:gd name="connsiteY5" fmla="*/ 23949 h 205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544" h="205548">
                      <a:moveTo>
                        <a:pt x="514737" y="23949"/>
                      </a:moveTo>
                      <a:cubicBezTo>
                        <a:pt x="504154" y="20774"/>
                        <a:pt x="413137" y="-18914"/>
                        <a:pt x="327412" y="11249"/>
                      </a:cubicBezTo>
                      <a:cubicBezTo>
                        <a:pt x="241687" y="41412"/>
                        <a:pt x="10970" y="194870"/>
                        <a:pt x="387" y="204924"/>
                      </a:cubicBezTo>
                      <a:cubicBezTo>
                        <a:pt x="-10196" y="214978"/>
                        <a:pt x="198824" y="100678"/>
                        <a:pt x="263912" y="71574"/>
                      </a:cubicBezTo>
                      <a:cubicBezTo>
                        <a:pt x="329000" y="42470"/>
                        <a:pt x="352812" y="37178"/>
                        <a:pt x="390912" y="30299"/>
                      </a:cubicBezTo>
                      <a:cubicBezTo>
                        <a:pt x="429012" y="23420"/>
                        <a:pt x="525320" y="27124"/>
                        <a:pt x="514737" y="23949"/>
                      </a:cubicBezTo>
                      <a:close/>
                    </a:path>
                  </a:pathLst>
                </a:custGeom>
                <a:solidFill>
                  <a:schemeClr val="tx1">
                    <a:lumMod val="85000"/>
                    <a:lumOff val="1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60" name="フリーフォーム: 図形 759">
                <a:extLst>
                  <a:ext uri="{FF2B5EF4-FFF2-40B4-BE49-F238E27FC236}">
                    <a16:creationId xmlns:a16="http://schemas.microsoft.com/office/drawing/2014/main" id="{AF69C8FD-CBFC-4786-9327-02ED6A2AE817}"/>
                  </a:ext>
                </a:extLst>
              </p:cNvPr>
              <p:cNvSpPr/>
              <p:nvPr/>
            </p:nvSpPr>
            <p:spPr>
              <a:xfrm>
                <a:off x="5935497" y="831165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: 図形 760">
                <a:extLst>
                  <a:ext uri="{FF2B5EF4-FFF2-40B4-BE49-F238E27FC236}">
                    <a16:creationId xmlns:a16="http://schemas.microsoft.com/office/drawing/2014/main" id="{4D4FA488-EF04-42F3-BC01-D10D191D92F2}"/>
                  </a:ext>
                </a:extLst>
              </p:cNvPr>
              <p:cNvSpPr/>
              <p:nvPr/>
            </p:nvSpPr>
            <p:spPr>
              <a:xfrm>
                <a:off x="6176455" y="804802"/>
                <a:ext cx="515544" cy="205548"/>
              </a:xfrm>
              <a:custGeom>
                <a:avLst/>
                <a:gdLst>
                  <a:gd name="connsiteX0" fmla="*/ 514737 w 515544"/>
                  <a:gd name="connsiteY0" fmla="*/ 23949 h 205548"/>
                  <a:gd name="connsiteX1" fmla="*/ 327412 w 515544"/>
                  <a:gd name="connsiteY1" fmla="*/ 11249 h 205548"/>
                  <a:gd name="connsiteX2" fmla="*/ 387 w 515544"/>
                  <a:gd name="connsiteY2" fmla="*/ 204924 h 205548"/>
                  <a:gd name="connsiteX3" fmla="*/ 263912 w 515544"/>
                  <a:gd name="connsiteY3" fmla="*/ 71574 h 205548"/>
                  <a:gd name="connsiteX4" fmla="*/ 390912 w 515544"/>
                  <a:gd name="connsiteY4" fmla="*/ 30299 h 205548"/>
                  <a:gd name="connsiteX5" fmla="*/ 514737 w 515544"/>
                  <a:gd name="connsiteY5" fmla="*/ 23949 h 205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544" h="205548">
                    <a:moveTo>
                      <a:pt x="514737" y="23949"/>
                    </a:moveTo>
                    <a:cubicBezTo>
                      <a:pt x="504154" y="20774"/>
                      <a:pt x="413137" y="-18914"/>
                      <a:pt x="327412" y="11249"/>
                    </a:cubicBezTo>
                    <a:cubicBezTo>
                      <a:pt x="241687" y="41412"/>
                      <a:pt x="10970" y="194870"/>
                      <a:pt x="387" y="204924"/>
                    </a:cubicBezTo>
                    <a:cubicBezTo>
                      <a:pt x="-10196" y="214978"/>
                      <a:pt x="198824" y="100678"/>
                      <a:pt x="263912" y="71574"/>
                    </a:cubicBezTo>
                    <a:cubicBezTo>
                      <a:pt x="329000" y="42470"/>
                      <a:pt x="352812" y="37178"/>
                      <a:pt x="390912" y="30299"/>
                    </a:cubicBezTo>
                    <a:cubicBezTo>
                      <a:pt x="429012" y="23420"/>
                      <a:pt x="525320" y="27124"/>
                      <a:pt x="514737" y="2394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solidFill>
                  <a:srgbClr val="26262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62" name="直線コネクタ 761">
                <a:extLst>
                  <a:ext uri="{FF2B5EF4-FFF2-40B4-BE49-F238E27FC236}">
                    <a16:creationId xmlns:a16="http://schemas.microsoft.com/office/drawing/2014/main" id="{546ADAC6-17CA-4661-817E-6B7A9B93270A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918198" y="3641726"/>
                <a:ext cx="137583" cy="39743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63" name="正方形/長方形 762">
                <a:extLst>
                  <a:ext uri="{FF2B5EF4-FFF2-40B4-BE49-F238E27FC236}">
                    <a16:creationId xmlns:a16="http://schemas.microsoft.com/office/drawing/2014/main" id="{56616BED-DA73-4FFD-9480-883E29D867C4}"/>
                  </a:ext>
                </a:extLst>
              </p:cNvPr>
              <p:cNvSpPr/>
              <p:nvPr/>
            </p:nvSpPr>
            <p:spPr>
              <a:xfrm rot="18490988">
                <a:off x="6174198" y="5072053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正方形/長方形 763">
                <a:extLst>
                  <a:ext uri="{FF2B5EF4-FFF2-40B4-BE49-F238E27FC236}">
                    <a16:creationId xmlns:a16="http://schemas.microsoft.com/office/drawing/2014/main" id="{CAF7CF8F-457E-40EF-8C65-53171DC39A4F}"/>
                  </a:ext>
                </a:extLst>
              </p:cNvPr>
              <p:cNvSpPr/>
              <p:nvPr/>
            </p:nvSpPr>
            <p:spPr>
              <a:xfrm>
                <a:off x="6254751" y="5129203"/>
                <a:ext cx="82550" cy="199443"/>
              </a:xfrm>
              <a:prstGeom prst="rect">
                <a:avLst/>
              </a:prstGeom>
              <a:solidFill>
                <a:srgbClr val="D69D5A"/>
              </a:solidFill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65" name="直線コネクタ 764">
                <a:extLst>
                  <a:ext uri="{FF2B5EF4-FFF2-40B4-BE49-F238E27FC236}">
                    <a16:creationId xmlns:a16="http://schemas.microsoft.com/office/drawing/2014/main" id="{B14CCF58-1037-4DFC-B0A7-896F209C26C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095875" y="6044708"/>
                <a:ext cx="555012" cy="410137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直線コネクタ 765">
                <a:extLst>
                  <a:ext uri="{FF2B5EF4-FFF2-40B4-BE49-F238E27FC236}">
                    <a16:creationId xmlns:a16="http://schemas.microsoft.com/office/drawing/2014/main" id="{E973EF9C-9190-4A4E-82F5-EE12FA226F1F}"/>
                  </a:ext>
                </a:extLst>
              </p:cNvPr>
              <p:cNvCxnSpPr/>
              <p:nvPr/>
            </p:nvCxnSpPr>
            <p:spPr>
              <a:xfrm>
                <a:off x="5273283" y="5784663"/>
                <a:ext cx="565775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直線コネクタ 766">
                <a:extLst>
                  <a:ext uri="{FF2B5EF4-FFF2-40B4-BE49-F238E27FC236}">
                    <a16:creationId xmlns:a16="http://schemas.microsoft.com/office/drawing/2014/main" id="{95BAB517-D30B-408E-B999-7A34BF4846A1}"/>
                  </a:ext>
                </a:extLst>
              </p:cNvPr>
              <p:cNvCxnSpPr/>
              <p:nvPr/>
            </p:nvCxnSpPr>
            <p:spPr>
              <a:xfrm flipH="1" flipV="1">
                <a:off x="5778565" y="5784663"/>
                <a:ext cx="60493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8" name="直線コネクタ 767">
                <a:extLst>
                  <a:ext uri="{FF2B5EF4-FFF2-40B4-BE49-F238E27FC236}">
                    <a16:creationId xmlns:a16="http://schemas.microsoft.com/office/drawing/2014/main" id="{46A7EA22-F91E-4A2A-9256-5C56F89A1E26}"/>
                  </a:ext>
                </a:extLst>
              </p:cNvPr>
              <p:cNvCxnSpPr/>
              <p:nvPr/>
            </p:nvCxnSpPr>
            <p:spPr>
              <a:xfrm flipV="1">
                <a:off x="5839058" y="5784663"/>
                <a:ext cx="30005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9" name="直線コネクタ 768">
                <a:extLst>
                  <a:ext uri="{FF2B5EF4-FFF2-40B4-BE49-F238E27FC236}">
                    <a16:creationId xmlns:a16="http://schemas.microsoft.com/office/drawing/2014/main" id="{B9B433A6-1101-4FBD-ABB7-8F7D634F19E6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839058" y="5784663"/>
                <a:ext cx="92438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0" name="直線コネクタ 769">
                <a:extLst>
                  <a:ext uri="{FF2B5EF4-FFF2-40B4-BE49-F238E27FC236}">
                    <a16:creationId xmlns:a16="http://schemas.microsoft.com/office/drawing/2014/main" id="{3DD2A929-2880-42DD-A8C5-36EB81F4ABC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63440" y="5784663"/>
                <a:ext cx="269772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1" name="直線コネクタ 770">
                <a:extLst>
                  <a:ext uri="{FF2B5EF4-FFF2-40B4-BE49-F238E27FC236}">
                    <a16:creationId xmlns:a16="http://schemas.microsoft.com/office/drawing/2014/main" id="{77713663-C5CF-4703-B62C-B73CF6CAB76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754977" y="5784663"/>
                <a:ext cx="831156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2" name="直線コネクタ 771">
                <a:extLst>
                  <a:ext uri="{FF2B5EF4-FFF2-40B4-BE49-F238E27FC236}">
                    <a16:creationId xmlns:a16="http://schemas.microsoft.com/office/drawing/2014/main" id="{2BC41FED-C9A5-442F-8558-11841EE2B55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6451042" y="5784663"/>
                <a:ext cx="297171" cy="670182"/>
              </a:xfrm>
              <a:prstGeom prst="line">
                <a:avLst/>
              </a:prstGeom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3" name="グループ化 772">
                <a:extLst>
                  <a:ext uri="{FF2B5EF4-FFF2-40B4-BE49-F238E27FC236}">
                    <a16:creationId xmlns:a16="http://schemas.microsoft.com/office/drawing/2014/main" id="{D0623724-A080-4077-B573-8D168FDD4CF3}"/>
                  </a:ext>
                </a:extLst>
              </p:cNvPr>
              <p:cNvGrpSpPr/>
              <p:nvPr/>
            </p:nvGrpSpPr>
            <p:grpSpPr>
              <a:xfrm>
                <a:off x="6976028" y="606633"/>
                <a:ext cx="574268" cy="657712"/>
                <a:chOff x="6227417" y="612604"/>
                <a:chExt cx="574268" cy="657712"/>
              </a:xfrm>
            </p:grpSpPr>
            <p:sp>
              <p:nvSpPr>
                <p:cNvPr id="775" name="正方形/長方形 774">
                  <a:extLst>
                    <a:ext uri="{FF2B5EF4-FFF2-40B4-BE49-F238E27FC236}">
                      <a16:creationId xmlns:a16="http://schemas.microsoft.com/office/drawing/2014/main" id="{BC6255D6-F6CD-46D4-9DA2-A75059CD149A}"/>
                    </a:ext>
                  </a:extLst>
                </p:cNvPr>
                <p:cNvSpPr/>
                <p:nvPr/>
              </p:nvSpPr>
              <p:spPr>
                <a:xfrm rot="1800000">
                  <a:off x="6495567" y="722454"/>
                  <a:ext cx="159590" cy="266404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6" name="二等辺三角形 775">
                  <a:extLst>
                    <a:ext uri="{FF2B5EF4-FFF2-40B4-BE49-F238E27FC236}">
                      <a16:creationId xmlns:a16="http://schemas.microsoft.com/office/drawing/2014/main" id="{AC052FF2-1D77-44F4-9DF4-FD375793253C}"/>
                    </a:ext>
                  </a:extLst>
                </p:cNvPr>
                <p:cNvSpPr/>
                <p:nvPr/>
              </p:nvSpPr>
              <p:spPr>
                <a:xfrm rot="1710432">
                  <a:off x="6596340" y="612604"/>
                  <a:ext cx="151464" cy="128645"/>
                </a:xfrm>
                <a:prstGeom prst="triangle">
                  <a:avLst>
                    <a:gd name="adj" fmla="val 1870"/>
                  </a:avLst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7" name="台形 776">
                  <a:extLst>
                    <a:ext uri="{FF2B5EF4-FFF2-40B4-BE49-F238E27FC236}">
                      <a16:creationId xmlns:a16="http://schemas.microsoft.com/office/drawing/2014/main" id="{B230D405-55F2-4FBB-9C9A-83DD87F15C60}"/>
                    </a:ext>
                  </a:extLst>
                </p:cNvPr>
                <p:cNvSpPr/>
                <p:nvPr/>
              </p:nvSpPr>
              <p:spPr>
                <a:xfrm rot="15434865">
                  <a:off x="6359411" y="848661"/>
                  <a:ext cx="146050" cy="162249"/>
                </a:xfrm>
                <a:prstGeom prst="trapezoid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8" name="台形 777">
                  <a:extLst>
                    <a:ext uri="{FF2B5EF4-FFF2-40B4-BE49-F238E27FC236}">
                      <a16:creationId xmlns:a16="http://schemas.microsoft.com/office/drawing/2014/main" id="{22E912D4-E296-41F8-8B86-3166ED05308F}"/>
                    </a:ext>
                  </a:extLst>
                </p:cNvPr>
                <p:cNvSpPr/>
                <p:nvPr/>
              </p:nvSpPr>
              <p:spPr>
                <a:xfrm rot="18656483">
                  <a:off x="6368957" y="953426"/>
                  <a:ext cx="156384" cy="263344"/>
                </a:xfrm>
                <a:prstGeom prst="trapezoid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79" name="二等辺三角形 778">
                  <a:extLst>
                    <a:ext uri="{FF2B5EF4-FFF2-40B4-BE49-F238E27FC236}">
                      <a16:creationId xmlns:a16="http://schemas.microsoft.com/office/drawing/2014/main" id="{88713ACC-EC0B-4C58-8ED5-DB18E03A62FB}"/>
                    </a:ext>
                  </a:extLst>
                </p:cNvPr>
                <p:cNvSpPr/>
                <p:nvPr/>
              </p:nvSpPr>
              <p:spPr>
                <a:xfrm rot="2051986">
                  <a:off x="6308118" y="915730"/>
                  <a:ext cx="69921" cy="128645"/>
                </a:xfrm>
                <a:prstGeom prst="triangle">
                  <a:avLst>
                    <a:gd name="adj" fmla="val 0"/>
                  </a:avLst>
                </a:prstGeom>
                <a:solidFill>
                  <a:srgbClr val="EBC5C9"/>
                </a:solidFill>
                <a:ln>
                  <a:solidFill>
                    <a:srgbClr val="262626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0" name="二等辺三角形 779">
                  <a:extLst>
                    <a:ext uri="{FF2B5EF4-FFF2-40B4-BE49-F238E27FC236}">
                      <a16:creationId xmlns:a16="http://schemas.microsoft.com/office/drawing/2014/main" id="{69837527-4AC2-4FAA-A67C-B6A3DB9BEB5A}"/>
                    </a:ext>
                  </a:extLst>
                </p:cNvPr>
                <p:cNvSpPr/>
                <p:nvPr/>
              </p:nvSpPr>
              <p:spPr>
                <a:xfrm rot="9187798">
                  <a:off x="6544510" y="1018182"/>
                  <a:ext cx="257175" cy="144942"/>
                </a:xfrm>
                <a:prstGeom prst="triangle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1" name="正方形/長方形 780">
                  <a:extLst>
                    <a:ext uri="{FF2B5EF4-FFF2-40B4-BE49-F238E27FC236}">
                      <a16:creationId xmlns:a16="http://schemas.microsoft.com/office/drawing/2014/main" id="{76ACA805-5003-4226-AD5A-39EC05A21636}"/>
                    </a:ext>
                  </a:extLst>
                </p:cNvPr>
                <p:cNvSpPr/>
                <p:nvPr/>
              </p:nvSpPr>
              <p:spPr>
                <a:xfrm rot="2482326">
                  <a:off x="6505458" y="1087895"/>
                  <a:ext cx="155758" cy="182421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rgbClr val="EBC5C9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2" name="正方形/長方形 781">
                  <a:extLst>
                    <a:ext uri="{FF2B5EF4-FFF2-40B4-BE49-F238E27FC236}">
                      <a16:creationId xmlns:a16="http://schemas.microsoft.com/office/drawing/2014/main" id="{413B2F77-7437-46F0-B3DC-56E4BA2672CC}"/>
                    </a:ext>
                  </a:extLst>
                </p:cNvPr>
                <p:cNvSpPr/>
                <p:nvPr/>
              </p:nvSpPr>
              <p:spPr>
                <a:xfrm rot="1800000">
                  <a:off x="6227417" y="861606"/>
                  <a:ext cx="93458" cy="155549"/>
                </a:xfrm>
                <a:prstGeom prst="rect">
                  <a:avLst/>
                </a:prstGeom>
                <a:solidFill>
                  <a:srgbClr val="EBC5C9"/>
                </a:solidFill>
                <a:ln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3" name="フリーフォーム: 図形 782">
                  <a:extLst>
                    <a:ext uri="{FF2B5EF4-FFF2-40B4-BE49-F238E27FC236}">
                      <a16:creationId xmlns:a16="http://schemas.microsoft.com/office/drawing/2014/main" id="{BE9B7530-8511-4BA5-8954-72C98F15D620}"/>
                    </a:ext>
                  </a:extLst>
                </p:cNvPr>
                <p:cNvSpPr/>
                <p:nvPr/>
              </p:nvSpPr>
              <p:spPr>
                <a:xfrm>
                  <a:off x="6340878" y="1008159"/>
                  <a:ext cx="217072" cy="168270"/>
                </a:xfrm>
                <a:custGeom>
                  <a:avLst/>
                  <a:gdLst>
                    <a:gd name="connsiteX0" fmla="*/ 0 w 211969"/>
                    <a:gd name="connsiteY0" fmla="*/ 0 h 157516"/>
                    <a:gd name="connsiteX1" fmla="*/ 46038 w 211969"/>
                    <a:gd name="connsiteY1" fmla="*/ 36512 h 157516"/>
                    <a:gd name="connsiteX2" fmla="*/ 200025 w 211969"/>
                    <a:gd name="connsiteY2" fmla="*/ 149225 h 157516"/>
                    <a:gd name="connsiteX3" fmla="*/ 204788 w 211969"/>
                    <a:gd name="connsiteY3" fmla="*/ 150812 h 1575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1969" h="157516">
                      <a:moveTo>
                        <a:pt x="0" y="0"/>
                      </a:moveTo>
                      <a:cubicBezTo>
                        <a:pt x="6350" y="5820"/>
                        <a:pt x="12701" y="11641"/>
                        <a:pt x="46038" y="36512"/>
                      </a:cubicBezTo>
                      <a:cubicBezTo>
                        <a:pt x="79375" y="61383"/>
                        <a:pt x="200025" y="149225"/>
                        <a:pt x="200025" y="149225"/>
                      </a:cubicBezTo>
                      <a:cubicBezTo>
                        <a:pt x="226483" y="168275"/>
                        <a:pt x="200026" y="148166"/>
                        <a:pt x="204788" y="150812"/>
                      </a:cubicBezTo>
                    </a:path>
                  </a:pathLst>
                </a:custGeom>
                <a:noFill/>
                <a:ln cap="rnd">
                  <a:solidFill>
                    <a:schemeClr val="bg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74" name="フリーフォーム: 図形 773">
                <a:extLst>
                  <a:ext uri="{FF2B5EF4-FFF2-40B4-BE49-F238E27FC236}">
                    <a16:creationId xmlns:a16="http://schemas.microsoft.com/office/drawing/2014/main" id="{458A7613-E50F-4946-BAF1-8009DBD73E90}"/>
                  </a:ext>
                </a:extLst>
              </p:cNvPr>
              <p:cNvSpPr/>
              <p:nvPr/>
            </p:nvSpPr>
            <p:spPr>
              <a:xfrm>
                <a:off x="7103723" y="896287"/>
                <a:ext cx="230717" cy="49859"/>
              </a:xfrm>
              <a:custGeom>
                <a:avLst/>
                <a:gdLst>
                  <a:gd name="connsiteX0" fmla="*/ 0 w 230717"/>
                  <a:gd name="connsiteY0" fmla="*/ 42334 h 49859"/>
                  <a:gd name="connsiteX1" fmla="*/ 154517 w 230717"/>
                  <a:gd name="connsiteY1" fmla="*/ 46567 h 49859"/>
                  <a:gd name="connsiteX2" fmla="*/ 230717 w 230717"/>
                  <a:gd name="connsiteY2" fmla="*/ 0 h 49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30717" h="49859">
                    <a:moveTo>
                      <a:pt x="0" y="42334"/>
                    </a:moveTo>
                    <a:cubicBezTo>
                      <a:pt x="58032" y="47978"/>
                      <a:pt x="116064" y="53623"/>
                      <a:pt x="154517" y="46567"/>
                    </a:cubicBezTo>
                    <a:cubicBezTo>
                      <a:pt x="192970" y="39511"/>
                      <a:pt x="211843" y="19755"/>
                      <a:pt x="230717" y="0"/>
                    </a:cubicBezTo>
                  </a:path>
                </a:pathLst>
              </a:custGeom>
              <a:noFill/>
              <a:ln>
                <a:solidFill>
                  <a:schemeClr val="bg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657" name="フリーフォーム: 図形 656">
              <a:extLst>
                <a:ext uri="{FF2B5EF4-FFF2-40B4-BE49-F238E27FC236}">
                  <a16:creationId xmlns:a16="http://schemas.microsoft.com/office/drawing/2014/main" id="{7AAE6727-3D8A-468B-9AA8-222A747C16AC}"/>
                </a:ext>
              </a:extLst>
            </p:cNvPr>
            <p:cNvSpPr/>
            <p:nvPr/>
          </p:nvSpPr>
          <p:spPr>
            <a:xfrm>
              <a:off x="3430636" y="2957619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4B383C"/>
                </a:gs>
                <a:gs pos="97000">
                  <a:srgbClr val="4B383C">
                    <a:alpha val="64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41275">
              <a:solidFill>
                <a:srgbClr val="4B38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: 図形 657">
              <a:extLst>
                <a:ext uri="{FF2B5EF4-FFF2-40B4-BE49-F238E27FC236}">
                  <a16:creationId xmlns:a16="http://schemas.microsoft.com/office/drawing/2014/main" id="{5966CD99-3C89-4054-8994-3A386902BF44}"/>
                </a:ext>
              </a:extLst>
            </p:cNvPr>
            <p:cNvSpPr/>
            <p:nvPr/>
          </p:nvSpPr>
          <p:spPr>
            <a:xfrm flipH="1">
              <a:off x="6627833" y="2948728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4B383C"/>
                </a:gs>
                <a:gs pos="97000">
                  <a:srgbClr val="4B383C">
                    <a:alpha val="6400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 w="41275">
              <a:solidFill>
                <a:srgbClr val="4B383C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: 図形 658">
              <a:extLst>
                <a:ext uri="{FF2B5EF4-FFF2-40B4-BE49-F238E27FC236}">
                  <a16:creationId xmlns:a16="http://schemas.microsoft.com/office/drawing/2014/main" id="{9AEFEE69-13BF-4D8C-92E8-BE48FE9911DF}"/>
                </a:ext>
              </a:extLst>
            </p:cNvPr>
            <p:cNvSpPr/>
            <p:nvPr/>
          </p:nvSpPr>
          <p:spPr>
            <a:xfrm>
              <a:off x="3418987" y="2945982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254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: 図形 659">
              <a:extLst>
                <a:ext uri="{FF2B5EF4-FFF2-40B4-BE49-F238E27FC236}">
                  <a16:creationId xmlns:a16="http://schemas.microsoft.com/office/drawing/2014/main" id="{14419BE5-211E-4331-B5E4-8398D32BE51E}"/>
                </a:ext>
              </a:extLst>
            </p:cNvPr>
            <p:cNvSpPr/>
            <p:nvPr/>
          </p:nvSpPr>
          <p:spPr>
            <a:xfrm flipH="1">
              <a:off x="6632913" y="2954354"/>
              <a:ext cx="2464378" cy="3507725"/>
            </a:xfrm>
            <a:custGeom>
              <a:avLst/>
              <a:gdLst>
                <a:gd name="connsiteX0" fmla="*/ 2386993 w 2464378"/>
                <a:gd name="connsiteY0" fmla="*/ 63482 h 4063698"/>
                <a:gd name="connsiteX1" fmla="*/ 2319616 w 2464378"/>
                <a:gd name="connsiteY1" fmla="*/ 92357 h 4063698"/>
                <a:gd name="connsiteX2" fmla="*/ 1655473 w 2464378"/>
                <a:gd name="connsiteY2" fmla="*/ 467743 h 4063698"/>
                <a:gd name="connsiteX3" fmla="*/ 1154959 w 2464378"/>
                <a:gd name="connsiteY3" fmla="*/ 1699776 h 4063698"/>
                <a:gd name="connsiteX4" fmla="*/ 1029831 w 2464378"/>
                <a:gd name="connsiteY4" fmla="*/ 2017410 h 4063698"/>
                <a:gd name="connsiteX5" fmla="*/ 875827 w 2464378"/>
                <a:gd name="connsiteY5" fmla="*/ 2142539 h 4063698"/>
                <a:gd name="connsiteX6" fmla="*/ 827700 w 2464378"/>
                <a:gd name="connsiteY6" fmla="*/ 2431296 h 4063698"/>
                <a:gd name="connsiteX7" fmla="*/ 19178 w 2464378"/>
                <a:gd name="connsiteY7" fmla="*/ 3749957 h 4063698"/>
                <a:gd name="connsiteX8" fmla="*/ 1751726 w 2464378"/>
                <a:gd name="connsiteY8" fmla="*/ 3807709 h 4063698"/>
                <a:gd name="connsiteX9" fmla="*/ 2165612 w 2464378"/>
                <a:gd name="connsiteY9" fmla="*/ 833503 h 4063698"/>
                <a:gd name="connsiteX10" fmla="*/ 2454370 w 2464378"/>
                <a:gd name="connsiteY10" fmla="*/ 53856 h 4063698"/>
                <a:gd name="connsiteX11" fmla="*/ 2386993 w 2464378"/>
                <a:gd name="connsiteY11" fmla="*/ 63482 h 4063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64378" h="4063698">
                  <a:moveTo>
                    <a:pt x="2386993" y="63482"/>
                  </a:moveTo>
                  <a:cubicBezTo>
                    <a:pt x="2364534" y="69899"/>
                    <a:pt x="2441536" y="24980"/>
                    <a:pt x="2319616" y="92357"/>
                  </a:cubicBezTo>
                  <a:cubicBezTo>
                    <a:pt x="2197696" y="159734"/>
                    <a:pt x="1849582" y="199840"/>
                    <a:pt x="1655473" y="467743"/>
                  </a:cubicBezTo>
                  <a:cubicBezTo>
                    <a:pt x="1461363" y="735646"/>
                    <a:pt x="1259233" y="1441498"/>
                    <a:pt x="1154959" y="1699776"/>
                  </a:cubicBezTo>
                  <a:cubicBezTo>
                    <a:pt x="1050685" y="1958054"/>
                    <a:pt x="1076353" y="1943616"/>
                    <a:pt x="1029831" y="2017410"/>
                  </a:cubicBezTo>
                  <a:cubicBezTo>
                    <a:pt x="983309" y="2091204"/>
                    <a:pt x="909516" y="2073558"/>
                    <a:pt x="875827" y="2142539"/>
                  </a:cubicBezTo>
                  <a:cubicBezTo>
                    <a:pt x="842138" y="2211520"/>
                    <a:pt x="970475" y="2163393"/>
                    <a:pt x="827700" y="2431296"/>
                  </a:cubicBezTo>
                  <a:cubicBezTo>
                    <a:pt x="684925" y="2699199"/>
                    <a:pt x="-134826" y="3520555"/>
                    <a:pt x="19178" y="3749957"/>
                  </a:cubicBezTo>
                  <a:cubicBezTo>
                    <a:pt x="173182" y="3979359"/>
                    <a:pt x="1393987" y="4293785"/>
                    <a:pt x="1751726" y="3807709"/>
                  </a:cubicBezTo>
                  <a:cubicBezTo>
                    <a:pt x="2109465" y="3321633"/>
                    <a:pt x="2048505" y="1459145"/>
                    <a:pt x="2165612" y="833503"/>
                  </a:cubicBezTo>
                  <a:cubicBezTo>
                    <a:pt x="2282719" y="207861"/>
                    <a:pt x="2415869" y="177380"/>
                    <a:pt x="2454370" y="53856"/>
                  </a:cubicBezTo>
                  <a:cubicBezTo>
                    <a:pt x="2492871" y="-69668"/>
                    <a:pt x="2409452" y="57065"/>
                    <a:pt x="2386993" y="63482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25400"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: 図形 660">
              <a:extLst>
                <a:ext uri="{FF2B5EF4-FFF2-40B4-BE49-F238E27FC236}">
                  <a16:creationId xmlns:a16="http://schemas.microsoft.com/office/drawing/2014/main" id="{6231C5B2-DB7C-4807-8874-C1A4D0EE94D4}"/>
                </a:ext>
              </a:extLst>
            </p:cNvPr>
            <p:cNvSpPr/>
            <p:nvPr/>
          </p:nvSpPr>
          <p:spPr>
            <a:xfrm rot="6361956">
              <a:off x="6043551" y="3199332"/>
              <a:ext cx="3011033" cy="182575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: 図形 661">
              <a:extLst>
                <a:ext uri="{FF2B5EF4-FFF2-40B4-BE49-F238E27FC236}">
                  <a16:creationId xmlns:a16="http://schemas.microsoft.com/office/drawing/2014/main" id="{06C807EE-5BA9-4BC5-BB0B-A3E32F8D3C5E}"/>
                </a:ext>
              </a:extLst>
            </p:cNvPr>
            <p:cNvSpPr/>
            <p:nvPr/>
          </p:nvSpPr>
          <p:spPr>
            <a:xfrm rot="15238044" flipH="1">
              <a:off x="3556032" y="3166382"/>
              <a:ext cx="3011033" cy="182575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44" h="205548">
                  <a:moveTo>
                    <a:pt x="514737" y="23949"/>
                  </a:moveTo>
                  <a:cubicBezTo>
                    <a:pt x="504154" y="20774"/>
                    <a:pt x="413137" y="-18914"/>
                    <a:pt x="327412" y="11249"/>
                  </a:cubicBezTo>
                  <a:cubicBezTo>
                    <a:pt x="241687" y="41412"/>
                    <a:pt x="10970" y="194870"/>
                    <a:pt x="387" y="204924"/>
                  </a:cubicBezTo>
                  <a:cubicBezTo>
                    <a:pt x="-10196" y="214978"/>
                    <a:pt x="198824" y="100678"/>
                    <a:pt x="263912" y="71574"/>
                  </a:cubicBezTo>
                  <a:cubicBezTo>
                    <a:pt x="329000" y="42470"/>
                    <a:pt x="352812" y="37178"/>
                    <a:pt x="390912" y="30299"/>
                  </a:cubicBezTo>
                  <a:cubicBezTo>
                    <a:pt x="429012" y="23420"/>
                    <a:pt x="525320" y="27124"/>
                    <a:pt x="514737" y="23949"/>
                  </a:cubicBezTo>
                  <a:close/>
                </a:path>
              </a:pathLst>
            </a:custGeom>
            <a:solidFill>
              <a:schemeClr val="tx1">
                <a:lumMod val="95000"/>
                <a:lumOff val="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: 図形 662">
              <a:extLst>
                <a:ext uri="{FF2B5EF4-FFF2-40B4-BE49-F238E27FC236}">
                  <a16:creationId xmlns:a16="http://schemas.microsoft.com/office/drawing/2014/main" id="{6286D06F-DBB7-461A-AF17-500505DF4210}"/>
                </a:ext>
              </a:extLst>
            </p:cNvPr>
            <p:cNvSpPr/>
            <p:nvPr/>
          </p:nvSpPr>
          <p:spPr>
            <a:xfrm rot="15238044" flipH="1">
              <a:off x="3966498" y="4670697"/>
              <a:ext cx="1469656" cy="6357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: 図形 663">
              <a:extLst>
                <a:ext uri="{FF2B5EF4-FFF2-40B4-BE49-F238E27FC236}">
                  <a16:creationId xmlns:a16="http://schemas.microsoft.com/office/drawing/2014/main" id="{9EADC7D2-639C-4C3F-AF43-860C401AB7D8}"/>
                </a:ext>
              </a:extLst>
            </p:cNvPr>
            <p:cNvSpPr/>
            <p:nvPr/>
          </p:nvSpPr>
          <p:spPr>
            <a:xfrm rot="6361956">
              <a:off x="7177944" y="4692876"/>
              <a:ext cx="1469656" cy="635748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: 図形 664">
              <a:extLst>
                <a:ext uri="{FF2B5EF4-FFF2-40B4-BE49-F238E27FC236}">
                  <a16:creationId xmlns:a16="http://schemas.microsoft.com/office/drawing/2014/main" id="{98EEE3AC-402D-4908-86FB-2F375579B36D}"/>
                </a:ext>
              </a:extLst>
            </p:cNvPr>
            <p:cNvSpPr/>
            <p:nvPr/>
          </p:nvSpPr>
          <p:spPr>
            <a:xfrm rot="6361956">
              <a:off x="6860080" y="3436670"/>
              <a:ext cx="697795" cy="165670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5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: 図形 665">
              <a:extLst>
                <a:ext uri="{FF2B5EF4-FFF2-40B4-BE49-F238E27FC236}">
                  <a16:creationId xmlns:a16="http://schemas.microsoft.com/office/drawing/2014/main" id="{DBB0E06D-FBE7-4165-8513-D3275AD47B4B}"/>
                </a:ext>
              </a:extLst>
            </p:cNvPr>
            <p:cNvSpPr/>
            <p:nvPr/>
          </p:nvSpPr>
          <p:spPr>
            <a:xfrm rot="15238044" flipH="1">
              <a:off x="5022629" y="3494539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: 図形 666">
              <a:extLst>
                <a:ext uri="{FF2B5EF4-FFF2-40B4-BE49-F238E27FC236}">
                  <a16:creationId xmlns:a16="http://schemas.microsoft.com/office/drawing/2014/main" id="{A9876816-B71D-49B7-9EC3-B3A0C1FD83AF}"/>
                </a:ext>
              </a:extLst>
            </p:cNvPr>
            <p:cNvSpPr/>
            <p:nvPr/>
          </p:nvSpPr>
          <p:spPr>
            <a:xfrm rot="16200000" flipH="1">
              <a:off x="5242734" y="3317056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: 図形 667">
              <a:extLst>
                <a:ext uri="{FF2B5EF4-FFF2-40B4-BE49-F238E27FC236}">
                  <a16:creationId xmlns:a16="http://schemas.microsoft.com/office/drawing/2014/main" id="{BC467317-BFD7-4514-9640-6D51BC679879}"/>
                </a:ext>
              </a:extLst>
            </p:cNvPr>
            <p:cNvSpPr/>
            <p:nvPr/>
          </p:nvSpPr>
          <p:spPr>
            <a:xfrm rot="16966636" flipH="1">
              <a:off x="4104546" y="4743031"/>
              <a:ext cx="2188089" cy="264816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: 図形 668">
              <a:extLst>
                <a:ext uri="{FF2B5EF4-FFF2-40B4-BE49-F238E27FC236}">
                  <a16:creationId xmlns:a16="http://schemas.microsoft.com/office/drawing/2014/main" id="{A507D5F2-93A0-498C-8945-E674C6CC8681}"/>
                </a:ext>
              </a:extLst>
            </p:cNvPr>
            <p:cNvSpPr/>
            <p:nvPr/>
          </p:nvSpPr>
          <p:spPr>
            <a:xfrm rot="7461465" flipH="1">
              <a:off x="4270377" y="5861911"/>
              <a:ext cx="1323090" cy="134501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: 図形 669">
              <a:extLst>
                <a:ext uri="{FF2B5EF4-FFF2-40B4-BE49-F238E27FC236}">
                  <a16:creationId xmlns:a16="http://schemas.microsoft.com/office/drawing/2014/main" id="{945516E9-D011-4C1E-9C7D-660048F2F7F2}"/>
                </a:ext>
              </a:extLst>
            </p:cNvPr>
            <p:cNvSpPr/>
            <p:nvPr/>
          </p:nvSpPr>
          <p:spPr>
            <a:xfrm rot="5400000">
              <a:off x="6639978" y="3367961"/>
              <a:ext cx="642577" cy="164945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: 図形 670">
              <a:extLst>
                <a:ext uri="{FF2B5EF4-FFF2-40B4-BE49-F238E27FC236}">
                  <a16:creationId xmlns:a16="http://schemas.microsoft.com/office/drawing/2014/main" id="{923DCC6E-61EE-48EE-BFD2-CBA13F4B263B}"/>
                </a:ext>
              </a:extLst>
            </p:cNvPr>
            <p:cNvSpPr/>
            <p:nvPr/>
          </p:nvSpPr>
          <p:spPr>
            <a:xfrm rot="4633364">
              <a:off x="6238921" y="4633560"/>
              <a:ext cx="2188089" cy="264816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: 図形 671">
              <a:extLst>
                <a:ext uri="{FF2B5EF4-FFF2-40B4-BE49-F238E27FC236}">
                  <a16:creationId xmlns:a16="http://schemas.microsoft.com/office/drawing/2014/main" id="{92B53934-E1B7-40F7-8573-F8895CA6440C}"/>
                </a:ext>
              </a:extLst>
            </p:cNvPr>
            <p:cNvSpPr/>
            <p:nvPr/>
          </p:nvSpPr>
          <p:spPr>
            <a:xfrm rot="14138535">
              <a:off x="6996368" y="5886890"/>
              <a:ext cx="1323090" cy="134501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: 図形 672">
              <a:extLst>
                <a:ext uri="{FF2B5EF4-FFF2-40B4-BE49-F238E27FC236}">
                  <a16:creationId xmlns:a16="http://schemas.microsoft.com/office/drawing/2014/main" id="{9913A124-F4C3-4260-BE89-D10EF04D5FEE}"/>
                </a:ext>
              </a:extLst>
            </p:cNvPr>
            <p:cNvSpPr/>
            <p:nvPr/>
          </p:nvSpPr>
          <p:spPr>
            <a:xfrm rot="6789076">
              <a:off x="7189473" y="5022996"/>
              <a:ext cx="1052831" cy="31400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: 図形 673">
              <a:extLst>
                <a:ext uri="{FF2B5EF4-FFF2-40B4-BE49-F238E27FC236}">
                  <a16:creationId xmlns:a16="http://schemas.microsoft.com/office/drawing/2014/main" id="{A37D63D3-9F07-417C-BA3D-ECA851B8FCDD}"/>
                </a:ext>
              </a:extLst>
            </p:cNvPr>
            <p:cNvSpPr/>
            <p:nvPr/>
          </p:nvSpPr>
          <p:spPr>
            <a:xfrm rot="16966636" flipH="1">
              <a:off x="4275492" y="4306616"/>
              <a:ext cx="1439153" cy="18435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: 図形 674">
              <a:extLst>
                <a:ext uri="{FF2B5EF4-FFF2-40B4-BE49-F238E27FC236}">
                  <a16:creationId xmlns:a16="http://schemas.microsoft.com/office/drawing/2014/main" id="{CB9B96DC-C808-4D10-9CBA-5C6CC61B5130}"/>
                </a:ext>
              </a:extLst>
            </p:cNvPr>
            <p:cNvSpPr/>
            <p:nvPr/>
          </p:nvSpPr>
          <p:spPr>
            <a:xfrm rot="4042763">
              <a:off x="6982950" y="4155150"/>
              <a:ext cx="1066593" cy="226842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: 図形 675">
              <a:extLst>
                <a:ext uri="{FF2B5EF4-FFF2-40B4-BE49-F238E27FC236}">
                  <a16:creationId xmlns:a16="http://schemas.microsoft.com/office/drawing/2014/main" id="{B00DF404-0A95-4BEE-92F9-B7F3C3410A25}"/>
                </a:ext>
              </a:extLst>
            </p:cNvPr>
            <p:cNvSpPr/>
            <p:nvPr/>
          </p:nvSpPr>
          <p:spPr>
            <a:xfrm rot="4042763">
              <a:off x="7981922" y="5640577"/>
              <a:ext cx="1066593" cy="226842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: 図形 676">
              <a:extLst>
                <a:ext uri="{FF2B5EF4-FFF2-40B4-BE49-F238E27FC236}">
                  <a16:creationId xmlns:a16="http://schemas.microsoft.com/office/drawing/2014/main" id="{5B61898B-9981-4D39-868E-F0F192E16870}"/>
                </a:ext>
              </a:extLst>
            </p:cNvPr>
            <p:cNvSpPr/>
            <p:nvPr/>
          </p:nvSpPr>
          <p:spPr>
            <a:xfrm rot="17557237" flipH="1">
              <a:off x="3896028" y="5868747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: 図形 677">
              <a:extLst>
                <a:ext uri="{FF2B5EF4-FFF2-40B4-BE49-F238E27FC236}">
                  <a16:creationId xmlns:a16="http://schemas.microsoft.com/office/drawing/2014/main" id="{1D2586C9-1CAA-4366-9BE3-EC38B7B64889}"/>
                </a:ext>
              </a:extLst>
            </p:cNvPr>
            <p:cNvSpPr/>
            <p:nvPr/>
          </p:nvSpPr>
          <p:spPr>
            <a:xfrm rot="17557237" flipH="1">
              <a:off x="3498503" y="5698324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: 図形 678">
              <a:extLst>
                <a:ext uri="{FF2B5EF4-FFF2-40B4-BE49-F238E27FC236}">
                  <a16:creationId xmlns:a16="http://schemas.microsoft.com/office/drawing/2014/main" id="{27597D94-4C21-4873-8AC7-1CF42DBB80F7}"/>
                </a:ext>
              </a:extLst>
            </p:cNvPr>
            <p:cNvSpPr/>
            <p:nvPr/>
          </p:nvSpPr>
          <p:spPr>
            <a:xfrm rot="4042763">
              <a:off x="7808995" y="5842934"/>
              <a:ext cx="837383" cy="128434"/>
            </a:xfrm>
            <a:custGeom>
              <a:avLst/>
              <a:gdLst>
                <a:gd name="connsiteX0" fmla="*/ 514737 w 515544"/>
                <a:gd name="connsiteY0" fmla="*/ 23949 h 205548"/>
                <a:gd name="connsiteX1" fmla="*/ 327412 w 515544"/>
                <a:gd name="connsiteY1" fmla="*/ 11249 h 205548"/>
                <a:gd name="connsiteX2" fmla="*/ 387 w 515544"/>
                <a:gd name="connsiteY2" fmla="*/ 204924 h 205548"/>
                <a:gd name="connsiteX3" fmla="*/ 263912 w 515544"/>
                <a:gd name="connsiteY3" fmla="*/ 71574 h 205548"/>
                <a:gd name="connsiteX4" fmla="*/ 390912 w 515544"/>
                <a:gd name="connsiteY4" fmla="*/ 30299 h 205548"/>
                <a:gd name="connsiteX5" fmla="*/ 514737 w 515544"/>
                <a:gd name="connsiteY5" fmla="*/ 23949 h 205548"/>
                <a:gd name="connsiteX0" fmla="*/ 387 w 515544"/>
                <a:gd name="connsiteY0" fmla="*/ 204924 h 215219"/>
                <a:gd name="connsiteX1" fmla="*/ 263912 w 515544"/>
                <a:gd name="connsiteY1" fmla="*/ 71574 h 215219"/>
                <a:gd name="connsiteX2" fmla="*/ 390912 w 515544"/>
                <a:gd name="connsiteY2" fmla="*/ 30299 h 215219"/>
                <a:gd name="connsiteX3" fmla="*/ 514737 w 515544"/>
                <a:gd name="connsiteY3" fmla="*/ 23949 h 215219"/>
                <a:gd name="connsiteX4" fmla="*/ 327412 w 515544"/>
                <a:gd name="connsiteY4" fmla="*/ 11249 h 215219"/>
                <a:gd name="connsiteX5" fmla="*/ 16043 w 515544"/>
                <a:gd name="connsiteY5" fmla="*/ 215219 h 215219"/>
                <a:gd name="connsiteX0" fmla="*/ 387 w 515544"/>
                <a:gd name="connsiteY0" fmla="*/ 204924 h 205548"/>
                <a:gd name="connsiteX1" fmla="*/ 263912 w 515544"/>
                <a:gd name="connsiteY1" fmla="*/ 71574 h 205548"/>
                <a:gd name="connsiteX2" fmla="*/ 390912 w 515544"/>
                <a:gd name="connsiteY2" fmla="*/ 30299 h 205548"/>
                <a:gd name="connsiteX3" fmla="*/ 514737 w 515544"/>
                <a:gd name="connsiteY3" fmla="*/ 23949 h 205548"/>
                <a:gd name="connsiteX4" fmla="*/ 327412 w 515544"/>
                <a:gd name="connsiteY4" fmla="*/ 11249 h 205548"/>
                <a:gd name="connsiteX0" fmla="*/ 0 w 251632"/>
                <a:gd name="connsiteY0" fmla="*/ 71574 h 71574"/>
                <a:gd name="connsiteX1" fmla="*/ 127000 w 251632"/>
                <a:gd name="connsiteY1" fmla="*/ 30299 h 71574"/>
                <a:gd name="connsiteX2" fmla="*/ 250825 w 251632"/>
                <a:gd name="connsiteY2" fmla="*/ 23949 h 71574"/>
                <a:gd name="connsiteX3" fmla="*/ 63500 w 251632"/>
                <a:gd name="connsiteY3" fmla="*/ 11249 h 71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632" h="71574">
                  <a:moveTo>
                    <a:pt x="0" y="71574"/>
                  </a:moveTo>
                  <a:cubicBezTo>
                    <a:pt x="65088" y="42470"/>
                    <a:pt x="88900" y="37178"/>
                    <a:pt x="127000" y="30299"/>
                  </a:cubicBezTo>
                  <a:cubicBezTo>
                    <a:pt x="165100" y="23420"/>
                    <a:pt x="261408" y="27124"/>
                    <a:pt x="250825" y="23949"/>
                  </a:cubicBezTo>
                  <a:cubicBezTo>
                    <a:pt x="240242" y="20774"/>
                    <a:pt x="149225" y="-18914"/>
                    <a:pt x="63500" y="11249"/>
                  </a:cubicBezTo>
                </a:path>
              </a:pathLst>
            </a:custGeom>
            <a:solidFill>
              <a:schemeClr val="tx1">
                <a:lumMod val="95000"/>
                <a:lumOff val="5000"/>
                <a:alpha val="61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680" name="直線コネクタ 679">
              <a:extLst>
                <a:ext uri="{FF2B5EF4-FFF2-40B4-BE49-F238E27FC236}">
                  <a16:creationId xmlns:a16="http://schemas.microsoft.com/office/drawing/2014/main" id="{10B9FD25-8315-4AAE-A39F-AAEF1EF37023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5722201" y="2530628"/>
              <a:ext cx="132874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1" name="直線コネクタ 680">
              <a:extLst>
                <a:ext uri="{FF2B5EF4-FFF2-40B4-BE49-F238E27FC236}">
                  <a16:creationId xmlns:a16="http://schemas.microsoft.com/office/drawing/2014/main" id="{BFB2A9DD-E533-4B7B-B8CF-838C79ACB714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5969851" y="2530628"/>
              <a:ext cx="680627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2" name="直線コネクタ 681">
              <a:extLst>
                <a:ext uri="{FF2B5EF4-FFF2-40B4-BE49-F238E27FC236}">
                  <a16:creationId xmlns:a16="http://schemas.microsoft.com/office/drawing/2014/main" id="{1704087C-A98D-4DF8-A02E-231DC3B66C23}"/>
                </a:ext>
              </a:extLst>
            </p:cNvPr>
            <p:cNvCxnSpPr>
              <a:cxnSpLocks/>
            </p:cNvCxnSpPr>
            <p:nvPr/>
          </p:nvCxnSpPr>
          <p:spPr>
            <a:xfrm rot="-60000">
              <a:off x="6760294" y="2530628"/>
              <a:ext cx="132874" cy="0"/>
            </a:xfrm>
            <a:prstGeom prst="line">
              <a:avLst/>
            </a:prstGeom>
            <a:ln w="53975" cap="rnd">
              <a:solidFill>
                <a:schemeClr val="bg1">
                  <a:lumMod val="95000"/>
                  <a:alpha val="49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298215259"/>
      </p:ext>
    </p:extLst>
  </p:cSld>
  <p:clrMapOvr>
    <a:masterClrMapping/>
  </p:clrMapOvr>
  <p:transition advClick="0" advTm="5000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6E9527CE-C75D-4D37-AACC-8567A26945C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7" name="正方形/長方形 16">
              <a:extLst>
                <a:ext uri="{FF2B5EF4-FFF2-40B4-BE49-F238E27FC236}">
                  <a16:creationId xmlns:a16="http://schemas.microsoft.com/office/drawing/2014/main" id="{052F82CB-95D3-44EF-BD89-69047E63AFA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テキスト ボックス 17">
              <a:extLst>
                <a:ext uri="{FF2B5EF4-FFF2-40B4-BE49-F238E27FC236}">
                  <a16:creationId xmlns:a16="http://schemas.microsoft.com/office/drawing/2014/main" id="{92068ECF-D6E1-42D5-9D64-8D84FC0C06C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A1DC929B-8071-4078-804F-50CA23A8E41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2330133"/>
      </p:ext>
    </p:extLst>
  </p:cSld>
  <p:clrMapOvr>
    <a:masterClrMapping/>
  </p:clrMapOvr>
  <p:transition advClick="0" advTm="500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D9311F11-A061-486B-B243-01E47071D9A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8" name="正方形/長方形 17">
              <a:extLst>
                <a:ext uri="{FF2B5EF4-FFF2-40B4-BE49-F238E27FC236}">
                  <a16:creationId xmlns:a16="http://schemas.microsoft.com/office/drawing/2014/main" id="{079CE67A-55AA-4688-B06C-E8DDE696ACC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テキスト ボックス 18">
              <a:extLst>
                <a:ext uri="{FF2B5EF4-FFF2-40B4-BE49-F238E27FC236}">
                  <a16:creationId xmlns:a16="http://schemas.microsoft.com/office/drawing/2014/main" id="{FCBF7C94-3D2F-4D18-9BD3-992C1DA682B9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756D4564-4D71-4C1F-9204-C12F9D27CDCF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313150"/>
      </p:ext>
    </p:extLst>
  </p:cSld>
  <p:clrMapOvr>
    <a:masterClrMapping/>
  </p:clrMapOvr>
  <p:transition advClick="0" advTm="500"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150FDED5-98B7-4230-BBDD-36DA2F0ECB1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19" name="正方形/長方形 18">
              <a:extLst>
                <a:ext uri="{FF2B5EF4-FFF2-40B4-BE49-F238E27FC236}">
                  <a16:creationId xmlns:a16="http://schemas.microsoft.com/office/drawing/2014/main" id="{0E5F4D00-6E58-4730-98E5-5091667B2F2C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テキスト ボックス 19">
              <a:extLst>
                <a:ext uri="{FF2B5EF4-FFF2-40B4-BE49-F238E27FC236}">
                  <a16:creationId xmlns:a16="http://schemas.microsoft.com/office/drawing/2014/main" id="{A1A6682E-FDA6-4160-96CF-3158E059946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1" name="テキスト ボックス 20">
              <a:extLst>
                <a:ext uri="{FF2B5EF4-FFF2-40B4-BE49-F238E27FC236}">
                  <a16:creationId xmlns:a16="http://schemas.microsoft.com/office/drawing/2014/main" id="{E9206E7D-84DC-4BC2-B746-B38CBA0566B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0989196"/>
      </p:ext>
    </p:extLst>
  </p:cSld>
  <p:clrMapOvr>
    <a:masterClrMapping/>
  </p:clrMapOvr>
  <p:transition advClick="0" advTm="500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二等辺三角形 99">
            <a:extLst>
              <a:ext uri="{FF2B5EF4-FFF2-40B4-BE49-F238E27FC236}">
                <a16:creationId xmlns:a16="http://schemas.microsoft.com/office/drawing/2014/main" id="{9CB28020-8792-43BF-AAE9-575484650D6C}"/>
              </a:ext>
            </a:extLst>
          </p:cNvPr>
          <p:cNvSpPr/>
          <p:nvPr/>
        </p:nvSpPr>
        <p:spPr>
          <a:xfrm rot="1710432">
            <a:off x="4003037" y="606633"/>
            <a:ext cx="151464" cy="128645"/>
          </a:xfrm>
          <a:prstGeom prst="triangle">
            <a:avLst>
              <a:gd name="adj" fmla="val 1870"/>
            </a:avLst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B38C0D4D-03E1-42C4-B655-A4368D9505C0}"/>
              </a:ext>
            </a:extLst>
          </p:cNvPr>
          <p:cNvSpPr/>
          <p:nvPr/>
        </p:nvSpPr>
        <p:spPr>
          <a:xfrm>
            <a:off x="3761809" y="896287"/>
            <a:ext cx="230717" cy="49859"/>
          </a:xfrm>
          <a:custGeom>
            <a:avLst/>
            <a:gdLst>
              <a:gd name="connsiteX0" fmla="*/ 0 w 230717"/>
              <a:gd name="connsiteY0" fmla="*/ 42334 h 49859"/>
              <a:gd name="connsiteX1" fmla="*/ 154517 w 230717"/>
              <a:gd name="connsiteY1" fmla="*/ 46567 h 49859"/>
              <a:gd name="connsiteX2" fmla="*/ 230717 w 230717"/>
              <a:gd name="connsiteY2" fmla="*/ 0 h 4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717" h="49859">
                <a:moveTo>
                  <a:pt x="0" y="42334"/>
                </a:moveTo>
                <a:cubicBezTo>
                  <a:pt x="58032" y="47978"/>
                  <a:pt x="116064" y="53623"/>
                  <a:pt x="154517" y="46567"/>
                </a:cubicBezTo>
                <a:cubicBezTo>
                  <a:pt x="192970" y="39511"/>
                  <a:pt x="211843" y="19755"/>
                  <a:pt x="230717" y="0"/>
                </a:cubicBez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BE4465FD-CD32-4C1C-B249-209946044BA8}"/>
              </a:ext>
            </a:extLst>
          </p:cNvPr>
          <p:cNvSpPr txBox="1"/>
          <p:nvPr/>
        </p:nvSpPr>
        <p:spPr>
          <a:xfrm>
            <a:off x="6010505" y="1743393"/>
            <a:ext cx="6022803" cy="34163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総パーツ数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127</a:t>
            </a:r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点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熊坂力点が</a:t>
            </a:r>
            <a:endParaRPr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kumimoji="1" lang="ja-JP" altLang="en-US" sz="54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パワーポイントで描く、</a:t>
            </a:r>
            <a:endParaRPr kumimoji="1" lang="en-US" altLang="ja-JP" sz="54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417596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Click="0" advTm="5000"/>
    </mc:Choice>
    <mc:Fallback xmlns="">
      <p:transition spd="slow" advClick="0" advTm="5000"/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2D247C17-737D-411E-B7B7-2F180343FEC8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0BDB0074-6DA5-4C34-A770-33496413CB7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テキスト ボックス 20">
              <a:extLst>
                <a:ext uri="{FF2B5EF4-FFF2-40B4-BE49-F238E27FC236}">
                  <a16:creationId xmlns:a16="http://schemas.microsoft.com/office/drawing/2014/main" id="{EFE55A80-687B-4BB1-84B1-6180D9BB8CA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2" name="テキスト ボックス 21">
              <a:extLst>
                <a:ext uri="{FF2B5EF4-FFF2-40B4-BE49-F238E27FC236}">
                  <a16:creationId xmlns:a16="http://schemas.microsoft.com/office/drawing/2014/main" id="{4B39E153-FC1C-414D-9094-17077F6F9CF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940734"/>
      </p:ext>
    </p:extLst>
  </p:cSld>
  <p:clrMapOvr>
    <a:masterClrMapping/>
  </p:clrMapOvr>
  <p:transition advClick="0" advTm="500"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1CE6FA07-86FB-42E3-B2B5-5BFF9323EDC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1" name="正方形/長方形 20">
              <a:extLst>
                <a:ext uri="{FF2B5EF4-FFF2-40B4-BE49-F238E27FC236}">
                  <a16:creationId xmlns:a16="http://schemas.microsoft.com/office/drawing/2014/main" id="{A7F27DA1-BC5B-4C6C-9C20-E30E2B704D6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テキスト ボックス 21">
              <a:extLst>
                <a:ext uri="{FF2B5EF4-FFF2-40B4-BE49-F238E27FC236}">
                  <a16:creationId xmlns:a16="http://schemas.microsoft.com/office/drawing/2014/main" id="{42AE5203-6B9E-44B9-B42B-C26BF1D5C63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E3694C36-23A0-4510-8848-B1196595CDCA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714956"/>
      </p:ext>
    </p:extLst>
  </p:cSld>
  <p:clrMapOvr>
    <a:masterClrMapping/>
  </p:clrMapOvr>
  <p:transition advClick="0" advTm="500"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DB97F31-4DAD-4A7B-97DC-C1B86B53194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2" name="正方形/長方形 21">
              <a:extLst>
                <a:ext uri="{FF2B5EF4-FFF2-40B4-BE49-F238E27FC236}">
                  <a16:creationId xmlns:a16="http://schemas.microsoft.com/office/drawing/2014/main" id="{8AF5B63B-1307-4285-BC9A-63CE67FE367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テキスト ボックス 22">
              <a:extLst>
                <a:ext uri="{FF2B5EF4-FFF2-40B4-BE49-F238E27FC236}">
                  <a16:creationId xmlns:a16="http://schemas.microsoft.com/office/drawing/2014/main" id="{8F598DA6-A051-4C5C-9BF0-5DB27D9982B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333E463E-495D-4266-9A3D-D4832B25F02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672926"/>
      </p:ext>
    </p:extLst>
  </p:cSld>
  <p:clrMapOvr>
    <a:masterClrMapping/>
  </p:clrMapOvr>
  <p:transition advClick="0" advTm="500"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E8925C86-F2E3-4317-9C2F-8FEBB41CACA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C4C5760E-930C-4E6B-9D39-6B2F6DDC6A5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テキスト ボックス 23">
              <a:extLst>
                <a:ext uri="{FF2B5EF4-FFF2-40B4-BE49-F238E27FC236}">
                  <a16:creationId xmlns:a16="http://schemas.microsoft.com/office/drawing/2014/main" id="{9DDFD591-605E-44CC-91A4-4F2E0805312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28A00E52-D94C-4361-8E92-A64DDEB0053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05779692"/>
      </p:ext>
    </p:extLst>
  </p:cSld>
  <p:clrMapOvr>
    <a:masterClrMapping/>
  </p:clrMapOvr>
  <p:transition advClick="0" advTm="500"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0440DED4-7316-4887-B773-A05CFC7DDDC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9DA66107-3353-43DA-BF43-1D29284DB89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テキスト ボックス 24">
              <a:extLst>
                <a:ext uri="{FF2B5EF4-FFF2-40B4-BE49-F238E27FC236}">
                  <a16:creationId xmlns:a16="http://schemas.microsoft.com/office/drawing/2014/main" id="{BF3CD7FF-6F45-4EB1-BF69-B92DD9A943D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6" name="テキスト ボックス 25">
              <a:extLst>
                <a:ext uri="{FF2B5EF4-FFF2-40B4-BE49-F238E27FC236}">
                  <a16:creationId xmlns:a16="http://schemas.microsoft.com/office/drawing/2014/main" id="{6F5CB470-48E6-432E-8E13-D19D7FEFAD0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45670094"/>
      </p:ext>
    </p:extLst>
  </p:cSld>
  <p:clrMapOvr>
    <a:masterClrMapping/>
  </p:clrMapOvr>
  <p:transition advClick="0" advTm="500"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13A031C8-6054-4FD0-B002-8ABA5B13BC1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D5E70365-86B2-4112-A8D0-B3345F4176B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テキスト ボックス 25">
              <a:extLst>
                <a:ext uri="{FF2B5EF4-FFF2-40B4-BE49-F238E27FC236}">
                  <a16:creationId xmlns:a16="http://schemas.microsoft.com/office/drawing/2014/main" id="{0F7910C3-2811-4CBE-8118-DAE73EFD03D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7" name="テキスト ボックス 26">
              <a:extLst>
                <a:ext uri="{FF2B5EF4-FFF2-40B4-BE49-F238E27FC236}">
                  <a16:creationId xmlns:a16="http://schemas.microsoft.com/office/drawing/2014/main" id="{57035B94-8E1B-4BEA-9191-44A95277FB6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7051769"/>
      </p:ext>
    </p:extLst>
  </p:cSld>
  <p:clrMapOvr>
    <a:masterClrMapping/>
  </p:clrMapOvr>
  <p:transition advClick="0" advTm="500"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E72A33CB-7363-485E-84EA-B0BD42E9F53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6" name="正方形/長方形 25">
              <a:extLst>
                <a:ext uri="{FF2B5EF4-FFF2-40B4-BE49-F238E27FC236}">
                  <a16:creationId xmlns:a16="http://schemas.microsoft.com/office/drawing/2014/main" id="{0ACFBC60-5040-4022-9B5F-A3673460806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テキスト ボックス 26">
              <a:extLst>
                <a:ext uri="{FF2B5EF4-FFF2-40B4-BE49-F238E27FC236}">
                  <a16:creationId xmlns:a16="http://schemas.microsoft.com/office/drawing/2014/main" id="{ECCA1759-4DBA-4CBA-97DB-5B296E3E029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8" name="テキスト ボックス 27">
              <a:extLst>
                <a:ext uri="{FF2B5EF4-FFF2-40B4-BE49-F238E27FC236}">
                  <a16:creationId xmlns:a16="http://schemas.microsoft.com/office/drawing/2014/main" id="{E0C42F71-BA89-4186-AC0F-CB0AFDF825F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3189587"/>
      </p:ext>
    </p:extLst>
  </p:cSld>
  <p:clrMapOvr>
    <a:masterClrMapping/>
  </p:clrMapOvr>
  <p:transition advClick="0" advTm="500"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837A5CC3-2821-46DD-ACF0-C7D62C8F1FC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7" name="正方形/長方形 26">
              <a:extLst>
                <a:ext uri="{FF2B5EF4-FFF2-40B4-BE49-F238E27FC236}">
                  <a16:creationId xmlns:a16="http://schemas.microsoft.com/office/drawing/2014/main" id="{1C83DA12-732A-4E24-89F7-987AD3C23A4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テキスト ボックス 27">
              <a:extLst>
                <a:ext uri="{FF2B5EF4-FFF2-40B4-BE49-F238E27FC236}">
                  <a16:creationId xmlns:a16="http://schemas.microsoft.com/office/drawing/2014/main" id="{315881B8-F936-4CE1-9AF0-456F51FF269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29" name="テキスト ボックス 28">
              <a:extLst>
                <a:ext uri="{FF2B5EF4-FFF2-40B4-BE49-F238E27FC236}">
                  <a16:creationId xmlns:a16="http://schemas.microsoft.com/office/drawing/2014/main" id="{71638245-FD6C-4B55-9256-2C610666948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15189576"/>
      </p:ext>
    </p:extLst>
  </p:cSld>
  <p:clrMapOvr>
    <a:masterClrMapping/>
  </p:clrMapOvr>
  <p:transition advClick="0" advTm="500"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821982B1-330F-4067-8AE9-8F948AA68C4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8" name="正方形/長方形 27">
              <a:extLst>
                <a:ext uri="{FF2B5EF4-FFF2-40B4-BE49-F238E27FC236}">
                  <a16:creationId xmlns:a16="http://schemas.microsoft.com/office/drawing/2014/main" id="{665B3686-62E3-423F-A656-E0AB6EE84CE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テキスト ボックス 28">
              <a:extLst>
                <a:ext uri="{FF2B5EF4-FFF2-40B4-BE49-F238E27FC236}">
                  <a16:creationId xmlns:a16="http://schemas.microsoft.com/office/drawing/2014/main" id="{7247D2ED-3CE9-4C46-80BE-FB39E9ED96C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0" name="テキスト ボックス 29">
              <a:extLst>
                <a:ext uri="{FF2B5EF4-FFF2-40B4-BE49-F238E27FC236}">
                  <a16:creationId xmlns:a16="http://schemas.microsoft.com/office/drawing/2014/main" id="{0FFACAFA-8046-4984-9DA0-36D0B932678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428342"/>
      </p:ext>
    </p:extLst>
  </p:cSld>
  <p:clrMapOvr>
    <a:masterClrMapping/>
  </p:clrMapOvr>
  <p:transition advClick="0" advTm="500"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4C93740D-FFE3-4B38-924E-51A482FBA86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29" name="正方形/長方形 28">
              <a:extLst>
                <a:ext uri="{FF2B5EF4-FFF2-40B4-BE49-F238E27FC236}">
                  <a16:creationId xmlns:a16="http://schemas.microsoft.com/office/drawing/2014/main" id="{EEAE39E4-09ED-4A1A-9698-E40E13C3B2F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テキスト ボックス 29">
              <a:extLst>
                <a:ext uri="{FF2B5EF4-FFF2-40B4-BE49-F238E27FC236}">
                  <a16:creationId xmlns:a16="http://schemas.microsoft.com/office/drawing/2014/main" id="{E3690206-B879-417A-9CC6-DBCE8A40711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1" name="テキスト ボックス 30">
              <a:extLst>
                <a:ext uri="{FF2B5EF4-FFF2-40B4-BE49-F238E27FC236}">
                  <a16:creationId xmlns:a16="http://schemas.microsoft.com/office/drawing/2014/main" id="{B7E09DFA-9299-47C8-B847-C29572B71E2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5729668"/>
      </p:ext>
    </p:extLst>
  </p:cSld>
  <p:clrMapOvr>
    <a:masterClrMapping/>
  </p:clrMapOvr>
  <p:transition advClick="0" advTm="50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402D6BB3-29E7-4EEF-B632-25CF67E3DD39}"/>
              </a:ext>
            </a:extLst>
          </p:cNvPr>
          <p:cNvSpPr txBox="1"/>
          <p:nvPr/>
        </p:nvSpPr>
        <p:spPr>
          <a:xfrm>
            <a:off x="2936061" y="1922810"/>
            <a:ext cx="6340197" cy="304698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kumimoji="1" lang="ja-JP" altLang="en-US" sz="96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竈門禰豆子</a:t>
            </a:r>
            <a:endParaRPr kumimoji="1" lang="en-US" altLang="ja-JP" sz="96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  <a:p>
            <a:pPr algn="ctr"/>
            <a:r>
              <a:rPr lang="ja-JP" altLang="en-US" sz="9600" dirty="0">
                <a:latin typeface="HGP行書体" panose="03000600000000000000" pitchFamily="66" charset="-128"/>
                <a:ea typeface="HGP行書体" panose="03000600000000000000" pitchFamily="66" charset="-128"/>
              </a:rPr>
              <a:t>かまどねずこ</a:t>
            </a:r>
            <a:endParaRPr kumimoji="1" lang="ja-JP" altLang="en-US" sz="9600" dirty="0">
              <a:latin typeface="HGP行書体" panose="03000600000000000000" pitchFamily="66" charset="-128"/>
              <a:ea typeface="HGP行書体" panose="03000600000000000000" pitchFamily="66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679008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Click="0" advTm="5000"/>
    </mc:Choice>
    <mc:Fallback xmlns="">
      <p:transition spd="slow" advClick="0" advTm="5000"/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77C1568-60B2-4010-AFB5-BE478A5EA26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0" name="正方形/長方形 29">
              <a:extLst>
                <a:ext uri="{FF2B5EF4-FFF2-40B4-BE49-F238E27FC236}">
                  <a16:creationId xmlns:a16="http://schemas.microsoft.com/office/drawing/2014/main" id="{5C743D35-2C00-4FBC-8EC1-96E682BA910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テキスト ボックス 30">
              <a:extLst>
                <a:ext uri="{FF2B5EF4-FFF2-40B4-BE49-F238E27FC236}">
                  <a16:creationId xmlns:a16="http://schemas.microsoft.com/office/drawing/2014/main" id="{30665155-AC89-40AD-9C72-319D243D8A3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2" name="テキスト ボックス 31">
              <a:extLst>
                <a:ext uri="{FF2B5EF4-FFF2-40B4-BE49-F238E27FC236}">
                  <a16:creationId xmlns:a16="http://schemas.microsoft.com/office/drawing/2014/main" id="{4D8FED4D-353E-428A-BF55-D125E1C45D2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44730862"/>
      </p:ext>
    </p:extLst>
  </p:cSld>
  <p:clrMapOvr>
    <a:masterClrMapping/>
  </p:clrMapOvr>
  <p:transition advClick="0" advTm="500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2D5B0927-DFE4-4DB4-AB8E-8D6921626B8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1" name="正方形/長方形 30">
              <a:extLst>
                <a:ext uri="{FF2B5EF4-FFF2-40B4-BE49-F238E27FC236}">
                  <a16:creationId xmlns:a16="http://schemas.microsoft.com/office/drawing/2014/main" id="{2682DFB6-90E8-4856-8F98-F6F7FC05A74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テキスト ボックス 31">
              <a:extLst>
                <a:ext uri="{FF2B5EF4-FFF2-40B4-BE49-F238E27FC236}">
                  <a16:creationId xmlns:a16="http://schemas.microsoft.com/office/drawing/2014/main" id="{90D7679D-BAAC-4423-B424-CFD3A0C9322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3" name="テキスト ボックス 32">
              <a:extLst>
                <a:ext uri="{FF2B5EF4-FFF2-40B4-BE49-F238E27FC236}">
                  <a16:creationId xmlns:a16="http://schemas.microsoft.com/office/drawing/2014/main" id="{836B2885-AC39-44BA-A37F-9A4AE472127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0847438"/>
      </p:ext>
    </p:extLst>
  </p:cSld>
  <p:clrMapOvr>
    <a:masterClrMapping/>
  </p:clrMapOvr>
  <p:transition advClick="0" advTm="500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6B369144-7AE4-4107-95A6-F4AF5B4B1C6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2" name="正方形/長方形 31">
              <a:extLst>
                <a:ext uri="{FF2B5EF4-FFF2-40B4-BE49-F238E27FC236}">
                  <a16:creationId xmlns:a16="http://schemas.microsoft.com/office/drawing/2014/main" id="{F5725FD6-9C7E-405A-8A58-78EFA1568C4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テキスト ボックス 32">
              <a:extLst>
                <a:ext uri="{FF2B5EF4-FFF2-40B4-BE49-F238E27FC236}">
                  <a16:creationId xmlns:a16="http://schemas.microsoft.com/office/drawing/2014/main" id="{F932DE43-88C6-4D1F-8620-A16EB4832B3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4" name="テキスト ボックス 33">
              <a:extLst>
                <a:ext uri="{FF2B5EF4-FFF2-40B4-BE49-F238E27FC236}">
                  <a16:creationId xmlns:a16="http://schemas.microsoft.com/office/drawing/2014/main" id="{12EDD036-32B4-4563-917A-A98D98BE6C3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1024322"/>
      </p:ext>
    </p:extLst>
  </p:cSld>
  <p:clrMapOvr>
    <a:masterClrMapping/>
  </p:clrMapOvr>
  <p:transition advClick="0" advTm="500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3C40D40A-1AC9-47DC-A07B-F3AB214ACB7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3" name="正方形/長方形 32">
              <a:extLst>
                <a:ext uri="{FF2B5EF4-FFF2-40B4-BE49-F238E27FC236}">
                  <a16:creationId xmlns:a16="http://schemas.microsoft.com/office/drawing/2014/main" id="{03E07436-296D-47B6-806D-10A41E12F4B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テキスト ボックス 33">
              <a:extLst>
                <a:ext uri="{FF2B5EF4-FFF2-40B4-BE49-F238E27FC236}">
                  <a16:creationId xmlns:a16="http://schemas.microsoft.com/office/drawing/2014/main" id="{9F4363D1-17F1-47CF-A0B1-F137EB0EDCB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5" name="テキスト ボックス 34">
              <a:extLst>
                <a:ext uri="{FF2B5EF4-FFF2-40B4-BE49-F238E27FC236}">
                  <a16:creationId xmlns:a16="http://schemas.microsoft.com/office/drawing/2014/main" id="{0C401A19-FE81-4D82-87E6-7A014407246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63121760"/>
      </p:ext>
    </p:extLst>
  </p:cSld>
  <p:clrMapOvr>
    <a:masterClrMapping/>
  </p:clrMapOvr>
  <p:transition advClick="0" advTm="500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6F0CD8E7-6435-4400-B8D0-72644B0FC81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4" name="正方形/長方形 33">
              <a:extLst>
                <a:ext uri="{FF2B5EF4-FFF2-40B4-BE49-F238E27FC236}">
                  <a16:creationId xmlns:a16="http://schemas.microsoft.com/office/drawing/2014/main" id="{66117A9B-56A0-4DB8-8E04-BB312DA9453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テキスト ボックス 34">
              <a:extLst>
                <a:ext uri="{FF2B5EF4-FFF2-40B4-BE49-F238E27FC236}">
                  <a16:creationId xmlns:a16="http://schemas.microsoft.com/office/drawing/2014/main" id="{DD3EE3BC-9BF5-41ED-AD7D-7E6FDD18B3F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6" name="テキスト ボックス 35">
              <a:extLst>
                <a:ext uri="{FF2B5EF4-FFF2-40B4-BE49-F238E27FC236}">
                  <a16:creationId xmlns:a16="http://schemas.microsoft.com/office/drawing/2014/main" id="{7A7B5979-A3CD-4626-8252-15A07022483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9951036"/>
      </p:ext>
    </p:extLst>
  </p:cSld>
  <p:clrMapOvr>
    <a:masterClrMapping/>
  </p:clrMapOvr>
  <p:transition advClick="0" advTm="500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5DE45C9B-8882-485E-B3E2-0047789F36A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5" name="正方形/長方形 34">
              <a:extLst>
                <a:ext uri="{FF2B5EF4-FFF2-40B4-BE49-F238E27FC236}">
                  <a16:creationId xmlns:a16="http://schemas.microsoft.com/office/drawing/2014/main" id="{813F5A61-E219-4AC7-98CB-7A88451CC2D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テキスト ボックス 35">
              <a:extLst>
                <a:ext uri="{FF2B5EF4-FFF2-40B4-BE49-F238E27FC236}">
                  <a16:creationId xmlns:a16="http://schemas.microsoft.com/office/drawing/2014/main" id="{92D590EB-52FC-47F8-B222-C89B6C1871E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7" name="テキスト ボックス 36">
              <a:extLst>
                <a:ext uri="{FF2B5EF4-FFF2-40B4-BE49-F238E27FC236}">
                  <a16:creationId xmlns:a16="http://schemas.microsoft.com/office/drawing/2014/main" id="{40447F98-DFC3-4756-8F75-615231F9E09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1445554"/>
      </p:ext>
    </p:extLst>
  </p:cSld>
  <p:clrMapOvr>
    <a:masterClrMapping/>
  </p:clrMapOvr>
  <p:transition advClick="0" advTm="500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FF6A80EB-D72B-446B-AC7C-6F4388E3D5B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6" name="正方形/長方形 35">
              <a:extLst>
                <a:ext uri="{FF2B5EF4-FFF2-40B4-BE49-F238E27FC236}">
                  <a16:creationId xmlns:a16="http://schemas.microsoft.com/office/drawing/2014/main" id="{B36AFD16-E2CD-4602-BED7-667E53F3EA9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テキスト ボックス 36">
              <a:extLst>
                <a:ext uri="{FF2B5EF4-FFF2-40B4-BE49-F238E27FC236}">
                  <a16:creationId xmlns:a16="http://schemas.microsoft.com/office/drawing/2014/main" id="{8438133F-ADE7-45C3-A41A-31883004228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8" name="テキスト ボックス 37">
              <a:extLst>
                <a:ext uri="{FF2B5EF4-FFF2-40B4-BE49-F238E27FC236}">
                  <a16:creationId xmlns:a16="http://schemas.microsoft.com/office/drawing/2014/main" id="{84FA7A23-DF54-4DF0-8435-A56961F0DDA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570322"/>
      </p:ext>
    </p:extLst>
  </p:cSld>
  <p:clrMapOvr>
    <a:masterClrMapping/>
  </p:clrMapOvr>
  <p:transition advClick="0" advTm="500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1D204CA-C723-4383-95B2-01E0FD25D95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7" name="正方形/長方形 36">
              <a:extLst>
                <a:ext uri="{FF2B5EF4-FFF2-40B4-BE49-F238E27FC236}">
                  <a16:creationId xmlns:a16="http://schemas.microsoft.com/office/drawing/2014/main" id="{E39C0CB3-02A4-45A8-A36A-1C09277B2BC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テキスト ボックス 37">
              <a:extLst>
                <a:ext uri="{FF2B5EF4-FFF2-40B4-BE49-F238E27FC236}">
                  <a16:creationId xmlns:a16="http://schemas.microsoft.com/office/drawing/2014/main" id="{4B636350-769E-48D5-95CE-CEC24EC1A8B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39" name="テキスト ボックス 38">
              <a:extLst>
                <a:ext uri="{FF2B5EF4-FFF2-40B4-BE49-F238E27FC236}">
                  <a16:creationId xmlns:a16="http://schemas.microsoft.com/office/drawing/2014/main" id="{72EEBB1E-C0EF-4DCC-8715-5DBFD85FD38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1592282"/>
      </p:ext>
    </p:extLst>
  </p:cSld>
  <p:clrMapOvr>
    <a:masterClrMapping/>
  </p:clrMapOvr>
  <p:transition advClick="0" advTm="500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222EB899-6AA5-4425-B96A-7845D89643E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8" name="正方形/長方形 37">
              <a:extLst>
                <a:ext uri="{FF2B5EF4-FFF2-40B4-BE49-F238E27FC236}">
                  <a16:creationId xmlns:a16="http://schemas.microsoft.com/office/drawing/2014/main" id="{69A80044-A018-47A1-A801-8D81D6BC2C4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テキスト ボックス 38">
              <a:extLst>
                <a:ext uri="{FF2B5EF4-FFF2-40B4-BE49-F238E27FC236}">
                  <a16:creationId xmlns:a16="http://schemas.microsoft.com/office/drawing/2014/main" id="{ABB8DFFF-FA4C-4595-B7D7-AB4C7B3F811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0" name="テキスト ボックス 39">
              <a:extLst>
                <a:ext uri="{FF2B5EF4-FFF2-40B4-BE49-F238E27FC236}">
                  <a16:creationId xmlns:a16="http://schemas.microsoft.com/office/drawing/2014/main" id="{440443C4-BD52-4364-AB52-E359EEE1E58F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1556567"/>
      </p:ext>
    </p:extLst>
  </p:cSld>
  <p:clrMapOvr>
    <a:masterClrMapping/>
  </p:clrMapOvr>
  <p:transition advClick="0" advTm="500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661D24D3-750A-4D7C-AEA8-AAF9B137B7C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9" name="正方形/長方形 38">
              <a:extLst>
                <a:ext uri="{FF2B5EF4-FFF2-40B4-BE49-F238E27FC236}">
                  <a16:creationId xmlns:a16="http://schemas.microsoft.com/office/drawing/2014/main" id="{665F1A44-5E3B-4CEC-83A1-D96088E014E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テキスト ボックス 39">
              <a:extLst>
                <a:ext uri="{FF2B5EF4-FFF2-40B4-BE49-F238E27FC236}">
                  <a16:creationId xmlns:a16="http://schemas.microsoft.com/office/drawing/2014/main" id="{3A63DED3-EC6B-45D3-BDEB-70D06425CC4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1" name="テキスト ボックス 40">
              <a:extLst>
                <a:ext uri="{FF2B5EF4-FFF2-40B4-BE49-F238E27FC236}">
                  <a16:creationId xmlns:a16="http://schemas.microsoft.com/office/drawing/2014/main" id="{40017028-D9B4-40EB-B95E-F995C2782EE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7726140"/>
      </p:ext>
    </p:extLst>
  </p:cSld>
  <p:clrMapOvr>
    <a:masterClrMapping/>
  </p:clrMapOvr>
  <p:transition advClick="0" advTm="500"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FAD04DC-51E1-4300-8FD2-607D699702EF}"/>
              </a:ext>
            </a:extLst>
          </p:cNvPr>
          <p:cNvSpPr/>
          <p:nvPr/>
        </p:nvSpPr>
        <p:spPr>
          <a:xfrm>
            <a:off x="2308973" y="19050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6D1C2930-EA8E-4AE7-98B6-E41A441E7ADB}"/>
              </a:ext>
            </a:extLst>
          </p:cNvPr>
          <p:cNvSpPr/>
          <p:nvPr/>
        </p:nvSpPr>
        <p:spPr>
          <a:xfrm>
            <a:off x="2312126" y="19131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0E2A5158-05BE-4949-BEF3-518CE2616CEC}"/>
              </a:ext>
            </a:extLst>
          </p:cNvPr>
          <p:cNvSpPr/>
          <p:nvPr/>
        </p:nvSpPr>
        <p:spPr>
          <a:xfrm>
            <a:off x="2343379" y="19401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571B47A3-6C3F-4215-85C3-C6BE115B50D8}"/>
              </a:ext>
            </a:extLst>
          </p:cNvPr>
          <p:cNvSpPr/>
          <p:nvPr/>
        </p:nvSpPr>
        <p:spPr>
          <a:xfrm>
            <a:off x="2418521" y="20293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0C5DD5F8-A77B-4AC4-817A-39C8F9C82325}"/>
              </a:ext>
            </a:extLst>
          </p:cNvPr>
          <p:cNvSpPr/>
          <p:nvPr/>
        </p:nvSpPr>
        <p:spPr>
          <a:xfrm>
            <a:off x="2328637" y="19131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C3DAE83B-38C2-4C0F-A6E7-681DCAD26717}"/>
              </a:ext>
            </a:extLst>
          </p:cNvPr>
          <p:cNvSpPr/>
          <p:nvPr/>
        </p:nvSpPr>
        <p:spPr>
          <a:xfrm>
            <a:off x="2517020" y="19896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: 図形 32">
            <a:extLst>
              <a:ext uri="{FF2B5EF4-FFF2-40B4-BE49-F238E27FC236}">
                <a16:creationId xmlns:a16="http://schemas.microsoft.com/office/drawing/2014/main" id="{305D68D2-ED4C-4AF5-9505-3A554B804587}"/>
              </a:ext>
            </a:extLst>
          </p:cNvPr>
          <p:cNvSpPr/>
          <p:nvPr/>
        </p:nvSpPr>
        <p:spPr>
          <a:xfrm>
            <a:off x="2169499" y="15381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: 図形 33">
            <a:extLst>
              <a:ext uri="{FF2B5EF4-FFF2-40B4-BE49-F238E27FC236}">
                <a16:creationId xmlns:a16="http://schemas.microsoft.com/office/drawing/2014/main" id="{49E032DA-F481-42A5-9B84-1AC84DA4BA45}"/>
              </a:ext>
            </a:extLst>
          </p:cNvPr>
          <p:cNvSpPr/>
          <p:nvPr/>
        </p:nvSpPr>
        <p:spPr>
          <a:xfrm rot="10438258" flipH="1">
            <a:off x="2391277" y="23064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: 図形 34">
            <a:extLst>
              <a:ext uri="{FF2B5EF4-FFF2-40B4-BE49-F238E27FC236}">
                <a16:creationId xmlns:a16="http://schemas.microsoft.com/office/drawing/2014/main" id="{3872D629-ED45-45B5-970C-0B4969DA7E72}"/>
              </a:ext>
            </a:extLst>
          </p:cNvPr>
          <p:cNvSpPr/>
          <p:nvPr/>
        </p:nvSpPr>
        <p:spPr>
          <a:xfrm rot="10438258" flipH="1">
            <a:off x="2450009" y="23079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: 図形 35">
            <a:extLst>
              <a:ext uri="{FF2B5EF4-FFF2-40B4-BE49-F238E27FC236}">
                <a16:creationId xmlns:a16="http://schemas.microsoft.com/office/drawing/2014/main" id="{79C46E52-7A69-4BBA-AFFF-E27E7771B948}"/>
              </a:ext>
            </a:extLst>
          </p:cNvPr>
          <p:cNvSpPr/>
          <p:nvPr/>
        </p:nvSpPr>
        <p:spPr>
          <a:xfrm rot="11161742">
            <a:off x="2529373" y="22984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: 図形 36">
            <a:extLst>
              <a:ext uri="{FF2B5EF4-FFF2-40B4-BE49-F238E27FC236}">
                <a16:creationId xmlns:a16="http://schemas.microsoft.com/office/drawing/2014/main" id="{CEEEB704-517F-49C8-8BB8-124934C9E0DA}"/>
              </a:ext>
            </a:extLst>
          </p:cNvPr>
          <p:cNvSpPr/>
          <p:nvPr/>
        </p:nvSpPr>
        <p:spPr>
          <a:xfrm rot="12026928">
            <a:off x="2384309" y="22431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: 図形 37">
            <a:extLst>
              <a:ext uri="{FF2B5EF4-FFF2-40B4-BE49-F238E27FC236}">
                <a16:creationId xmlns:a16="http://schemas.microsoft.com/office/drawing/2014/main" id="{547F4634-AC25-456E-9AF2-7BB3F3A78929}"/>
              </a:ext>
            </a:extLst>
          </p:cNvPr>
          <p:cNvSpPr/>
          <p:nvPr/>
        </p:nvSpPr>
        <p:spPr>
          <a:xfrm rot="21274108">
            <a:off x="2234635" y="18605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: 図形 38">
            <a:extLst>
              <a:ext uri="{FF2B5EF4-FFF2-40B4-BE49-F238E27FC236}">
                <a16:creationId xmlns:a16="http://schemas.microsoft.com/office/drawing/2014/main" id="{7C29E9EA-44EB-41CC-BDA4-DB03F8F099E2}"/>
              </a:ext>
            </a:extLst>
          </p:cNvPr>
          <p:cNvSpPr/>
          <p:nvPr/>
        </p:nvSpPr>
        <p:spPr>
          <a:xfrm rot="21274108">
            <a:off x="2195232" y="18477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8263BDA-C1A0-4885-995F-51EF98EFC34B}"/>
              </a:ext>
            </a:extLst>
          </p:cNvPr>
          <p:cNvSpPr/>
          <p:nvPr/>
        </p:nvSpPr>
        <p:spPr>
          <a:xfrm rot="14131526" flipH="1">
            <a:off x="2152601" y="19429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7" name="楕円 126">
            <a:extLst>
              <a:ext uri="{FF2B5EF4-FFF2-40B4-BE49-F238E27FC236}">
                <a16:creationId xmlns:a16="http://schemas.microsoft.com/office/drawing/2014/main" id="{9AC8DCF0-BC44-470F-9DBA-0223A540B068}"/>
              </a:ext>
            </a:extLst>
          </p:cNvPr>
          <p:cNvSpPr/>
          <p:nvPr/>
        </p:nvSpPr>
        <p:spPr>
          <a:xfrm flipH="1">
            <a:off x="3215013" y="1875018"/>
            <a:ext cx="317147" cy="373200"/>
          </a:xfrm>
          <a:prstGeom prst="ellipse">
            <a:avLst/>
          </a:prstGeom>
          <a:noFill/>
          <a:ln w="9525"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楕円 127">
            <a:extLst>
              <a:ext uri="{FF2B5EF4-FFF2-40B4-BE49-F238E27FC236}">
                <a16:creationId xmlns:a16="http://schemas.microsoft.com/office/drawing/2014/main" id="{FFFAAB25-1AF3-41A7-AE14-E9545ABADADF}"/>
              </a:ext>
            </a:extLst>
          </p:cNvPr>
          <p:cNvSpPr/>
          <p:nvPr/>
        </p:nvSpPr>
        <p:spPr>
          <a:xfrm flipH="1">
            <a:off x="3284511" y="1951568"/>
            <a:ext cx="59266" cy="59266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: 図形 128">
            <a:extLst>
              <a:ext uri="{FF2B5EF4-FFF2-40B4-BE49-F238E27FC236}">
                <a16:creationId xmlns:a16="http://schemas.microsoft.com/office/drawing/2014/main" id="{72E2E3D1-1EEB-4F1D-9221-CE3D2BFBCED9}"/>
              </a:ext>
            </a:extLst>
          </p:cNvPr>
          <p:cNvSpPr/>
          <p:nvPr/>
        </p:nvSpPr>
        <p:spPr>
          <a:xfrm flipH="1">
            <a:off x="3175754" y="1500051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rgbClr val="3937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: 図形 133">
            <a:extLst>
              <a:ext uri="{FF2B5EF4-FFF2-40B4-BE49-F238E27FC236}">
                <a16:creationId xmlns:a16="http://schemas.microsoft.com/office/drawing/2014/main" id="{B1F39A19-C941-424A-9628-AC069A8BDA30}"/>
              </a:ext>
            </a:extLst>
          </p:cNvPr>
          <p:cNvSpPr/>
          <p:nvPr/>
        </p:nvSpPr>
        <p:spPr>
          <a:xfrm rot="325892" flipH="1">
            <a:off x="3154113" y="1822415"/>
            <a:ext cx="472049" cy="248752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61310" h="243614">
                <a:moveTo>
                  <a:pt x="80" y="243424"/>
                </a:moveTo>
                <a:cubicBezTo>
                  <a:pt x="-1893" y="236125"/>
                  <a:pt x="32038" y="1295"/>
                  <a:pt x="215980" y="7"/>
                </a:cubicBezTo>
                <a:cubicBezTo>
                  <a:pt x="399922" y="-1281"/>
                  <a:pt x="458422" y="168827"/>
                  <a:pt x="461244" y="174471"/>
                </a:cubicBezTo>
                <a:cubicBezTo>
                  <a:pt x="464066" y="180115"/>
                  <a:pt x="376556" y="41239"/>
                  <a:pt x="227817" y="43800"/>
                </a:cubicBezTo>
                <a:cubicBezTo>
                  <a:pt x="79078" y="46361"/>
                  <a:pt x="2053" y="250723"/>
                  <a:pt x="80" y="243424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: 図形 134">
            <a:extLst>
              <a:ext uri="{FF2B5EF4-FFF2-40B4-BE49-F238E27FC236}">
                <a16:creationId xmlns:a16="http://schemas.microsoft.com/office/drawing/2014/main" id="{90974208-8C05-4118-B98B-744161A7DCFF}"/>
              </a:ext>
            </a:extLst>
          </p:cNvPr>
          <p:cNvSpPr/>
          <p:nvPr/>
        </p:nvSpPr>
        <p:spPr>
          <a:xfrm rot="325892" flipH="1">
            <a:off x="3140457" y="1809622"/>
            <a:ext cx="525108" cy="238725"/>
          </a:xfrm>
          <a:custGeom>
            <a:avLst/>
            <a:gdLst>
              <a:gd name="connsiteX0" fmla="*/ 41 w 465745"/>
              <a:gd name="connsiteY0" fmla="*/ 245251 h 245369"/>
              <a:gd name="connsiteX1" fmla="*/ 215941 w 465745"/>
              <a:gd name="connsiteY1" fmla="*/ 1834 h 245369"/>
              <a:gd name="connsiteX2" fmla="*/ 465708 w 465745"/>
              <a:gd name="connsiteY2" fmla="*/ 128834 h 245369"/>
              <a:gd name="connsiteX3" fmla="*/ 232875 w 465745"/>
              <a:gd name="connsiteY3" fmla="*/ 35701 h 245369"/>
              <a:gd name="connsiteX4" fmla="*/ 41 w 465745"/>
              <a:gd name="connsiteY4" fmla="*/ 245251 h 245369"/>
              <a:gd name="connsiteX0" fmla="*/ 41 w 461243"/>
              <a:gd name="connsiteY0" fmla="*/ 243944 h 244059"/>
              <a:gd name="connsiteX1" fmla="*/ 215941 w 461243"/>
              <a:gd name="connsiteY1" fmla="*/ 527 h 244059"/>
              <a:gd name="connsiteX2" fmla="*/ 461205 w 461243"/>
              <a:gd name="connsiteY2" fmla="*/ 174991 h 244059"/>
              <a:gd name="connsiteX3" fmla="*/ 232875 w 461243"/>
              <a:gd name="connsiteY3" fmla="*/ 34394 h 244059"/>
              <a:gd name="connsiteX4" fmla="*/ 41 w 461243"/>
              <a:gd name="connsiteY4" fmla="*/ 243944 h 244059"/>
              <a:gd name="connsiteX0" fmla="*/ 108 w 461310"/>
              <a:gd name="connsiteY0" fmla="*/ 243420 h 243535"/>
              <a:gd name="connsiteX1" fmla="*/ 216008 w 461310"/>
              <a:gd name="connsiteY1" fmla="*/ 3 h 243535"/>
              <a:gd name="connsiteX2" fmla="*/ 461272 w 461310"/>
              <a:gd name="connsiteY2" fmla="*/ 174467 h 243535"/>
              <a:gd name="connsiteX3" fmla="*/ 232942 w 461310"/>
              <a:gd name="connsiteY3" fmla="*/ 33870 h 243535"/>
              <a:gd name="connsiteX4" fmla="*/ 108 w 461310"/>
              <a:gd name="connsiteY4" fmla="*/ 243420 h 243535"/>
              <a:gd name="connsiteX0" fmla="*/ 153 w 461355"/>
              <a:gd name="connsiteY0" fmla="*/ 243424 h 243539"/>
              <a:gd name="connsiteX1" fmla="*/ 216053 w 461355"/>
              <a:gd name="connsiteY1" fmla="*/ 7 h 243539"/>
              <a:gd name="connsiteX2" fmla="*/ 461317 w 461355"/>
              <a:gd name="connsiteY2" fmla="*/ 174471 h 243539"/>
              <a:gd name="connsiteX3" fmla="*/ 232987 w 461355"/>
              <a:gd name="connsiteY3" fmla="*/ 33874 h 243539"/>
              <a:gd name="connsiteX4" fmla="*/ 153 w 461355"/>
              <a:gd name="connsiteY4" fmla="*/ 243424 h 243539"/>
              <a:gd name="connsiteX0" fmla="*/ 153 w 461354"/>
              <a:gd name="connsiteY0" fmla="*/ 243424 h 243533"/>
              <a:gd name="connsiteX1" fmla="*/ 216053 w 461354"/>
              <a:gd name="connsiteY1" fmla="*/ 7 h 243533"/>
              <a:gd name="connsiteX2" fmla="*/ 461317 w 461354"/>
              <a:gd name="connsiteY2" fmla="*/ 174471 h 243533"/>
              <a:gd name="connsiteX3" fmla="*/ 232987 w 461354"/>
              <a:gd name="connsiteY3" fmla="*/ 33874 h 243533"/>
              <a:gd name="connsiteX4" fmla="*/ 153 w 461354"/>
              <a:gd name="connsiteY4" fmla="*/ 243424 h 243533"/>
              <a:gd name="connsiteX0" fmla="*/ 80 w 461280"/>
              <a:gd name="connsiteY0" fmla="*/ 243424 h 243613"/>
              <a:gd name="connsiteX1" fmla="*/ 215980 w 461280"/>
              <a:gd name="connsiteY1" fmla="*/ 7 h 243613"/>
              <a:gd name="connsiteX2" fmla="*/ 461244 w 461280"/>
              <a:gd name="connsiteY2" fmla="*/ 174471 h 243613"/>
              <a:gd name="connsiteX3" fmla="*/ 227817 w 461280"/>
              <a:gd name="connsiteY3" fmla="*/ 43800 h 243613"/>
              <a:gd name="connsiteX4" fmla="*/ 80 w 461280"/>
              <a:gd name="connsiteY4" fmla="*/ 243424 h 243613"/>
              <a:gd name="connsiteX0" fmla="*/ 80 w 461310"/>
              <a:gd name="connsiteY0" fmla="*/ 243424 h 243614"/>
              <a:gd name="connsiteX1" fmla="*/ 215980 w 461310"/>
              <a:gd name="connsiteY1" fmla="*/ 7 h 243614"/>
              <a:gd name="connsiteX2" fmla="*/ 461244 w 461310"/>
              <a:gd name="connsiteY2" fmla="*/ 174471 h 243614"/>
              <a:gd name="connsiteX3" fmla="*/ 227817 w 461310"/>
              <a:gd name="connsiteY3" fmla="*/ 43800 h 243614"/>
              <a:gd name="connsiteX4" fmla="*/ 80 w 461310"/>
              <a:gd name="connsiteY4" fmla="*/ 243424 h 243614"/>
              <a:gd name="connsiteX0" fmla="*/ 710 w 461940"/>
              <a:gd name="connsiteY0" fmla="*/ 253458 h 253742"/>
              <a:gd name="connsiteX1" fmla="*/ 286131 w 461940"/>
              <a:gd name="connsiteY1" fmla="*/ 6 h 253742"/>
              <a:gd name="connsiteX2" fmla="*/ 461874 w 461940"/>
              <a:gd name="connsiteY2" fmla="*/ 184505 h 253742"/>
              <a:gd name="connsiteX3" fmla="*/ 228447 w 461940"/>
              <a:gd name="connsiteY3" fmla="*/ 53834 h 253742"/>
              <a:gd name="connsiteX4" fmla="*/ 710 w 461940"/>
              <a:gd name="connsiteY4" fmla="*/ 253458 h 253742"/>
              <a:gd name="connsiteX0" fmla="*/ 710 w 470190"/>
              <a:gd name="connsiteY0" fmla="*/ 253824 h 254108"/>
              <a:gd name="connsiteX1" fmla="*/ 286131 w 470190"/>
              <a:gd name="connsiteY1" fmla="*/ 372 h 254108"/>
              <a:gd name="connsiteX2" fmla="*/ 461874 w 470190"/>
              <a:gd name="connsiteY2" fmla="*/ 184871 h 254108"/>
              <a:gd name="connsiteX3" fmla="*/ 228447 w 470190"/>
              <a:gd name="connsiteY3" fmla="*/ 54200 h 254108"/>
              <a:gd name="connsiteX4" fmla="*/ 710 w 470190"/>
              <a:gd name="connsiteY4" fmla="*/ 253824 h 254108"/>
              <a:gd name="connsiteX0" fmla="*/ 430 w 499662"/>
              <a:gd name="connsiteY0" fmla="*/ 255290 h 255600"/>
              <a:gd name="connsiteX1" fmla="*/ 285851 w 499662"/>
              <a:gd name="connsiteY1" fmla="*/ 1838 h 255600"/>
              <a:gd name="connsiteX2" fmla="*/ 499632 w 499662"/>
              <a:gd name="connsiteY2" fmla="*/ 135823 h 255600"/>
              <a:gd name="connsiteX3" fmla="*/ 228167 w 499662"/>
              <a:gd name="connsiteY3" fmla="*/ 55666 h 255600"/>
              <a:gd name="connsiteX4" fmla="*/ 430 w 499662"/>
              <a:gd name="connsiteY4" fmla="*/ 255290 h 255600"/>
              <a:gd name="connsiteX0" fmla="*/ 1 w 499233"/>
              <a:gd name="connsiteY0" fmla="*/ 258876 h 259227"/>
              <a:gd name="connsiteX1" fmla="*/ 225510 w 499233"/>
              <a:gd name="connsiteY1" fmla="*/ 1798 h 259227"/>
              <a:gd name="connsiteX2" fmla="*/ 499203 w 499233"/>
              <a:gd name="connsiteY2" fmla="*/ 139409 h 259227"/>
              <a:gd name="connsiteX3" fmla="*/ 227738 w 499233"/>
              <a:gd name="connsiteY3" fmla="*/ 59252 h 259227"/>
              <a:gd name="connsiteX4" fmla="*/ 1 w 499233"/>
              <a:gd name="connsiteY4" fmla="*/ 258876 h 259227"/>
              <a:gd name="connsiteX0" fmla="*/ 1 w 499233"/>
              <a:gd name="connsiteY0" fmla="*/ 258027 h 258378"/>
              <a:gd name="connsiteX1" fmla="*/ 225510 w 499233"/>
              <a:gd name="connsiteY1" fmla="*/ 949 h 258378"/>
              <a:gd name="connsiteX2" fmla="*/ 499203 w 499233"/>
              <a:gd name="connsiteY2" fmla="*/ 138560 h 258378"/>
              <a:gd name="connsiteX3" fmla="*/ 227738 w 499233"/>
              <a:gd name="connsiteY3" fmla="*/ 58403 h 258378"/>
              <a:gd name="connsiteX4" fmla="*/ 1 w 499233"/>
              <a:gd name="connsiteY4" fmla="*/ 258027 h 258378"/>
              <a:gd name="connsiteX0" fmla="*/ 0 w 513161"/>
              <a:gd name="connsiteY0" fmla="*/ 229779 h 230178"/>
              <a:gd name="connsiteX1" fmla="*/ 239437 w 513161"/>
              <a:gd name="connsiteY1" fmla="*/ 1097 h 230178"/>
              <a:gd name="connsiteX2" fmla="*/ 513130 w 513161"/>
              <a:gd name="connsiteY2" fmla="*/ 138708 h 230178"/>
              <a:gd name="connsiteX3" fmla="*/ 241665 w 513161"/>
              <a:gd name="connsiteY3" fmla="*/ 58551 h 230178"/>
              <a:gd name="connsiteX4" fmla="*/ 0 w 513161"/>
              <a:gd name="connsiteY4" fmla="*/ 229779 h 230178"/>
              <a:gd name="connsiteX0" fmla="*/ 1 w 513162"/>
              <a:gd name="connsiteY0" fmla="*/ 233395 h 233794"/>
              <a:gd name="connsiteX1" fmla="*/ 239438 w 513162"/>
              <a:gd name="connsiteY1" fmla="*/ 4713 h 233794"/>
              <a:gd name="connsiteX2" fmla="*/ 513131 w 513162"/>
              <a:gd name="connsiteY2" fmla="*/ 142324 h 233794"/>
              <a:gd name="connsiteX3" fmla="*/ 241666 w 513162"/>
              <a:gd name="connsiteY3" fmla="*/ 62167 h 233794"/>
              <a:gd name="connsiteX4" fmla="*/ 1 w 513162"/>
              <a:gd name="connsiteY4" fmla="*/ 233395 h 233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13162" h="233794">
                <a:moveTo>
                  <a:pt x="1" y="233395"/>
                </a:moveTo>
                <a:cubicBezTo>
                  <a:pt x="-370" y="223819"/>
                  <a:pt x="73120" y="39262"/>
                  <a:pt x="239438" y="4713"/>
                </a:cubicBezTo>
                <a:cubicBezTo>
                  <a:pt x="405756" y="-29836"/>
                  <a:pt x="510309" y="136680"/>
                  <a:pt x="513131" y="142324"/>
                </a:cubicBezTo>
                <a:cubicBezTo>
                  <a:pt x="515953" y="147968"/>
                  <a:pt x="327188" y="46989"/>
                  <a:pt x="241666" y="62167"/>
                </a:cubicBezTo>
                <a:cubicBezTo>
                  <a:pt x="156144" y="77345"/>
                  <a:pt x="372" y="242971"/>
                  <a:pt x="1" y="233395"/>
                </a:cubicBezTo>
                <a:close/>
              </a:path>
            </a:pathLst>
          </a:custGeom>
          <a:solidFill>
            <a:srgbClr val="2A2A2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: 図形 135">
            <a:extLst>
              <a:ext uri="{FF2B5EF4-FFF2-40B4-BE49-F238E27FC236}">
                <a16:creationId xmlns:a16="http://schemas.microsoft.com/office/drawing/2014/main" id="{97150C21-4CDB-4E43-9B77-01A2D9A2369B}"/>
              </a:ext>
            </a:extLst>
          </p:cNvPr>
          <p:cNvSpPr/>
          <p:nvPr/>
        </p:nvSpPr>
        <p:spPr>
          <a:xfrm rot="7468474">
            <a:off x="3591680" y="1904839"/>
            <a:ext cx="116516" cy="83904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: 図形 83">
            <a:extLst>
              <a:ext uri="{FF2B5EF4-FFF2-40B4-BE49-F238E27FC236}">
                <a16:creationId xmlns:a16="http://schemas.microsoft.com/office/drawing/2014/main" id="{4A17B83F-CA11-4C51-B7D7-5B78502C1E63}"/>
              </a:ext>
            </a:extLst>
          </p:cNvPr>
          <p:cNvSpPr/>
          <p:nvPr/>
        </p:nvSpPr>
        <p:spPr>
          <a:xfrm>
            <a:off x="2593583" y="831165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: 図形 84">
            <a:extLst>
              <a:ext uri="{FF2B5EF4-FFF2-40B4-BE49-F238E27FC236}">
                <a16:creationId xmlns:a16="http://schemas.microsoft.com/office/drawing/2014/main" id="{B18DB32B-D9E4-405F-AD50-8E9246EA7868}"/>
              </a:ext>
            </a:extLst>
          </p:cNvPr>
          <p:cNvSpPr/>
          <p:nvPr/>
        </p:nvSpPr>
        <p:spPr>
          <a:xfrm>
            <a:off x="2834541" y="804802"/>
            <a:ext cx="515544" cy="20554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rgbClr val="262626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F7FC2287-7906-4AEE-99F0-8E511872E4A3}"/>
              </a:ext>
            </a:extLst>
          </p:cNvPr>
          <p:cNvSpPr/>
          <p:nvPr/>
        </p:nvSpPr>
        <p:spPr>
          <a:xfrm rot="1800000">
            <a:off x="3902264" y="716483"/>
            <a:ext cx="159590" cy="266404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二等辺三角形 99">
            <a:extLst>
              <a:ext uri="{FF2B5EF4-FFF2-40B4-BE49-F238E27FC236}">
                <a16:creationId xmlns:a16="http://schemas.microsoft.com/office/drawing/2014/main" id="{9CB28020-8792-43BF-AAE9-575484650D6C}"/>
              </a:ext>
            </a:extLst>
          </p:cNvPr>
          <p:cNvSpPr/>
          <p:nvPr/>
        </p:nvSpPr>
        <p:spPr>
          <a:xfrm rot="1710432">
            <a:off x="4003037" y="606633"/>
            <a:ext cx="151464" cy="128645"/>
          </a:xfrm>
          <a:prstGeom prst="triangle">
            <a:avLst>
              <a:gd name="adj" fmla="val 1870"/>
            </a:avLst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台形 100">
            <a:extLst>
              <a:ext uri="{FF2B5EF4-FFF2-40B4-BE49-F238E27FC236}">
                <a16:creationId xmlns:a16="http://schemas.microsoft.com/office/drawing/2014/main" id="{5D5A84D1-4F1A-45BD-8B4C-9BD66FA8DBEC}"/>
              </a:ext>
            </a:extLst>
          </p:cNvPr>
          <p:cNvSpPr/>
          <p:nvPr/>
        </p:nvSpPr>
        <p:spPr>
          <a:xfrm rot="15434865">
            <a:off x="3766108" y="842690"/>
            <a:ext cx="146050" cy="162249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台形 101">
            <a:extLst>
              <a:ext uri="{FF2B5EF4-FFF2-40B4-BE49-F238E27FC236}">
                <a16:creationId xmlns:a16="http://schemas.microsoft.com/office/drawing/2014/main" id="{2CE8D22A-0A51-4375-9049-536C8063FD07}"/>
              </a:ext>
            </a:extLst>
          </p:cNvPr>
          <p:cNvSpPr/>
          <p:nvPr/>
        </p:nvSpPr>
        <p:spPr>
          <a:xfrm rot="18656483">
            <a:off x="3775654" y="947455"/>
            <a:ext cx="156384" cy="263344"/>
          </a:xfrm>
          <a:prstGeom prst="trapezoid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二等辺三角形 102">
            <a:extLst>
              <a:ext uri="{FF2B5EF4-FFF2-40B4-BE49-F238E27FC236}">
                <a16:creationId xmlns:a16="http://schemas.microsoft.com/office/drawing/2014/main" id="{52DFB6E8-1DAD-4425-AEB2-3AA7763DE3B4}"/>
              </a:ext>
            </a:extLst>
          </p:cNvPr>
          <p:cNvSpPr/>
          <p:nvPr/>
        </p:nvSpPr>
        <p:spPr>
          <a:xfrm rot="2051986">
            <a:off x="3714815" y="909759"/>
            <a:ext cx="69921" cy="128645"/>
          </a:xfrm>
          <a:prstGeom prst="triangle">
            <a:avLst>
              <a:gd name="adj" fmla="val 0"/>
            </a:avLst>
          </a:prstGeom>
          <a:solidFill>
            <a:srgbClr val="EBC5C9"/>
          </a:solidFill>
          <a:ln>
            <a:solidFill>
              <a:srgbClr val="26262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二等辺三角形 103">
            <a:extLst>
              <a:ext uri="{FF2B5EF4-FFF2-40B4-BE49-F238E27FC236}">
                <a16:creationId xmlns:a16="http://schemas.microsoft.com/office/drawing/2014/main" id="{E906A8D7-33E5-459D-8C1B-BE30AFAAB840}"/>
              </a:ext>
            </a:extLst>
          </p:cNvPr>
          <p:cNvSpPr/>
          <p:nvPr/>
        </p:nvSpPr>
        <p:spPr>
          <a:xfrm rot="9187798">
            <a:off x="3951207" y="1012211"/>
            <a:ext cx="257175" cy="144942"/>
          </a:xfrm>
          <a:prstGeom prst="triangle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32BE37F-4946-42EA-AF62-E8909B865121}"/>
              </a:ext>
            </a:extLst>
          </p:cNvPr>
          <p:cNvSpPr/>
          <p:nvPr/>
        </p:nvSpPr>
        <p:spPr>
          <a:xfrm rot="2482326">
            <a:off x="3912155" y="1081924"/>
            <a:ext cx="155758" cy="182421"/>
          </a:xfrm>
          <a:prstGeom prst="rect">
            <a:avLst/>
          </a:prstGeom>
          <a:solidFill>
            <a:srgbClr val="EBC5C9"/>
          </a:solidFill>
          <a:ln>
            <a:solidFill>
              <a:srgbClr val="EBC5C9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>
            <a:extLst>
              <a:ext uri="{FF2B5EF4-FFF2-40B4-BE49-F238E27FC236}">
                <a16:creationId xmlns:a16="http://schemas.microsoft.com/office/drawing/2014/main" id="{55AFA038-3A68-412C-A8B2-4385B22F1772}"/>
              </a:ext>
            </a:extLst>
          </p:cNvPr>
          <p:cNvSpPr/>
          <p:nvPr/>
        </p:nvSpPr>
        <p:spPr>
          <a:xfrm rot="1800000">
            <a:off x="3634114" y="855635"/>
            <a:ext cx="93458" cy="155549"/>
          </a:xfrm>
          <a:prstGeom prst="rect">
            <a:avLst/>
          </a:prstGeom>
          <a:solidFill>
            <a:srgbClr val="EBC5C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: 図形 106">
            <a:extLst>
              <a:ext uri="{FF2B5EF4-FFF2-40B4-BE49-F238E27FC236}">
                <a16:creationId xmlns:a16="http://schemas.microsoft.com/office/drawing/2014/main" id="{11DF146C-3D36-43E8-B23C-08917E1DCBFC}"/>
              </a:ext>
            </a:extLst>
          </p:cNvPr>
          <p:cNvSpPr/>
          <p:nvPr/>
        </p:nvSpPr>
        <p:spPr>
          <a:xfrm>
            <a:off x="3747575" y="1002188"/>
            <a:ext cx="217072" cy="168270"/>
          </a:xfrm>
          <a:custGeom>
            <a:avLst/>
            <a:gdLst>
              <a:gd name="connsiteX0" fmla="*/ 0 w 211969"/>
              <a:gd name="connsiteY0" fmla="*/ 0 h 157516"/>
              <a:gd name="connsiteX1" fmla="*/ 46038 w 211969"/>
              <a:gd name="connsiteY1" fmla="*/ 36512 h 157516"/>
              <a:gd name="connsiteX2" fmla="*/ 200025 w 211969"/>
              <a:gd name="connsiteY2" fmla="*/ 149225 h 157516"/>
              <a:gd name="connsiteX3" fmla="*/ 204788 w 211969"/>
              <a:gd name="connsiteY3" fmla="*/ 150812 h 1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1969" h="157516">
                <a:moveTo>
                  <a:pt x="0" y="0"/>
                </a:moveTo>
                <a:cubicBezTo>
                  <a:pt x="6350" y="5820"/>
                  <a:pt x="12701" y="11641"/>
                  <a:pt x="46038" y="36512"/>
                </a:cubicBezTo>
                <a:cubicBezTo>
                  <a:pt x="79375" y="61383"/>
                  <a:pt x="200025" y="149225"/>
                  <a:pt x="200025" y="149225"/>
                </a:cubicBezTo>
                <a:cubicBezTo>
                  <a:pt x="226483" y="168275"/>
                  <a:pt x="200026" y="148166"/>
                  <a:pt x="204788" y="150812"/>
                </a:cubicBezTo>
              </a:path>
            </a:pathLst>
          </a:custGeom>
          <a:noFill/>
          <a:ln cap="rnd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: 図形 97">
            <a:extLst>
              <a:ext uri="{FF2B5EF4-FFF2-40B4-BE49-F238E27FC236}">
                <a16:creationId xmlns:a16="http://schemas.microsoft.com/office/drawing/2014/main" id="{B38C0D4D-03E1-42C4-B655-A4368D9505C0}"/>
              </a:ext>
            </a:extLst>
          </p:cNvPr>
          <p:cNvSpPr/>
          <p:nvPr/>
        </p:nvSpPr>
        <p:spPr>
          <a:xfrm>
            <a:off x="3761809" y="896287"/>
            <a:ext cx="230717" cy="49859"/>
          </a:xfrm>
          <a:custGeom>
            <a:avLst/>
            <a:gdLst>
              <a:gd name="connsiteX0" fmla="*/ 0 w 230717"/>
              <a:gd name="connsiteY0" fmla="*/ 42334 h 49859"/>
              <a:gd name="connsiteX1" fmla="*/ 154517 w 230717"/>
              <a:gd name="connsiteY1" fmla="*/ 46567 h 49859"/>
              <a:gd name="connsiteX2" fmla="*/ 230717 w 230717"/>
              <a:gd name="connsiteY2" fmla="*/ 0 h 49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30717" h="49859">
                <a:moveTo>
                  <a:pt x="0" y="42334"/>
                </a:moveTo>
                <a:cubicBezTo>
                  <a:pt x="58032" y="47978"/>
                  <a:pt x="116064" y="53623"/>
                  <a:pt x="154517" y="46567"/>
                </a:cubicBezTo>
                <a:cubicBezTo>
                  <a:pt x="192970" y="39511"/>
                  <a:pt x="211843" y="19755"/>
                  <a:pt x="230717" y="0"/>
                </a:cubicBez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9B5A152-4A78-4270-8620-E57B0E6D80F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26123033-C477-4126-A0E9-ACFFDC08D2F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テキスト ボックス 3">
              <a:extLst>
                <a:ext uri="{FF2B5EF4-FFF2-40B4-BE49-F238E27FC236}">
                  <a16:creationId xmlns:a16="http://schemas.microsoft.com/office/drawing/2014/main" id="{8AAE603F-3AE4-47D3-B711-50F194D5C9E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" name="テキスト ボックス 7">
              <a:extLst>
                <a:ext uri="{FF2B5EF4-FFF2-40B4-BE49-F238E27FC236}">
                  <a16:creationId xmlns:a16="http://schemas.microsoft.com/office/drawing/2014/main" id="{50D6AD79-062E-447C-BBD8-FBCD221EFB1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3122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000" advClick="0" advTm="3000"/>
    </mc:Choice>
    <mc:Fallback xmlns="">
      <p:transition spd="slow" advClick="0" advTm="3000"/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551BA68F-D4DF-4B59-AF02-631ACECC24D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0" name="正方形/長方形 39">
              <a:extLst>
                <a:ext uri="{FF2B5EF4-FFF2-40B4-BE49-F238E27FC236}">
                  <a16:creationId xmlns:a16="http://schemas.microsoft.com/office/drawing/2014/main" id="{60C46A58-3C2D-4CDB-8EEB-DCA3CCD7CE35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テキスト ボックス 40">
              <a:extLst>
                <a:ext uri="{FF2B5EF4-FFF2-40B4-BE49-F238E27FC236}">
                  <a16:creationId xmlns:a16="http://schemas.microsoft.com/office/drawing/2014/main" id="{CBF51BAE-1614-43D1-8EDB-C95412BDAD9D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2" name="テキスト ボックス 41">
              <a:extLst>
                <a:ext uri="{FF2B5EF4-FFF2-40B4-BE49-F238E27FC236}">
                  <a16:creationId xmlns:a16="http://schemas.microsoft.com/office/drawing/2014/main" id="{26322A8D-720D-4960-A57B-A97257F71EA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72301755"/>
      </p:ext>
    </p:extLst>
  </p:cSld>
  <p:clrMapOvr>
    <a:masterClrMapping/>
  </p:clrMapOvr>
  <p:transition advClick="0" advTm="500"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193A3E1D-01BC-4F95-A113-C8885EE49B1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1" name="正方形/長方形 40">
              <a:extLst>
                <a:ext uri="{FF2B5EF4-FFF2-40B4-BE49-F238E27FC236}">
                  <a16:creationId xmlns:a16="http://schemas.microsoft.com/office/drawing/2014/main" id="{54DE4419-4C1B-4E6E-8B38-2B1215D4A22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テキスト ボックス 41">
              <a:extLst>
                <a:ext uri="{FF2B5EF4-FFF2-40B4-BE49-F238E27FC236}">
                  <a16:creationId xmlns:a16="http://schemas.microsoft.com/office/drawing/2014/main" id="{E3DA0C9A-F176-41E4-BDF3-AD171098A84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3" name="テキスト ボックス 42">
              <a:extLst>
                <a:ext uri="{FF2B5EF4-FFF2-40B4-BE49-F238E27FC236}">
                  <a16:creationId xmlns:a16="http://schemas.microsoft.com/office/drawing/2014/main" id="{EE1C1A3E-EA82-4DEA-8910-47A71D54F7EB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40934426"/>
      </p:ext>
    </p:extLst>
  </p:cSld>
  <p:clrMapOvr>
    <a:masterClrMapping/>
  </p:clrMapOvr>
  <p:transition advClick="0" advTm="500"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04263550-C145-4A3A-91DC-021C02B6E06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2" name="正方形/長方形 41">
              <a:extLst>
                <a:ext uri="{FF2B5EF4-FFF2-40B4-BE49-F238E27FC236}">
                  <a16:creationId xmlns:a16="http://schemas.microsoft.com/office/drawing/2014/main" id="{5A2BAEB2-F55B-4F6C-BE3D-4BA9FF8F2A1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テキスト ボックス 42">
              <a:extLst>
                <a:ext uri="{FF2B5EF4-FFF2-40B4-BE49-F238E27FC236}">
                  <a16:creationId xmlns:a16="http://schemas.microsoft.com/office/drawing/2014/main" id="{945CBB6A-3D89-415E-9761-F0A541E364B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4" name="テキスト ボックス 43">
              <a:extLst>
                <a:ext uri="{FF2B5EF4-FFF2-40B4-BE49-F238E27FC236}">
                  <a16:creationId xmlns:a16="http://schemas.microsoft.com/office/drawing/2014/main" id="{91ABABD0-1EEC-47DF-B248-763CA0CC414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2883405"/>
      </p:ext>
    </p:extLst>
  </p:cSld>
  <p:clrMapOvr>
    <a:masterClrMapping/>
  </p:clrMapOvr>
  <p:transition advClick="0" advTm="500"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D9FAA5A9-500A-46BD-BAE0-F45AA9FDA9CF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3" name="正方形/長方形 42">
              <a:extLst>
                <a:ext uri="{FF2B5EF4-FFF2-40B4-BE49-F238E27FC236}">
                  <a16:creationId xmlns:a16="http://schemas.microsoft.com/office/drawing/2014/main" id="{D744BEA6-0F2F-4552-A463-B52DA116E1E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テキスト ボックス 43">
              <a:extLst>
                <a:ext uri="{FF2B5EF4-FFF2-40B4-BE49-F238E27FC236}">
                  <a16:creationId xmlns:a16="http://schemas.microsoft.com/office/drawing/2014/main" id="{A1AE64BE-AB4C-4579-89D8-F71D34DBD35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5" name="テキスト ボックス 44">
              <a:extLst>
                <a:ext uri="{FF2B5EF4-FFF2-40B4-BE49-F238E27FC236}">
                  <a16:creationId xmlns:a16="http://schemas.microsoft.com/office/drawing/2014/main" id="{518696BE-D15D-4442-88F1-CCBAEAC2E3D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64740054"/>
      </p:ext>
    </p:extLst>
  </p:cSld>
  <p:clrMapOvr>
    <a:masterClrMapping/>
  </p:clrMapOvr>
  <p:transition advClick="0" advTm="500"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BA7CF34E-9628-46F1-9685-AC47295F219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4" name="正方形/長方形 43">
              <a:extLst>
                <a:ext uri="{FF2B5EF4-FFF2-40B4-BE49-F238E27FC236}">
                  <a16:creationId xmlns:a16="http://schemas.microsoft.com/office/drawing/2014/main" id="{C8421D98-69AB-42A7-99A4-69435E79B16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テキスト ボックス 44">
              <a:extLst>
                <a:ext uri="{FF2B5EF4-FFF2-40B4-BE49-F238E27FC236}">
                  <a16:creationId xmlns:a16="http://schemas.microsoft.com/office/drawing/2014/main" id="{CAF0C523-07EA-42C5-AEED-94A6FB326462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6" name="テキスト ボックス 45">
              <a:extLst>
                <a:ext uri="{FF2B5EF4-FFF2-40B4-BE49-F238E27FC236}">
                  <a16:creationId xmlns:a16="http://schemas.microsoft.com/office/drawing/2014/main" id="{6C9B3AD4-00DF-4801-ABB8-EBC4BA35363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1387439"/>
      </p:ext>
    </p:extLst>
  </p:cSld>
  <p:clrMapOvr>
    <a:masterClrMapping/>
  </p:clrMapOvr>
  <p:transition advClick="0" advTm="500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72DCF6CC-FC70-41B1-ACB2-5D4F35A0D2B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5" name="正方形/長方形 44">
              <a:extLst>
                <a:ext uri="{FF2B5EF4-FFF2-40B4-BE49-F238E27FC236}">
                  <a16:creationId xmlns:a16="http://schemas.microsoft.com/office/drawing/2014/main" id="{91BA536F-2F04-4AFC-9399-1493D1BD7FBC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テキスト ボックス 45">
              <a:extLst>
                <a:ext uri="{FF2B5EF4-FFF2-40B4-BE49-F238E27FC236}">
                  <a16:creationId xmlns:a16="http://schemas.microsoft.com/office/drawing/2014/main" id="{6044BD8C-AB7E-469F-B031-7145EDE00CF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7" name="テキスト ボックス 46">
              <a:extLst>
                <a:ext uri="{FF2B5EF4-FFF2-40B4-BE49-F238E27FC236}">
                  <a16:creationId xmlns:a16="http://schemas.microsoft.com/office/drawing/2014/main" id="{E9805002-A239-4BE3-89DA-3DAE14EAA94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74678093"/>
      </p:ext>
    </p:extLst>
  </p:cSld>
  <p:clrMapOvr>
    <a:masterClrMapping/>
  </p:clrMapOvr>
  <p:transition advClick="0" advTm="500"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F2818464-168C-4AAA-ACE2-7470AE36BCB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6" name="正方形/長方形 45">
              <a:extLst>
                <a:ext uri="{FF2B5EF4-FFF2-40B4-BE49-F238E27FC236}">
                  <a16:creationId xmlns:a16="http://schemas.microsoft.com/office/drawing/2014/main" id="{73CD2E9B-B38D-4919-90FB-4BF750A9E1A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テキスト ボックス 46">
              <a:extLst>
                <a:ext uri="{FF2B5EF4-FFF2-40B4-BE49-F238E27FC236}">
                  <a16:creationId xmlns:a16="http://schemas.microsoft.com/office/drawing/2014/main" id="{3C4A0387-F47A-47C1-9A5B-D4C26FCB214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8" name="テキスト ボックス 47">
              <a:extLst>
                <a:ext uri="{FF2B5EF4-FFF2-40B4-BE49-F238E27FC236}">
                  <a16:creationId xmlns:a16="http://schemas.microsoft.com/office/drawing/2014/main" id="{3CBC0531-23D0-4FCF-B167-F7AE4720450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7364017"/>
      </p:ext>
    </p:extLst>
  </p:cSld>
  <p:clrMapOvr>
    <a:masterClrMapping/>
  </p:clrMapOvr>
  <p:transition advClick="0" advTm="500"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22EEF2B8-BB89-4980-88AC-D37C94250CD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7" name="正方形/長方形 46">
              <a:extLst>
                <a:ext uri="{FF2B5EF4-FFF2-40B4-BE49-F238E27FC236}">
                  <a16:creationId xmlns:a16="http://schemas.microsoft.com/office/drawing/2014/main" id="{C565142D-A282-4723-A7A0-1111E09F72B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テキスト ボックス 47">
              <a:extLst>
                <a:ext uri="{FF2B5EF4-FFF2-40B4-BE49-F238E27FC236}">
                  <a16:creationId xmlns:a16="http://schemas.microsoft.com/office/drawing/2014/main" id="{6755041B-5640-4BEE-95CC-F99A4A378EA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49" name="テキスト ボックス 48">
              <a:extLst>
                <a:ext uri="{FF2B5EF4-FFF2-40B4-BE49-F238E27FC236}">
                  <a16:creationId xmlns:a16="http://schemas.microsoft.com/office/drawing/2014/main" id="{C6D6D9AD-97E2-4793-87F6-14E8CC44F82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1531982"/>
      </p:ext>
    </p:extLst>
  </p:cSld>
  <p:clrMapOvr>
    <a:masterClrMapping/>
  </p:clrMapOvr>
  <p:transition advClick="0" advTm="500"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86DB8E89-C678-4674-A7E8-EEA665D2EFD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8" name="正方形/長方形 47">
              <a:extLst>
                <a:ext uri="{FF2B5EF4-FFF2-40B4-BE49-F238E27FC236}">
                  <a16:creationId xmlns:a16="http://schemas.microsoft.com/office/drawing/2014/main" id="{27AF1125-6BB0-4121-AEE9-EED55350A2E4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テキスト ボックス 48">
              <a:extLst>
                <a:ext uri="{FF2B5EF4-FFF2-40B4-BE49-F238E27FC236}">
                  <a16:creationId xmlns:a16="http://schemas.microsoft.com/office/drawing/2014/main" id="{BEDEBF38-ADF0-42A9-99FF-F0C13772348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50" name="テキスト ボックス 49">
              <a:extLst>
                <a:ext uri="{FF2B5EF4-FFF2-40B4-BE49-F238E27FC236}">
                  <a16:creationId xmlns:a16="http://schemas.microsoft.com/office/drawing/2014/main" id="{80687303-66BE-4DFE-BC6A-909253E3E10F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1466376"/>
      </p:ext>
    </p:extLst>
  </p:cSld>
  <p:clrMapOvr>
    <a:masterClrMapping/>
  </p:clrMapOvr>
  <p:transition advClick="0" advTm="500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0C513D64-C0D6-45DA-987D-DD918ECE7D0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49" name="正方形/長方形 48">
              <a:extLst>
                <a:ext uri="{FF2B5EF4-FFF2-40B4-BE49-F238E27FC236}">
                  <a16:creationId xmlns:a16="http://schemas.microsoft.com/office/drawing/2014/main" id="{C47B643F-3194-4867-B35A-F96C3979C91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テキスト ボックス 49">
              <a:extLst>
                <a:ext uri="{FF2B5EF4-FFF2-40B4-BE49-F238E27FC236}">
                  <a16:creationId xmlns:a16="http://schemas.microsoft.com/office/drawing/2014/main" id="{5C468855-3F4C-4862-B10B-FAE1EEEC3BF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52" name="テキスト ボックス 51">
              <a:extLst>
                <a:ext uri="{FF2B5EF4-FFF2-40B4-BE49-F238E27FC236}">
                  <a16:creationId xmlns:a16="http://schemas.microsoft.com/office/drawing/2014/main" id="{A415D0AC-7270-407A-B1EB-76C28F081B0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45799803"/>
      </p:ext>
    </p:extLst>
  </p:cSld>
  <p:clrMapOvr>
    <a:masterClrMapping/>
  </p:clrMapOvr>
  <p:transition advClick="0" advTm="500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5144ACF3-4DA7-4E14-9E1C-5CFECA089E9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890461FE-6063-4314-89EB-8A481D7DE5A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2D90A509-7FA1-4A50-BFF8-6E43370AF2E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0FAD5511-C056-49CD-A58A-54E4E460B6F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341007"/>
      </p:ext>
    </p:extLst>
  </p:cSld>
  <p:clrMapOvr>
    <a:masterClrMapping/>
  </p:clrMapOvr>
  <p:transition advClick="0" advTm="500"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F5B8ADDE-F468-42B3-8D86-3AE0F5C5311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50" name="正方形/長方形 49">
              <a:extLst>
                <a:ext uri="{FF2B5EF4-FFF2-40B4-BE49-F238E27FC236}">
                  <a16:creationId xmlns:a16="http://schemas.microsoft.com/office/drawing/2014/main" id="{DBDCEB8D-F706-48A9-8BC8-A646DDFFF18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テキスト ボックス 51">
              <a:extLst>
                <a:ext uri="{FF2B5EF4-FFF2-40B4-BE49-F238E27FC236}">
                  <a16:creationId xmlns:a16="http://schemas.microsoft.com/office/drawing/2014/main" id="{ECF4D59D-AD75-4451-8F34-34A82EFF737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53" name="テキスト ボックス 52">
              <a:extLst>
                <a:ext uri="{FF2B5EF4-FFF2-40B4-BE49-F238E27FC236}">
                  <a16:creationId xmlns:a16="http://schemas.microsoft.com/office/drawing/2014/main" id="{DE2DB01C-C4F8-441E-BB3B-153CB9A348E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9810942"/>
      </p:ext>
    </p:extLst>
  </p:cSld>
  <p:clrMapOvr>
    <a:masterClrMapping/>
  </p:clrMapOvr>
  <p:transition advClick="0" advTm="500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6846DD68-DE2F-4EF5-B8CC-393A05923F4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52" name="正方形/長方形 51">
              <a:extLst>
                <a:ext uri="{FF2B5EF4-FFF2-40B4-BE49-F238E27FC236}">
                  <a16:creationId xmlns:a16="http://schemas.microsoft.com/office/drawing/2014/main" id="{E842272E-E8E1-4E1D-8871-AE8905D926E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テキスト ボックス 52">
              <a:extLst>
                <a:ext uri="{FF2B5EF4-FFF2-40B4-BE49-F238E27FC236}">
                  <a16:creationId xmlns:a16="http://schemas.microsoft.com/office/drawing/2014/main" id="{C9BC0982-B874-4488-83A1-088946A7B48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59" name="テキスト ボックス 58">
              <a:extLst>
                <a:ext uri="{FF2B5EF4-FFF2-40B4-BE49-F238E27FC236}">
                  <a16:creationId xmlns:a16="http://schemas.microsoft.com/office/drawing/2014/main" id="{07455605-B131-4E91-95B0-441BDDC8584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3673614"/>
      </p:ext>
    </p:extLst>
  </p:cSld>
  <p:clrMapOvr>
    <a:masterClrMapping/>
  </p:clrMapOvr>
  <p:transition advClick="0" advTm="500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69EED997-5593-4AA2-A165-445DC5C0244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53" name="正方形/長方形 52">
              <a:extLst>
                <a:ext uri="{FF2B5EF4-FFF2-40B4-BE49-F238E27FC236}">
                  <a16:creationId xmlns:a16="http://schemas.microsoft.com/office/drawing/2014/main" id="{C10A6B37-C948-41D4-A7F7-8F82A1DBDDB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テキスト ボックス 58">
              <a:extLst>
                <a:ext uri="{FF2B5EF4-FFF2-40B4-BE49-F238E27FC236}">
                  <a16:creationId xmlns:a16="http://schemas.microsoft.com/office/drawing/2014/main" id="{63793567-0EC2-43E4-A824-2F65F1C4068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60" name="テキスト ボックス 59">
              <a:extLst>
                <a:ext uri="{FF2B5EF4-FFF2-40B4-BE49-F238E27FC236}">
                  <a16:creationId xmlns:a16="http://schemas.microsoft.com/office/drawing/2014/main" id="{BE33FE6F-7AE0-4CFD-8F2B-8E1A1D01B20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63453952"/>
      </p:ext>
    </p:extLst>
  </p:cSld>
  <p:clrMapOvr>
    <a:masterClrMapping/>
  </p:clrMapOvr>
  <p:transition advClick="0" advTm="500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87E4D42A-8072-4DE3-96CF-5340203FD93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59" name="正方形/長方形 58">
              <a:extLst>
                <a:ext uri="{FF2B5EF4-FFF2-40B4-BE49-F238E27FC236}">
                  <a16:creationId xmlns:a16="http://schemas.microsoft.com/office/drawing/2014/main" id="{936DEA29-20F0-44A7-9D75-74CA07B5030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テキスト ボックス 59">
              <a:extLst>
                <a:ext uri="{FF2B5EF4-FFF2-40B4-BE49-F238E27FC236}">
                  <a16:creationId xmlns:a16="http://schemas.microsoft.com/office/drawing/2014/main" id="{43333FE3-FF12-4142-A55A-CDF5883218A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61" name="テキスト ボックス 60">
              <a:extLst>
                <a:ext uri="{FF2B5EF4-FFF2-40B4-BE49-F238E27FC236}">
                  <a16:creationId xmlns:a16="http://schemas.microsoft.com/office/drawing/2014/main" id="{61862F00-4584-4EB0-84ED-4D867C74003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7137736"/>
      </p:ext>
    </p:extLst>
  </p:cSld>
  <p:clrMapOvr>
    <a:masterClrMapping/>
  </p:clrMapOvr>
  <p:transition advClick="0" advTm="500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EA8644A3-D95A-4B6D-A58A-6B0DED54A4B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60" name="正方形/長方形 59">
              <a:extLst>
                <a:ext uri="{FF2B5EF4-FFF2-40B4-BE49-F238E27FC236}">
                  <a16:creationId xmlns:a16="http://schemas.microsoft.com/office/drawing/2014/main" id="{9B6A0FEE-F2DC-455D-8121-B547A1A93E4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テキスト ボックス 60">
              <a:extLst>
                <a:ext uri="{FF2B5EF4-FFF2-40B4-BE49-F238E27FC236}">
                  <a16:creationId xmlns:a16="http://schemas.microsoft.com/office/drawing/2014/main" id="{31D3022D-1932-4FDA-95BC-79441F08629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79" name="テキスト ボックス 78">
              <a:extLst>
                <a:ext uri="{FF2B5EF4-FFF2-40B4-BE49-F238E27FC236}">
                  <a16:creationId xmlns:a16="http://schemas.microsoft.com/office/drawing/2014/main" id="{3B4D15B9-3B26-45DB-A712-D5F02F07349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9199896"/>
      </p:ext>
    </p:extLst>
  </p:cSld>
  <p:clrMapOvr>
    <a:masterClrMapping/>
  </p:clrMapOvr>
  <p:transition advClick="0" advTm="500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61BE6ECC-1016-4BB3-8AC6-46D1A014B8C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61" name="正方形/長方形 60">
              <a:extLst>
                <a:ext uri="{FF2B5EF4-FFF2-40B4-BE49-F238E27FC236}">
                  <a16:creationId xmlns:a16="http://schemas.microsoft.com/office/drawing/2014/main" id="{42D88C36-3D87-49FD-B6FF-089B5FEB6158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テキスト ボックス 78">
              <a:extLst>
                <a:ext uri="{FF2B5EF4-FFF2-40B4-BE49-F238E27FC236}">
                  <a16:creationId xmlns:a16="http://schemas.microsoft.com/office/drawing/2014/main" id="{93BDFDB7-5B69-4743-8374-03698A1FFC1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0" name="テキスト ボックス 79">
              <a:extLst>
                <a:ext uri="{FF2B5EF4-FFF2-40B4-BE49-F238E27FC236}">
                  <a16:creationId xmlns:a16="http://schemas.microsoft.com/office/drawing/2014/main" id="{7C68376B-1DE2-41C9-B4CB-0A9B11AA658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15644920"/>
      </p:ext>
    </p:extLst>
  </p:cSld>
  <p:clrMapOvr>
    <a:masterClrMapping/>
  </p:clrMapOvr>
  <p:transition advClick="0" advTm="500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9F7BED42-42F1-4E13-B42B-5FD15CC4A81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79" name="正方形/長方形 78">
              <a:extLst>
                <a:ext uri="{FF2B5EF4-FFF2-40B4-BE49-F238E27FC236}">
                  <a16:creationId xmlns:a16="http://schemas.microsoft.com/office/drawing/2014/main" id="{31DA8BBC-AE16-4A2E-911F-0D2CFB7345B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テキスト ボックス 79">
              <a:extLst>
                <a:ext uri="{FF2B5EF4-FFF2-40B4-BE49-F238E27FC236}">
                  <a16:creationId xmlns:a16="http://schemas.microsoft.com/office/drawing/2014/main" id="{AF32C33D-D1C5-406F-A0B9-AAEC31094BD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C2B7C20A-63A4-49DD-9D79-10E9E93B148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96833033"/>
      </p:ext>
    </p:extLst>
  </p:cSld>
  <p:clrMapOvr>
    <a:masterClrMapping/>
  </p:clrMapOvr>
  <p:transition advClick="0" advTm="500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3EDA0EDF-3560-42A6-9F69-9CDB4D60621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9858AC58-2CEB-4DBA-BB44-06979F7A4F5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9188A6D5-9B7A-496C-A1BA-EFEC9617BFD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453017F5-AF1E-46F2-A4C6-1DFB0CEF7AB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5204779"/>
      </p:ext>
    </p:extLst>
  </p:cSld>
  <p:clrMapOvr>
    <a:masterClrMapping/>
  </p:clrMapOvr>
  <p:transition advClick="0" advTm="500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EE13658E-A0CF-4B3F-8EEE-EEB9F4D9A1B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03982E48-1EB0-452A-98C0-AB7FA4F149E4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B2F67E80-E051-44E3-AFF0-713181D7873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57495DFD-4430-4EE7-88D3-F26F33C54B4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3455270"/>
      </p:ext>
    </p:extLst>
  </p:cSld>
  <p:clrMapOvr>
    <a:masterClrMapping/>
  </p:clrMapOvr>
  <p:transition advClick="0" advTm="500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341F3DE3-024C-4B28-85D6-B03C44AA25E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1ABAF3E8-C6A9-4F26-8578-A16B63F343F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4D0B9D2C-6D37-4EBD-9E28-55D7101EAC0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263880FE-4F18-4439-B3E6-7300EAE68CE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46054540"/>
      </p:ext>
    </p:extLst>
  </p:cSld>
  <p:clrMapOvr>
    <a:masterClrMapping/>
  </p:clrMapOvr>
  <p:transition advClick="0" advTm="500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8E9E64DC-8916-46CD-95D2-1F02C7D1E8A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AA258E7F-C542-4323-B28B-1D586952E60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B6547658-F04F-43BD-9E0C-722F41D4F89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8C15DB4A-78B7-4258-95B2-5EAB252874D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51613793"/>
      </p:ext>
    </p:extLst>
  </p:cSld>
  <p:clrMapOvr>
    <a:masterClrMapping/>
  </p:clrMapOvr>
  <p:transition advClick="0" advTm="500"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C5D0E681-E460-4869-BB2A-434424BF683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21D25DE7-79DB-48D5-A59E-379DC7FC584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EF63BB09-2E19-4A01-985C-A5E16957D02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9593DA54-CF20-40B8-A025-BFF4D2F35BA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61513352"/>
      </p:ext>
    </p:extLst>
  </p:cSld>
  <p:clrMapOvr>
    <a:masterClrMapping/>
  </p:clrMapOvr>
  <p:transition advClick="0" advTm="500"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92406E08-9CD4-4055-9E5D-81E7C310DFBB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7406E1D6-B6EB-4576-B7A8-8DCE9592A0A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C65ADAD2-ED67-4612-A541-CCC468BE7D2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CF90380A-6BAB-4E0F-88BC-D9A08900686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5410560"/>
      </p:ext>
    </p:extLst>
  </p:cSld>
  <p:clrMapOvr>
    <a:masterClrMapping/>
  </p:clrMapOvr>
  <p:transition advClick="0" advTm="500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AC561C9E-AE0D-4EFA-94D9-DB73DF6962D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2F85E1DA-9FD5-4D02-B69F-9D760797717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9D240DDA-9B4D-4905-ABD2-76143BF8D4A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3A6BA804-A400-4F06-8447-8687B9C70B9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1118481"/>
      </p:ext>
    </p:extLst>
  </p:cSld>
  <p:clrMapOvr>
    <a:masterClrMapping/>
  </p:clrMapOvr>
  <p:transition advClick="0" advTm="500"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C93AA53C-B622-4B42-B8B3-0D712A936A0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A64CFF5E-C619-416E-AC56-8417E4EB6B35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78A75615-CEEF-4FAE-B1BD-64A966A0872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C59F1DD5-7112-4B70-8137-C8E3453EE02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7872072"/>
      </p:ext>
    </p:extLst>
  </p:cSld>
  <p:clrMapOvr>
    <a:masterClrMapping/>
  </p:clrMapOvr>
  <p:transition advClick="0" advTm="500"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CC91E037-6B03-4D04-84D3-5039B822421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40E4540D-7F46-4B24-8211-974BFDBEF5D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BCFEF127-F1A2-4DE0-852E-F184015FB70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DB6FA919-0D24-4626-A521-CB2E1311A98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8925179"/>
      </p:ext>
    </p:extLst>
  </p:cSld>
  <p:clrMapOvr>
    <a:masterClrMapping/>
  </p:clrMapOvr>
  <p:transition advClick="0" advTm="500"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EC75650A-C1BC-49D7-9E60-93AF119E11F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B76CF330-7F80-495F-9BD7-84928ED0C29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58D3DF83-BAED-4F91-A213-3B9101160CDD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C5A66EA2-CDA4-4309-80E4-1FCC15AFEEF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85228694"/>
      </p:ext>
    </p:extLst>
  </p:cSld>
  <p:clrMapOvr>
    <a:masterClrMapping/>
  </p:clrMapOvr>
  <p:transition advClick="0" advTm="500"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DE227DC1-10D5-42CE-B8BB-925071AAD6F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8C86F567-9DA9-4640-8693-F95E99901F2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FC774F59-DFD1-41D4-B160-7A278961F84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0B10F5C2-8817-43B8-91C1-1A3B3EB4B18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79068137"/>
      </p:ext>
    </p:extLst>
  </p:cSld>
  <p:clrMapOvr>
    <a:masterClrMapping/>
  </p:clrMapOvr>
  <p:transition advClick="0" advTm="500"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DC017352-FD95-455B-ADB5-BAE6644AEB8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47123356-1118-4393-BA6B-47F35826D00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35B1F3BB-0A14-4565-B9A1-2CC0368B2E5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7D472031-F290-4849-BB9B-1594A010A13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7628273"/>
      </p:ext>
    </p:extLst>
  </p:cSld>
  <p:clrMapOvr>
    <a:masterClrMapping/>
  </p:clrMapOvr>
  <p:transition advClick="0" advTm="500"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8C4FBFC0-66E4-4BE5-8E0C-9E475D5F972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A9FA9300-4C02-44CA-90FA-29384815D1E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C5370A1E-EDE5-40FE-AE38-90E55DBE3AED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067FAC8C-7E98-4FD0-8099-FECD0C78EC0B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5045497"/>
      </p:ext>
    </p:extLst>
  </p:cSld>
  <p:clrMapOvr>
    <a:masterClrMapping/>
  </p:clrMapOvr>
  <p:transition advClick="0" advTm="500"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2C73CE53-49BA-4D8F-B575-A74C1AD07B5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AF83B85D-949A-4BA5-80AD-FD42BCA3F369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FBB0E4E8-443B-420D-8E70-0E3543BF0FF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8443E31C-6A8A-45FA-A9F6-DC57F31E510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3266280"/>
      </p:ext>
    </p:extLst>
  </p:cSld>
  <p:clrMapOvr>
    <a:masterClrMapping/>
  </p:clrMapOvr>
  <p:transition advClick="0" advTm="500"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460761A0-8AD7-442B-812E-4AC2AF42D1D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" name="正方形/長方形 7">
              <a:extLst>
                <a:ext uri="{FF2B5EF4-FFF2-40B4-BE49-F238E27FC236}">
                  <a16:creationId xmlns:a16="http://schemas.microsoft.com/office/drawing/2014/main" id="{A7B07FEE-5488-4F9E-AF38-4E9C4B20F0A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テキスト ボックス 8">
              <a:extLst>
                <a:ext uri="{FF2B5EF4-FFF2-40B4-BE49-F238E27FC236}">
                  <a16:creationId xmlns:a16="http://schemas.microsoft.com/office/drawing/2014/main" id="{F9F32AD2-05A5-495B-9D70-CD54BCA3AF5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8C1D5CEB-AF1E-4948-97B5-AFB471A22C2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9803263"/>
      </p:ext>
    </p:extLst>
  </p:cSld>
  <p:clrMapOvr>
    <a:masterClrMapping/>
  </p:clrMapOvr>
  <p:transition advClick="0" advTm="500"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F027F6B0-69A9-4C9F-BF19-77F1A766C10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011A7364-2C02-4DA9-B5DD-D65B84C4415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69C35778-68E0-4EB7-9097-B76FCE0CAF5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6526B590-A0BD-42D2-B87F-C7D0182EE39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8278695"/>
      </p:ext>
    </p:extLst>
  </p:cSld>
  <p:clrMapOvr>
    <a:masterClrMapping/>
  </p:clrMapOvr>
  <p:transition advClick="0" advTm="500"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E9113871-BA60-49D9-A832-0962F68B95C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74C11905-76F1-469E-A362-84479BC6AB2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435D93E8-51F6-423B-94B6-8FCAD41E5849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120EDF3D-FFB3-4ADC-B4D1-B3E72944357B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1943642"/>
      </p:ext>
    </p:extLst>
  </p:cSld>
  <p:clrMapOvr>
    <a:masterClrMapping/>
  </p:clrMapOvr>
  <p:transition advClick="0" advTm="500"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04946D23-BBC8-442E-BA39-93098308635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085C81A8-D2CD-44D1-A300-C02833DD865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4DF78782-F4EC-4961-A34D-2FC768A2A8EC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21A4F529-838D-4F1C-8673-81DB080A6EE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87732514"/>
      </p:ext>
    </p:extLst>
  </p:cSld>
  <p:clrMapOvr>
    <a:masterClrMapping/>
  </p:clrMapOvr>
  <p:transition advClick="0" advTm="500"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BB17E825-EE89-4737-9335-06FA05CE6EE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55F88795-4123-440C-8E18-327EC050AD2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C2A0488B-1CC1-4753-AC44-C5F6D7E51BA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5D89136F-0F34-44F7-8D79-9666FE463CA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8841008"/>
      </p:ext>
    </p:extLst>
  </p:cSld>
  <p:clrMapOvr>
    <a:masterClrMapping/>
  </p:clrMapOvr>
  <p:transition advClick="0" advTm="500"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C4430E6F-A609-47A9-93B5-4C874CFDA0B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187E58E8-1E78-48C8-90CB-6D7F05A7BF86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AB753A5A-D63E-4092-9658-D5481F76B90A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67059A14-CE10-4ECA-AF62-61F1FB6EA13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9970201"/>
      </p:ext>
    </p:extLst>
  </p:cSld>
  <p:clrMapOvr>
    <a:masterClrMapping/>
  </p:clrMapOvr>
  <p:transition advClick="0" advTm="500"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29791430-95ED-407A-ADE1-17C484C3B378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AFEAC0FC-4227-4454-B25E-DB186B54880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F9CAE4F7-D15A-4BAB-BCBF-5EC33E7F317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AEC150AF-EAA5-4AC8-A318-CA093951DF31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1831233"/>
      </p:ext>
    </p:extLst>
  </p:cSld>
  <p:clrMapOvr>
    <a:masterClrMapping/>
  </p:clrMapOvr>
  <p:transition advClick="0" advTm="500"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F57B69E3-249F-4E7F-B4D9-E7109D97F96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86EE0085-E5FF-45CF-85F7-8E2DF1692E2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058237BA-011A-4E3E-AB42-74EA4A41A85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AD5F1922-E3CB-4D22-8A92-5093E66AC3EF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35138712"/>
      </p:ext>
    </p:extLst>
  </p:cSld>
  <p:clrMapOvr>
    <a:masterClrMapping/>
  </p:clrMapOvr>
  <p:transition advClick="0" advTm="500"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3FD4276C-69C4-4C4F-B7D2-0B12B86FCD5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F877CEEB-05F8-4406-8DE1-988A9A3809C1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AB4D593E-59AC-42C6-9E96-7A2339AC155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BFFE16AE-E83C-4B56-944D-58B1617CEA4A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8456159"/>
      </p:ext>
    </p:extLst>
  </p:cSld>
  <p:clrMapOvr>
    <a:masterClrMapping/>
  </p:clrMapOvr>
  <p:transition advClick="0" advTm="500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06D8A7AD-20D5-48E8-98EA-A7FDC29DA6A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A4282535-40B1-448E-ACAB-7BE2CA607B6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A4CCA38C-EEFE-4EA1-8B2E-BE2087E4016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6ED0F077-948B-451D-9009-5A2D5B253B6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53337963"/>
      </p:ext>
    </p:extLst>
  </p:cSld>
  <p:clrMapOvr>
    <a:masterClrMapping/>
  </p:clrMapOvr>
  <p:transition advClick="0" advTm="500"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F47E3AB3-2177-44B8-B6A3-2BB7E80279E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287FE52F-810B-4325-BFC6-01250DB829E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8892C62D-A251-4B79-A9D4-D31BB4DE563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3B90E00F-5CB2-4BA4-AE0E-DFAC2529E31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6320994"/>
      </p:ext>
    </p:extLst>
  </p:cSld>
  <p:clrMapOvr>
    <a:masterClrMapping/>
  </p:clrMapOvr>
  <p:transition advClick="0" advTm="500"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6C3A5946-E2B4-4F3C-901C-C642BEA61866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1890A6DD-06C1-4D1D-AFAE-AD75AB6741A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533B6DEF-F8A4-42BD-B7D4-4A48D584E403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3056FB91-3768-4096-B551-5FCC760694D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2180853"/>
      </p:ext>
    </p:extLst>
  </p:cSld>
  <p:clrMapOvr>
    <a:masterClrMapping/>
  </p:clrMapOvr>
  <p:transition advClick="0" advTm="500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BAFFDC59-987C-40F8-8834-D940355F6E7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0" name="正方形/長方形 79">
              <a:extLst>
                <a:ext uri="{FF2B5EF4-FFF2-40B4-BE49-F238E27FC236}">
                  <a16:creationId xmlns:a16="http://schemas.microsoft.com/office/drawing/2014/main" id="{743802F8-09B5-4139-9515-2012104E9AF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テキスト ボックス 80">
              <a:extLst>
                <a:ext uri="{FF2B5EF4-FFF2-40B4-BE49-F238E27FC236}">
                  <a16:creationId xmlns:a16="http://schemas.microsoft.com/office/drawing/2014/main" id="{B87B2CD1-ACF4-4FAF-871A-9C0CF00C3B5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4D02C48C-E108-4132-BCC3-9F0321994D9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49690481"/>
      </p:ext>
    </p:extLst>
  </p:cSld>
  <p:clrMapOvr>
    <a:masterClrMapping/>
  </p:clrMapOvr>
  <p:transition advClick="0" advTm="500"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89917299-2A58-4681-BA8B-6B65D79EEA3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1" name="正方形/長方形 80">
              <a:extLst>
                <a:ext uri="{FF2B5EF4-FFF2-40B4-BE49-F238E27FC236}">
                  <a16:creationId xmlns:a16="http://schemas.microsoft.com/office/drawing/2014/main" id="{BC850F34-75FD-4184-9528-D6B89CA5447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テキスト ボックス 81">
              <a:extLst>
                <a:ext uri="{FF2B5EF4-FFF2-40B4-BE49-F238E27FC236}">
                  <a16:creationId xmlns:a16="http://schemas.microsoft.com/office/drawing/2014/main" id="{C9223874-DE4B-4FD6-92FE-5C48EA12A0C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3" name="テキスト ボックス 82">
              <a:extLst>
                <a:ext uri="{FF2B5EF4-FFF2-40B4-BE49-F238E27FC236}">
                  <a16:creationId xmlns:a16="http://schemas.microsoft.com/office/drawing/2014/main" id="{448C05AC-29C0-4CF5-9FC3-322726247C9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31231592"/>
      </p:ext>
    </p:extLst>
  </p:cSld>
  <p:clrMapOvr>
    <a:masterClrMapping/>
  </p:clrMapOvr>
  <p:transition advClick="0" advTm="500"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00E6F492-C81E-4B4A-A3BA-A0161CE76A59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2" name="正方形/長方形 81">
              <a:extLst>
                <a:ext uri="{FF2B5EF4-FFF2-40B4-BE49-F238E27FC236}">
                  <a16:creationId xmlns:a16="http://schemas.microsoft.com/office/drawing/2014/main" id="{9E7C6DB6-83FB-4688-B38D-C0D0423ED855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テキスト ボックス 82">
              <a:extLst>
                <a:ext uri="{FF2B5EF4-FFF2-40B4-BE49-F238E27FC236}">
                  <a16:creationId xmlns:a16="http://schemas.microsoft.com/office/drawing/2014/main" id="{78D118BF-FD9B-4CF4-8A00-4D0BFBD51704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4" name="テキスト ボックス 83">
              <a:extLst>
                <a:ext uri="{FF2B5EF4-FFF2-40B4-BE49-F238E27FC236}">
                  <a16:creationId xmlns:a16="http://schemas.microsoft.com/office/drawing/2014/main" id="{29C85699-C9D2-4C69-978A-24229E78B16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1981036"/>
      </p:ext>
    </p:extLst>
  </p:cSld>
  <p:clrMapOvr>
    <a:masterClrMapping/>
  </p:clrMapOvr>
  <p:transition advClick="0" advTm="500"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B3F1A854-63ED-4F2A-93D2-1E06F50258A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3" name="正方形/長方形 82">
              <a:extLst>
                <a:ext uri="{FF2B5EF4-FFF2-40B4-BE49-F238E27FC236}">
                  <a16:creationId xmlns:a16="http://schemas.microsoft.com/office/drawing/2014/main" id="{D091903B-13FC-43A5-9D03-4445B4E2B75F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テキスト ボックス 83">
              <a:extLst>
                <a:ext uri="{FF2B5EF4-FFF2-40B4-BE49-F238E27FC236}">
                  <a16:creationId xmlns:a16="http://schemas.microsoft.com/office/drawing/2014/main" id="{B3222EF4-D928-44BD-AD53-0884214BC32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85" name="テキスト ボックス 84">
              <a:extLst>
                <a:ext uri="{FF2B5EF4-FFF2-40B4-BE49-F238E27FC236}">
                  <a16:creationId xmlns:a16="http://schemas.microsoft.com/office/drawing/2014/main" id="{CD334798-9589-4044-8E00-925A15E839BD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15913425"/>
      </p:ext>
    </p:extLst>
  </p:cSld>
  <p:clrMapOvr>
    <a:masterClrMapping/>
  </p:clrMapOvr>
  <p:transition advClick="0" advTm="500"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62384CC3-80EA-43E3-ABCA-7E15091D820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4" name="正方形/長方形 83">
              <a:extLst>
                <a:ext uri="{FF2B5EF4-FFF2-40B4-BE49-F238E27FC236}">
                  <a16:creationId xmlns:a16="http://schemas.microsoft.com/office/drawing/2014/main" id="{08FD14F0-B87D-4798-ADAA-FF9B7BAFEF9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テキスト ボックス 84">
              <a:extLst>
                <a:ext uri="{FF2B5EF4-FFF2-40B4-BE49-F238E27FC236}">
                  <a16:creationId xmlns:a16="http://schemas.microsoft.com/office/drawing/2014/main" id="{5D9A96B6-AFB1-4C73-BDE5-CAEA15C1C54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97" name="テキスト ボックス 96">
              <a:extLst>
                <a:ext uri="{FF2B5EF4-FFF2-40B4-BE49-F238E27FC236}">
                  <a16:creationId xmlns:a16="http://schemas.microsoft.com/office/drawing/2014/main" id="{70FFCA69-945B-4B2A-AA33-0E7F31EFC8F9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7426050"/>
      </p:ext>
    </p:extLst>
  </p:cSld>
  <p:clrMapOvr>
    <a:masterClrMapping/>
  </p:clrMapOvr>
  <p:transition advClick="0" advTm="500"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3480D729-6FE8-4B4A-A01E-86A00373D3B7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85" name="正方形/長方形 84">
              <a:extLst>
                <a:ext uri="{FF2B5EF4-FFF2-40B4-BE49-F238E27FC236}">
                  <a16:creationId xmlns:a16="http://schemas.microsoft.com/office/drawing/2014/main" id="{C832CD5B-D15D-4423-BBFC-4E3FB8488E9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テキスト ボックス 96">
              <a:extLst>
                <a:ext uri="{FF2B5EF4-FFF2-40B4-BE49-F238E27FC236}">
                  <a16:creationId xmlns:a16="http://schemas.microsoft.com/office/drawing/2014/main" id="{7CD9DD46-82B1-4541-8200-EEF88B8F9E8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98" name="テキスト ボックス 97">
              <a:extLst>
                <a:ext uri="{FF2B5EF4-FFF2-40B4-BE49-F238E27FC236}">
                  <a16:creationId xmlns:a16="http://schemas.microsoft.com/office/drawing/2014/main" id="{7ECD7786-79DF-497C-A820-9E3F5F86C53B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55297318"/>
      </p:ext>
    </p:extLst>
  </p:cSld>
  <p:clrMapOvr>
    <a:masterClrMapping/>
  </p:clrMapOvr>
  <p:transition advClick="0" advTm="500"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85E67109-E8FB-46C5-BDE2-6B5C22B44DB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7" name="正方形/長方形 96">
              <a:extLst>
                <a:ext uri="{FF2B5EF4-FFF2-40B4-BE49-F238E27FC236}">
                  <a16:creationId xmlns:a16="http://schemas.microsoft.com/office/drawing/2014/main" id="{AEAC122E-4264-419F-8C81-8F514184D3D4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テキスト ボックス 97">
              <a:extLst>
                <a:ext uri="{FF2B5EF4-FFF2-40B4-BE49-F238E27FC236}">
                  <a16:creationId xmlns:a16="http://schemas.microsoft.com/office/drawing/2014/main" id="{0E811BD1-4E41-4C3A-8B58-7B83EA01CF4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EF5BFADF-83FD-4664-B488-8E2A4189125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3759237"/>
      </p:ext>
    </p:extLst>
  </p:cSld>
  <p:clrMapOvr>
    <a:masterClrMapping/>
  </p:clrMapOvr>
  <p:transition advClick="0" advTm="500"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2A6F7C17-C078-4473-BBF0-F0233523549A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B168122D-757E-4CE9-8822-993F103E18D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E2040108-40AC-4E11-92A2-0524AC99F27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39FB80E5-8C78-4531-A6D1-CC9B9F9E53B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3076835"/>
      </p:ext>
    </p:extLst>
  </p:cSld>
  <p:clrMapOvr>
    <a:masterClrMapping/>
  </p:clrMapOvr>
  <p:transition advClick="0" advTm="500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1D112997-E3CD-417F-8F2B-78277C23DAE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2FED3589-09AE-44EB-B0B5-9F1FBEC39BC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1399DC68-D5D9-4DD0-87A9-F4ACD53B628F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126429B5-0AB8-4D99-A68E-EE215936F176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3737201"/>
      </p:ext>
    </p:extLst>
  </p:cSld>
  <p:clrMapOvr>
    <a:masterClrMapping/>
  </p:clrMapOvr>
  <p:transition advClick="0" advTm="500"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DA1152D2-C371-47C0-BF27-F12DA71E3E73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F5B8B341-CA75-4B54-BB8B-1A861670C01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5F334F7C-D347-4415-97F8-E8F617852535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484E4886-786B-4F9E-B822-6B3EC50AAD02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1322351"/>
      </p:ext>
    </p:extLst>
  </p:cSld>
  <p:clrMapOvr>
    <a:masterClrMapping/>
  </p:clrMapOvr>
  <p:transition advClick="0" advTm="500"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B3F3DFEA-9D3D-47A8-9EB0-38C281B29CF0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FAE809CA-B2A6-4CE8-9D2B-0FD42B8614DA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テキスト ボックス 9">
              <a:extLst>
                <a:ext uri="{FF2B5EF4-FFF2-40B4-BE49-F238E27FC236}">
                  <a16:creationId xmlns:a16="http://schemas.microsoft.com/office/drawing/2014/main" id="{5EDEE380-22D7-454C-8314-AAAA92BA8F51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1" name="テキスト ボックス 10">
              <a:extLst>
                <a:ext uri="{FF2B5EF4-FFF2-40B4-BE49-F238E27FC236}">
                  <a16:creationId xmlns:a16="http://schemas.microsoft.com/office/drawing/2014/main" id="{5C412DEF-DF3C-4542-BC0A-17C0BA713D6E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41546"/>
      </p:ext>
    </p:extLst>
  </p:cSld>
  <p:clrMapOvr>
    <a:masterClrMapping/>
  </p:clrMapOvr>
  <p:transition advClick="0" advTm="500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46664E29-1917-47FE-B1E6-CF61BEBBEBED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C3EB47CB-B23A-46F4-8877-284B1BE05D2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7FD91629-7F95-432E-AC96-21749863D99D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1D5F0906-1387-42FD-8AA9-F83BDA7E4B5A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53348578"/>
      </p:ext>
    </p:extLst>
  </p:cSld>
  <p:clrMapOvr>
    <a:masterClrMapping/>
  </p:clrMapOvr>
  <p:transition advClick="0" advTm="500"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26EF2F52-45D7-4998-9366-EEE77BBC9755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AD370DB1-E70C-4BF8-A5DF-B8E514D883F2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8BDFF0F2-AF31-4C7F-BB99-B70B3192A65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FDFF3AC2-421C-44E0-9363-040E19DBC440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8194426"/>
      </p:ext>
    </p:extLst>
  </p:cSld>
  <p:clrMapOvr>
    <a:masterClrMapping/>
  </p:clrMapOvr>
  <p:transition advClick="0" advTm="500"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2E2A92A7-BDCE-4BB5-BAD5-9E624F16CF0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36A27430-FAC2-4728-B925-281D72477310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7B75C23D-655A-4917-8A62-D5184BA61366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03A524D8-E3B3-4335-A091-C1BDB59C3A5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3299959"/>
      </p:ext>
    </p:extLst>
  </p:cSld>
  <p:clrMapOvr>
    <a:masterClrMapping/>
  </p:clrMapOvr>
  <p:transition advClick="0" advTm="500"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99D9F87D-ED68-4259-BE8F-953F353F2C3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2C8E4B34-8DDC-4E72-920E-2BF48B75CB47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2B505453-2A2E-4CA3-B486-C8D26B2C764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2CEDB4DB-3CD5-4C53-87D9-9972E3F0E794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08050827"/>
      </p:ext>
    </p:extLst>
  </p:cSld>
  <p:clrMapOvr>
    <a:masterClrMapping/>
  </p:clrMapOvr>
  <p:transition advClick="0" advTm="500"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FD805DDC-8749-44B6-82E1-06E3ED50682C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48550175-A87B-4D8B-A569-7B88F8572DBD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8EDC0A9D-286E-4617-8FF6-C46BFF28EF40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4E3579E4-4CC5-4364-8E7C-4AE218DD4555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431384"/>
      </p:ext>
    </p:extLst>
  </p:cSld>
  <p:clrMapOvr>
    <a:masterClrMapping/>
  </p:clrMapOvr>
  <p:transition advClick="0" advTm="500"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C79ACD0D-76D4-490D-B2D4-9BF06E9959D4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4657C518-64FC-492C-BC0E-82FB0EE3A5DE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B2B733F6-5CEE-440E-9D10-25BAD080EAA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82A839E0-66FA-41EE-A3A5-561C26F6A60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7868708"/>
      </p:ext>
    </p:extLst>
  </p:cSld>
  <p:clrMapOvr>
    <a:masterClrMapping/>
  </p:clrMapOvr>
  <p:transition advClick="0" advTm="500"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4FD0EE58-4C03-4AC5-BA6C-1916F1CC0F72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2B23C80A-A1F5-4802-9F3E-F1125A18833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C1E3178E-8935-4C87-9389-914ED9E93898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E82174DC-459A-46BA-9013-17E4CE18FB5C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7265755"/>
      </p:ext>
    </p:extLst>
  </p:cSld>
  <p:clrMapOvr>
    <a:masterClrMapping/>
  </p:clrMapOvr>
  <p:transition advClick="0" advTm="500"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238BC755-02C3-4FE7-89C1-AC9F993385F1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75E07E7E-E772-4CCA-B9E1-6D7EEF44DDC3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C8A75775-7647-4AB4-8322-C17F4AC2E6BE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49345E0B-E801-4840-B5B9-53BE704EFFC8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2966404"/>
      </p:ext>
    </p:extLst>
  </p:cSld>
  <p:clrMapOvr>
    <a:masterClrMapping/>
  </p:clrMapOvr>
  <p:transition advClick="0" advTm="500"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39260D74-9083-47B5-B2F2-82361AD4484F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8" name="正方形/長方形 97">
              <a:extLst>
                <a:ext uri="{FF2B5EF4-FFF2-40B4-BE49-F238E27FC236}">
                  <a16:creationId xmlns:a16="http://schemas.microsoft.com/office/drawing/2014/main" id="{32C549A6-F818-4352-8BE4-4DEE9F4C519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テキスト ボックス 98">
              <a:extLst>
                <a:ext uri="{FF2B5EF4-FFF2-40B4-BE49-F238E27FC236}">
                  <a16:creationId xmlns:a16="http://schemas.microsoft.com/office/drawing/2014/main" id="{7D757563-B857-4BF2-BAB4-729FF8BC9E17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EFB0E1FD-494F-47FD-9627-0D86236700E3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3221943"/>
      </p:ext>
    </p:extLst>
  </p:cSld>
  <p:clrMapOvr>
    <a:masterClrMapping/>
  </p:clrMapOvr>
  <p:transition advClick="0" advTm="500"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図 4">
            <a:extLst>
              <a:ext uri="{FF2B5EF4-FFF2-40B4-BE49-F238E27FC236}">
                <a16:creationId xmlns:a16="http://schemas.microsoft.com/office/drawing/2014/main" id="{6D1DDA6B-896B-4708-B38A-CBCAD38DFE7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4955" y="-1"/>
            <a:ext cx="6858001" cy="6858001"/>
          </a:xfrm>
          <a:prstGeom prst="rect">
            <a:avLst/>
          </a:prstGeom>
          <a:solidFill>
            <a:srgbClr val="FF0000"/>
          </a:solidFill>
        </p:spPr>
      </p:pic>
      <p:sp>
        <p:nvSpPr>
          <p:cNvPr id="7" name="二等辺三角形 6">
            <a:extLst>
              <a:ext uri="{FF2B5EF4-FFF2-40B4-BE49-F238E27FC236}">
                <a16:creationId xmlns:a16="http://schemas.microsoft.com/office/drawing/2014/main" id="{2DFA681D-A8C9-4001-9FE5-7AD2B02287FE}"/>
              </a:ext>
            </a:extLst>
          </p:cNvPr>
          <p:cNvSpPr/>
          <p:nvPr/>
        </p:nvSpPr>
        <p:spPr>
          <a:xfrm>
            <a:off x="1416352" y="4577853"/>
            <a:ext cx="2988733" cy="1876992"/>
          </a:xfrm>
          <a:prstGeom prst="triangle">
            <a:avLst/>
          </a:prstGeom>
          <a:solidFill>
            <a:srgbClr val="EEB3B9"/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: 図形 144">
            <a:extLst>
              <a:ext uri="{FF2B5EF4-FFF2-40B4-BE49-F238E27FC236}">
                <a16:creationId xmlns:a16="http://schemas.microsoft.com/office/drawing/2014/main" id="{38E07A6E-8C52-453A-92E8-CA2B8C540D0D}"/>
              </a:ext>
            </a:extLst>
          </p:cNvPr>
          <p:cNvSpPr/>
          <p:nvPr/>
        </p:nvSpPr>
        <p:spPr>
          <a:xfrm rot="5222301" flipH="1">
            <a:off x="574507" y="235511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: 図形 145">
            <a:extLst>
              <a:ext uri="{FF2B5EF4-FFF2-40B4-BE49-F238E27FC236}">
                <a16:creationId xmlns:a16="http://schemas.microsoft.com/office/drawing/2014/main" id="{D5091A6E-1499-49B9-BB9D-6397FDC1E506}"/>
              </a:ext>
            </a:extLst>
          </p:cNvPr>
          <p:cNvSpPr/>
          <p:nvPr/>
        </p:nvSpPr>
        <p:spPr>
          <a:xfrm rot="5222301" flipH="1">
            <a:off x="571799" y="2453790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: 図形 142">
            <a:extLst>
              <a:ext uri="{FF2B5EF4-FFF2-40B4-BE49-F238E27FC236}">
                <a16:creationId xmlns:a16="http://schemas.microsoft.com/office/drawing/2014/main" id="{4A590570-F65C-4C53-BAD6-5617F98941A5}"/>
              </a:ext>
            </a:extLst>
          </p:cNvPr>
          <p:cNvSpPr/>
          <p:nvPr/>
        </p:nvSpPr>
        <p:spPr>
          <a:xfrm rot="16377699">
            <a:off x="3130057" y="248965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: 図形 143">
            <a:extLst>
              <a:ext uri="{FF2B5EF4-FFF2-40B4-BE49-F238E27FC236}">
                <a16:creationId xmlns:a16="http://schemas.microsoft.com/office/drawing/2014/main" id="{45908604-E0FC-4791-BBC8-2AF4074AF890}"/>
              </a:ext>
            </a:extLst>
          </p:cNvPr>
          <p:cNvSpPr/>
          <p:nvPr/>
        </p:nvSpPr>
        <p:spPr>
          <a:xfrm rot="16377699">
            <a:off x="3132765" y="2588332"/>
            <a:ext cx="2119395" cy="1361239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台形 9">
            <a:extLst>
              <a:ext uri="{FF2B5EF4-FFF2-40B4-BE49-F238E27FC236}">
                <a16:creationId xmlns:a16="http://schemas.microsoft.com/office/drawing/2014/main" id="{BE765A29-09C5-41F0-91BB-ED942260FA2B}"/>
              </a:ext>
            </a:extLst>
          </p:cNvPr>
          <p:cNvSpPr/>
          <p:nvPr/>
        </p:nvSpPr>
        <p:spPr>
          <a:xfrm>
            <a:off x="1846036" y="4664075"/>
            <a:ext cx="2130324" cy="1120589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台形 10">
            <a:extLst>
              <a:ext uri="{FF2B5EF4-FFF2-40B4-BE49-F238E27FC236}">
                <a16:creationId xmlns:a16="http://schemas.microsoft.com/office/drawing/2014/main" id="{E60B6FCF-1861-4500-BFBD-1D50BCFB357D}"/>
              </a:ext>
            </a:extLst>
          </p:cNvPr>
          <p:cNvSpPr/>
          <p:nvPr/>
        </p:nvSpPr>
        <p:spPr>
          <a:xfrm>
            <a:off x="2021472" y="4672642"/>
            <a:ext cx="505624" cy="394336"/>
          </a:xfrm>
          <a:prstGeom prst="trapezoid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台形 11">
            <a:extLst>
              <a:ext uri="{FF2B5EF4-FFF2-40B4-BE49-F238E27FC236}">
                <a16:creationId xmlns:a16="http://schemas.microsoft.com/office/drawing/2014/main" id="{ABBFF65D-F082-4DED-A24D-FE00FDC981FB}"/>
              </a:ext>
            </a:extLst>
          </p:cNvPr>
          <p:cNvSpPr/>
          <p:nvPr/>
        </p:nvSpPr>
        <p:spPr>
          <a:xfrm>
            <a:off x="3313071" y="4731514"/>
            <a:ext cx="484162" cy="33230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台形 12">
            <a:extLst>
              <a:ext uri="{FF2B5EF4-FFF2-40B4-BE49-F238E27FC236}">
                <a16:creationId xmlns:a16="http://schemas.microsoft.com/office/drawing/2014/main" id="{D30E62BD-D87E-4BBF-A28D-F3CF97897C8C}"/>
              </a:ext>
            </a:extLst>
          </p:cNvPr>
          <p:cNvSpPr/>
          <p:nvPr/>
        </p:nvSpPr>
        <p:spPr>
          <a:xfrm>
            <a:off x="3471795" y="5430464"/>
            <a:ext cx="508796" cy="354199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正方形/長方形 140">
            <a:extLst>
              <a:ext uri="{FF2B5EF4-FFF2-40B4-BE49-F238E27FC236}">
                <a16:creationId xmlns:a16="http://schemas.microsoft.com/office/drawing/2014/main" id="{72E38D2A-787D-44B0-9F92-5D2E85C34D7F}"/>
              </a:ext>
            </a:extLst>
          </p:cNvPr>
          <p:cNvSpPr/>
          <p:nvPr/>
        </p:nvSpPr>
        <p:spPr>
          <a:xfrm>
            <a:off x="2323323" y="4713861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>
            <a:extLst>
              <a:ext uri="{FF2B5EF4-FFF2-40B4-BE49-F238E27FC236}">
                <a16:creationId xmlns:a16="http://schemas.microsoft.com/office/drawing/2014/main" id="{4A8755FE-3EAE-46C2-A1DC-264F69C3024E}"/>
              </a:ext>
            </a:extLst>
          </p:cNvPr>
          <p:cNvSpPr/>
          <p:nvPr/>
        </p:nvSpPr>
        <p:spPr>
          <a:xfrm>
            <a:off x="2948314" y="4713861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台形 14">
            <a:extLst>
              <a:ext uri="{FF2B5EF4-FFF2-40B4-BE49-F238E27FC236}">
                <a16:creationId xmlns:a16="http://schemas.microsoft.com/office/drawing/2014/main" id="{11D67656-6DF3-4553-8866-310815539C84}"/>
              </a:ext>
            </a:extLst>
          </p:cNvPr>
          <p:cNvSpPr/>
          <p:nvPr/>
        </p:nvSpPr>
        <p:spPr>
          <a:xfrm>
            <a:off x="1931369" y="5063823"/>
            <a:ext cx="496299" cy="366641"/>
          </a:xfrm>
          <a:prstGeom prst="trapezoid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>
            <a:extLst>
              <a:ext uri="{FF2B5EF4-FFF2-40B4-BE49-F238E27FC236}">
                <a16:creationId xmlns:a16="http://schemas.microsoft.com/office/drawing/2014/main" id="{D5148366-765D-4C4C-8D27-E6AEA4E9433D}"/>
              </a:ext>
            </a:extLst>
          </p:cNvPr>
          <p:cNvSpPr/>
          <p:nvPr/>
        </p:nvSpPr>
        <p:spPr>
          <a:xfrm flipH="1">
            <a:off x="2948314" y="5064695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正方形/長方形 139">
            <a:extLst>
              <a:ext uri="{FF2B5EF4-FFF2-40B4-BE49-F238E27FC236}">
                <a16:creationId xmlns:a16="http://schemas.microsoft.com/office/drawing/2014/main" id="{B2F8F756-BC85-451B-9C8F-9C6716194B91}"/>
              </a:ext>
            </a:extLst>
          </p:cNvPr>
          <p:cNvSpPr/>
          <p:nvPr/>
        </p:nvSpPr>
        <p:spPr>
          <a:xfrm flipH="1">
            <a:off x="2323323" y="5064695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正方形/長方形 136">
            <a:extLst>
              <a:ext uri="{FF2B5EF4-FFF2-40B4-BE49-F238E27FC236}">
                <a16:creationId xmlns:a16="http://schemas.microsoft.com/office/drawing/2014/main" id="{90DDE31E-6149-4C89-B59D-FF27FEFED547}"/>
              </a:ext>
            </a:extLst>
          </p:cNvPr>
          <p:cNvSpPr/>
          <p:nvPr/>
        </p:nvSpPr>
        <p:spPr>
          <a:xfrm>
            <a:off x="2323323" y="5424664"/>
            <a:ext cx="628066" cy="360000"/>
          </a:xfrm>
          <a:prstGeom prst="rect">
            <a:avLst/>
          </a:prstGeom>
          <a:solidFill>
            <a:srgbClr val="99324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正方形/長方形 137">
            <a:extLst>
              <a:ext uri="{FF2B5EF4-FFF2-40B4-BE49-F238E27FC236}">
                <a16:creationId xmlns:a16="http://schemas.microsoft.com/office/drawing/2014/main" id="{A583A9A6-EB6D-402E-8871-6BD8D4A5B12A}"/>
              </a:ext>
            </a:extLst>
          </p:cNvPr>
          <p:cNvSpPr/>
          <p:nvPr/>
        </p:nvSpPr>
        <p:spPr>
          <a:xfrm>
            <a:off x="2948314" y="5424664"/>
            <a:ext cx="628066" cy="36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BD37C8F2-D846-4970-8F33-E170D69D0B48}"/>
              </a:ext>
            </a:extLst>
          </p:cNvPr>
          <p:cNvSpPr/>
          <p:nvPr/>
        </p:nvSpPr>
        <p:spPr>
          <a:xfrm>
            <a:off x="1931369" y="1387347"/>
            <a:ext cx="2006600" cy="2229659"/>
          </a:xfrm>
          <a:prstGeom prst="ellipse">
            <a:avLst/>
          </a:prstGeom>
          <a:solidFill>
            <a:schemeClr val="tx1">
              <a:lumMod val="95000"/>
              <a:lumOff val="5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二等辺三角形 90">
            <a:extLst>
              <a:ext uri="{FF2B5EF4-FFF2-40B4-BE49-F238E27FC236}">
                <a16:creationId xmlns:a16="http://schemas.microsoft.com/office/drawing/2014/main" id="{B6947989-E792-4C3A-BA23-7C309A035CEB}"/>
              </a:ext>
            </a:extLst>
          </p:cNvPr>
          <p:cNvSpPr/>
          <p:nvPr/>
        </p:nvSpPr>
        <p:spPr>
          <a:xfrm rot="13940038" flipH="1">
            <a:off x="1594641" y="3579754"/>
            <a:ext cx="2079556" cy="1194523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57887 w 2026401"/>
              <a:gd name="connsiteY3" fmla="*/ 937326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57887" y="937326"/>
                </a:lnTo>
                <a:cubicBezTo>
                  <a:pt x="644320" y="981027"/>
                  <a:pt x="313567" y="980204"/>
                  <a:pt x="0" y="1023905"/>
                </a:cubicBez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二等辺三角形 90">
            <a:extLst>
              <a:ext uri="{FF2B5EF4-FFF2-40B4-BE49-F238E27FC236}">
                <a16:creationId xmlns:a16="http://schemas.microsoft.com/office/drawing/2014/main" id="{5E185D37-C1A5-4C7B-9992-5E49748BD9CF}"/>
              </a:ext>
            </a:extLst>
          </p:cNvPr>
          <p:cNvSpPr/>
          <p:nvPr/>
        </p:nvSpPr>
        <p:spPr>
          <a:xfrm rot="7659962">
            <a:off x="2157507" y="3612987"/>
            <a:ext cx="2115089" cy="1125624"/>
          </a:xfrm>
          <a:custGeom>
            <a:avLst/>
            <a:gdLst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0 w 2090365"/>
              <a:gd name="connsiteY3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10075 w 2090365"/>
              <a:gd name="connsiteY3" fmla="*/ 972287 h 985809"/>
              <a:gd name="connsiteX4" fmla="*/ 0 w 2090365"/>
              <a:gd name="connsiteY4" fmla="*/ 985809 h 985809"/>
              <a:gd name="connsiteX0" fmla="*/ 0 w 2090365"/>
              <a:gd name="connsiteY0" fmla="*/ 985809 h 985809"/>
              <a:gd name="connsiteX1" fmla="*/ 1032640 w 2090365"/>
              <a:gd name="connsiteY1" fmla="*/ 0 h 985809"/>
              <a:gd name="connsiteX2" fmla="*/ 2090365 w 2090365"/>
              <a:gd name="connsiteY2" fmla="*/ 985809 h 985809"/>
              <a:gd name="connsiteX3" fmla="*/ 1002196 w 2090365"/>
              <a:gd name="connsiteY3" fmla="*/ 892803 h 985809"/>
              <a:gd name="connsiteX4" fmla="*/ 0 w 2090365"/>
              <a:gd name="connsiteY4" fmla="*/ 985809 h 985809"/>
              <a:gd name="connsiteX0" fmla="*/ 0 w 2087896"/>
              <a:gd name="connsiteY0" fmla="*/ 985809 h 1051889"/>
              <a:gd name="connsiteX1" fmla="*/ 1032640 w 2087896"/>
              <a:gd name="connsiteY1" fmla="*/ 0 h 1051889"/>
              <a:gd name="connsiteX2" fmla="*/ 2087896 w 2087896"/>
              <a:gd name="connsiteY2" fmla="*/ 1051889 h 1051889"/>
              <a:gd name="connsiteX3" fmla="*/ 1002196 w 2087896"/>
              <a:gd name="connsiteY3" fmla="*/ 892803 h 1051889"/>
              <a:gd name="connsiteX4" fmla="*/ 0 w 2087896"/>
              <a:gd name="connsiteY4" fmla="*/ 985809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  <a:gd name="connsiteX0" fmla="*/ 0 w 2026401"/>
              <a:gd name="connsiteY0" fmla="*/ 1023905 h 1051889"/>
              <a:gd name="connsiteX1" fmla="*/ 971145 w 2026401"/>
              <a:gd name="connsiteY1" fmla="*/ 0 h 1051889"/>
              <a:gd name="connsiteX2" fmla="*/ 2026401 w 2026401"/>
              <a:gd name="connsiteY2" fmla="*/ 1051889 h 1051889"/>
              <a:gd name="connsiteX3" fmla="*/ 940701 w 2026401"/>
              <a:gd name="connsiteY3" fmla="*/ 892803 h 1051889"/>
              <a:gd name="connsiteX4" fmla="*/ 0 w 2026401"/>
              <a:gd name="connsiteY4" fmla="*/ 1023905 h 105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26401" h="1051889">
                <a:moveTo>
                  <a:pt x="0" y="1023905"/>
                </a:moveTo>
                <a:cubicBezTo>
                  <a:pt x="277152" y="622284"/>
                  <a:pt x="647430" y="341302"/>
                  <a:pt x="971145" y="0"/>
                </a:cubicBezTo>
                <a:lnTo>
                  <a:pt x="2026401" y="1051889"/>
                </a:lnTo>
                <a:lnTo>
                  <a:pt x="940701" y="892803"/>
                </a:lnTo>
                <a:lnTo>
                  <a:pt x="0" y="1023905"/>
                </a:lnTo>
                <a:close/>
              </a:path>
            </a:pathLst>
          </a:custGeom>
          <a:solidFill>
            <a:srgbClr val="EEB3B9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楕円 20">
            <a:extLst>
              <a:ext uri="{FF2B5EF4-FFF2-40B4-BE49-F238E27FC236}">
                <a16:creationId xmlns:a16="http://schemas.microsoft.com/office/drawing/2014/main" id="{7DD6CE48-F8B5-4C4A-9CE1-2C4E47AA57A6}"/>
              </a:ext>
            </a:extLst>
          </p:cNvPr>
          <p:cNvSpPr/>
          <p:nvPr/>
        </p:nvSpPr>
        <p:spPr>
          <a:xfrm>
            <a:off x="2436651" y="2873713"/>
            <a:ext cx="1011597" cy="348581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4D9BB553-EA99-4E5F-B003-F7CA697D1092}"/>
              </a:ext>
            </a:extLst>
          </p:cNvPr>
          <p:cNvSpPr/>
          <p:nvPr/>
        </p:nvSpPr>
        <p:spPr>
          <a:xfrm>
            <a:off x="2672632" y="2731758"/>
            <a:ext cx="524347" cy="667642"/>
          </a:xfrm>
          <a:prstGeom prst="rect">
            <a:avLst/>
          </a:prstGeom>
          <a:gradFill flip="none" rotWithShape="1">
            <a:gsLst>
              <a:gs pos="99000">
                <a:schemeClr val="accent2">
                  <a:lumMod val="5000"/>
                  <a:lumOff val="95000"/>
                </a:schemeClr>
              </a:gs>
              <a:gs pos="0">
                <a:schemeClr val="accent2">
                  <a:lumMod val="45000"/>
                  <a:lumOff val="55000"/>
                </a:schemeClr>
              </a:gs>
              <a:gs pos="27000">
                <a:schemeClr val="accent2">
                  <a:lumMod val="45000"/>
                  <a:lumOff val="55000"/>
                </a:schemeClr>
              </a:gs>
              <a:gs pos="56000">
                <a:schemeClr val="accent2">
                  <a:lumMod val="30000"/>
                  <a:lumOff val="70000"/>
                </a:schemeClr>
              </a:gs>
            </a:gsLst>
            <a:lin ang="5400000" scaled="1"/>
            <a:tileRect/>
          </a:gradFill>
          <a:ln>
            <a:solidFill>
              <a:srgbClr val="F6E1D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楕円 22">
            <a:extLst>
              <a:ext uri="{FF2B5EF4-FFF2-40B4-BE49-F238E27FC236}">
                <a16:creationId xmlns:a16="http://schemas.microsoft.com/office/drawing/2014/main" id="{653F31BD-6BF2-43D0-B24F-8C2E309E933D}"/>
              </a:ext>
            </a:extLst>
          </p:cNvPr>
          <p:cNvSpPr/>
          <p:nvPr/>
        </p:nvSpPr>
        <p:spPr>
          <a:xfrm>
            <a:off x="2042380" y="403155"/>
            <a:ext cx="1765806" cy="1070045"/>
          </a:xfrm>
          <a:prstGeom prst="ellipse">
            <a:avLst/>
          </a:pr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楕円 23">
            <a:extLst>
              <a:ext uri="{FF2B5EF4-FFF2-40B4-BE49-F238E27FC236}">
                <a16:creationId xmlns:a16="http://schemas.microsoft.com/office/drawing/2014/main" id="{F3C5C3C5-2D07-4A92-B8C7-6090EE5BFF26}"/>
              </a:ext>
            </a:extLst>
          </p:cNvPr>
          <p:cNvSpPr/>
          <p:nvPr/>
        </p:nvSpPr>
        <p:spPr>
          <a:xfrm>
            <a:off x="2182586" y="966788"/>
            <a:ext cx="1485900" cy="647700"/>
          </a:xfrm>
          <a:prstGeom prst="ellipse">
            <a:avLst/>
          </a:prstGeom>
          <a:solidFill>
            <a:srgbClr val="F6E1D0"/>
          </a:solidFill>
          <a:ln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台形 24">
            <a:extLst>
              <a:ext uri="{FF2B5EF4-FFF2-40B4-BE49-F238E27FC236}">
                <a16:creationId xmlns:a16="http://schemas.microsoft.com/office/drawing/2014/main" id="{2212A001-1283-487F-A4E4-09420175841F}"/>
              </a:ext>
            </a:extLst>
          </p:cNvPr>
          <p:cNvSpPr/>
          <p:nvPr/>
        </p:nvSpPr>
        <p:spPr>
          <a:xfrm>
            <a:off x="2030186" y="1320800"/>
            <a:ext cx="1778000" cy="681038"/>
          </a:xfrm>
          <a:prstGeom prst="trapezoid">
            <a:avLst/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台形 25">
            <a:extLst>
              <a:ext uri="{FF2B5EF4-FFF2-40B4-BE49-F238E27FC236}">
                <a16:creationId xmlns:a16="http://schemas.microsoft.com/office/drawing/2014/main" id="{4564DA51-671D-4B71-80EC-EFECCFCF0DE3}"/>
              </a:ext>
            </a:extLst>
          </p:cNvPr>
          <p:cNvSpPr/>
          <p:nvPr/>
        </p:nvSpPr>
        <p:spPr>
          <a:xfrm rot="10800000">
            <a:off x="2030186" y="1770063"/>
            <a:ext cx="1778000" cy="811214"/>
          </a:xfrm>
          <a:prstGeom prst="trapezoid">
            <a:avLst>
              <a:gd name="adj" fmla="val 37394"/>
            </a:avLst>
          </a:prstGeom>
          <a:solidFill>
            <a:srgbClr val="F6E1D0"/>
          </a:solidFill>
          <a:ln w="57150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楕円 122">
            <a:extLst>
              <a:ext uri="{FF2B5EF4-FFF2-40B4-BE49-F238E27FC236}">
                <a16:creationId xmlns:a16="http://schemas.microsoft.com/office/drawing/2014/main" id="{2BEE7A77-0953-4BA2-BB1A-E2076C7FB894}"/>
              </a:ext>
            </a:extLst>
          </p:cNvPr>
          <p:cNvSpPr/>
          <p:nvPr/>
        </p:nvSpPr>
        <p:spPr>
          <a:xfrm flipH="1">
            <a:off x="3186086" y="1866901"/>
            <a:ext cx="365738" cy="393700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楕円 123">
            <a:extLst>
              <a:ext uri="{FF2B5EF4-FFF2-40B4-BE49-F238E27FC236}">
                <a16:creationId xmlns:a16="http://schemas.microsoft.com/office/drawing/2014/main" id="{B01625E3-849B-4C47-A3BB-F89CCE13FD6E}"/>
              </a:ext>
            </a:extLst>
          </p:cNvPr>
          <p:cNvSpPr/>
          <p:nvPr/>
        </p:nvSpPr>
        <p:spPr>
          <a:xfrm flipH="1">
            <a:off x="3186086" y="1875017"/>
            <a:ext cx="362585" cy="399417"/>
          </a:xfrm>
          <a:prstGeom prst="ellipse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楕円 124">
            <a:extLst>
              <a:ext uri="{FF2B5EF4-FFF2-40B4-BE49-F238E27FC236}">
                <a16:creationId xmlns:a16="http://schemas.microsoft.com/office/drawing/2014/main" id="{BEAE6B2E-046B-4435-81A7-30F3B8625C88}"/>
              </a:ext>
            </a:extLst>
          </p:cNvPr>
          <p:cNvSpPr/>
          <p:nvPr/>
        </p:nvSpPr>
        <p:spPr>
          <a:xfrm flipH="1">
            <a:off x="3223481" y="1902071"/>
            <a:ext cx="293937" cy="333671"/>
          </a:xfrm>
          <a:prstGeom prst="ellipse">
            <a:avLst/>
          </a:prstGeom>
          <a:solidFill>
            <a:srgbClr val="E096C7"/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楕円 125">
            <a:extLst>
              <a:ext uri="{FF2B5EF4-FFF2-40B4-BE49-F238E27FC236}">
                <a16:creationId xmlns:a16="http://schemas.microsoft.com/office/drawing/2014/main" id="{0E36B108-F69A-43B0-86A0-387D1191FF43}"/>
              </a:ext>
            </a:extLst>
          </p:cNvPr>
          <p:cNvSpPr/>
          <p:nvPr/>
        </p:nvSpPr>
        <p:spPr>
          <a:xfrm flipH="1">
            <a:off x="3300739" y="1991240"/>
            <a:ext cx="141537" cy="160669"/>
          </a:xfrm>
          <a:prstGeom prst="ellipse">
            <a:avLst/>
          </a:prstGeom>
          <a:solidFill>
            <a:srgbClr val="7030A0">
              <a:alpha val="73000"/>
            </a:srgbClr>
          </a:solidFill>
          <a:ln>
            <a:solidFill>
              <a:srgbClr val="E096C7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0" name="フリーフォーム: 図形 129">
            <a:extLst>
              <a:ext uri="{FF2B5EF4-FFF2-40B4-BE49-F238E27FC236}">
                <a16:creationId xmlns:a16="http://schemas.microsoft.com/office/drawing/2014/main" id="{AD88D6A8-C0C2-497A-8237-2F292C267C4A}"/>
              </a:ext>
            </a:extLst>
          </p:cNvPr>
          <p:cNvSpPr/>
          <p:nvPr/>
        </p:nvSpPr>
        <p:spPr>
          <a:xfrm rot="11161742">
            <a:off x="3423801" y="2268304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: 図形 130">
            <a:extLst>
              <a:ext uri="{FF2B5EF4-FFF2-40B4-BE49-F238E27FC236}">
                <a16:creationId xmlns:a16="http://schemas.microsoft.com/office/drawing/2014/main" id="{72AB745C-0ABA-4D1B-BB30-CA52E316ECF5}"/>
              </a:ext>
            </a:extLst>
          </p:cNvPr>
          <p:cNvSpPr/>
          <p:nvPr/>
        </p:nvSpPr>
        <p:spPr>
          <a:xfrm rot="11161742">
            <a:off x="3365069" y="2269888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: 図形 131">
            <a:extLst>
              <a:ext uri="{FF2B5EF4-FFF2-40B4-BE49-F238E27FC236}">
                <a16:creationId xmlns:a16="http://schemas.microsoft.com/office/drawing/2014/main" id="{1287C3D7-53F2-4D6A-8898-6B6CE5F8E5FE}"/>
              </a:ext>
            </a:extLst>
          </p:cNvPr>
          <p:cNvSpPr/>
          <p:nvPr/>
        </p:nvSpPr>
        <p:spPr>
          <a:xfrm rot="10438258" flipH="1">
            <a:off x="3285705" y="2260350"/>
            <a:ext cx="45719" cy="45719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tx1">
              <a:lumMod val="95000"/>
              <a:lumOff val="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: 図形 132">
            <a:extLst>
              <a:ext uri="{FF2B5EF4-FFF2-40B4-BE49-F238E27FC236}">
                <a16:creationId xmlns:a16="http://schemas.microsoft.com/office/drawing/2014/main" id="{83274828-535C-46E1-9A95-2698F564A600}"/>
              </a:ext>
            </a:extLst>
          </p:cNvPr>
          <p:cNvSpPr/>
          <p:nvPr/>
        </p:nvSpPr>
        <p:spPr>
          <a:xfrm rot="9573072" flipH="1">
            <a:off x="3249902" y="2205012"/>
            <a:ext cx="226586" cy="88544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0AB8942-4362-4755-B718-B44953DC4FE5}"/>
              </a:ext>
            </a:extLst>
          </p:cNvPr>
          <p:cNvSpPr/>
          <p:nvPr/>
        </p:nvSpPr>
        <p:spPr>
          <a:xfrm>
            <a:off x="2888950" y="2291411"/>
            <a:ext cx="45719" cy="45719"/>
          </a:xfrm>
          <a:prstGeom prst="ellipse">
            <a:avLst/>
          </a:prstGeom>
          <a:solidFill>
            <a:schemeClr val="bg1">
              <a:lumMod val="50000"/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43" name="直線コネクタ 42">
            <a:extLst>
              <a:ext uri="{FF2B5EF4-FFF2-40B4-BE49-F238E27FC236}">
                <a16:creationId xmlns:a16="http://schemas.microsoft.com/office/drawing/2014/main" id="{459DF04C-9360-4DD3-A0B5-BEAEB5929C5F}"/>
              </a:ext>
            </a:extLst>
          </p:cNvPr>
          <p:cNvCxnSpPr/>
          <p:nvPr/>
        </p:nvCxnSpPr>
        <p:spPr>
          <a:xfrm flipV="1">
            <a:off x="2971574" y="236844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直線コネクタ 43">
            <a:extLst>
              <a:ext uri="{FF2B5EF4-FFF2-40B4-BE49-F238E27FC236}">
                <a16:creationId xmlns:a16="http://schemas.microsoft.com/office/drawing/2014/main" id="{AFA1869D-F3B3-4DB4-9A34-5DD6B24CD02F}"/>
              </a:ext>
            </a:extLst>
          </p:cNvPr>
          <p:cNvCxnSpPr>
            <a:cxnSpLocks/>
          </p:cNvCxnSpPr>
          <p:nvPr/>
        </p:nvCxnSpPr>
        <p:spPr>
          <a:xfrm flipH="1" flipV="1">
            <a:off x="2873709" y="2385168"/>
            <a:ext cx="38100" cy="33440"/>
          </a:xfrm>
          <a:prstGeom prst="line">
            <a:avLst/>
          </a:prstGeom>
          <a:ln cap="rnd">
            <a:solidFill>
              <a:schemeClr val="tx1">
                <a:lumMod val="95000"/>
                <a:lumOff val="5000"/>
                <a:alpha val="43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二等辺三角形 44">
            <a:extLst>
              <a:ext uri="{FF2B5EF4-FFF2-40B4-BE49-F238E27FC236}">
                <a16:creationId xmlns:a16="http://schemas.microsoft.com/office/drawing/2014/main" id="{44F56E2F-AB3D-49E0-A490-C5CCC6D43E67}"/>
              </a:ext>
            </a:extLst>
          </p:cNvPr>
          <p:cNvSpPr/>
          <p:nvPr/>
        </p:nvSpPr>
        <p:spPr>
          <a:xfrm rot="10800000">
            <a:off x="2527096" y="2660432"/>
            <a:ext cx="842939" cy="292318"/>
          </a:xfrm>
          <a:prstGeom prst="triangle">
            <a:avLst>
              <a:gd name="adj" fmla="val 50753"/>
            </a:avLst>
          </a:prstGeom>
          <a:solidFill>
            <a:srgbClr val="F6E1D0"/>
          </a:solidFill>
          <a:ln cap="rnd">
            <a:solidFill>
              <a:srgbClr val="F6E1D0"/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正方形/長方形 117">
            <a:extLst>
              <a:ext uri="{FF2B5EF4-FFF2-40B4-BE49-F238E27FC236}">
                <a16:creationId xmlns:a16="http://schemas.microsoft.com/office/drawing/2014/main" id="{8D8A7FAB-585D-4004-A83D-E0BB138D99D5}"/>
              </a:ext>
            </a:extLst>
          </p:cNvPr>
          <p:cNvSpPr/>
          <p:nvPr/>
        </p:nvSpPr>
        <p:spPr>
          <a:xfrm rot="21540000">
            <a:off x="2315598" y="2437967"/>
            <a:ext cx="1327150" cy="316240"/>
          </a:xfrm>
          <a:prstGeom prst="rect">
            <a:avLst/>
          </a:prstGeom>
          <a:gradFill flip="none" rotWithShape="1"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  <a:tileRect/>
          </a:gradFill>
          <a:ln w="25400">
            <a:noFill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9" name="正方形/長方形 118">
            <a:extLst>
              <a:ext uri="{FF2B5EF4-FFF2-40B4-BE49-F238E27FC236}">
                <a16:creationId xmlns:a16="http://schemas.microsoft.com/office/drawing/2014/main" id="{6B499265-10AA-4759-B7D5-DC1F441C7122}"/>
              </a:ext>
            </a:extLst>
          </p:cNvPr>
          <p:cNvSpPr/>
          <p:nvPr/>
        </p:nvSpPr>
        <p:spPr>
          <a:xfrm rot="21540000">
            <a:off x="2287706" y="2424362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正方形/長方形 119">
            <a:extLst>
              <a:ext uri="{FF2B5EF4-FFF2-40B4-BE49-F238E27FC236}">
                <a16:creationId xmlns:a16="http://schemas.microsoft.com/office/drawing/2014/main" id="{09EFECD5-34C0-476D-AEBC-673BCFBF2261}"/>
              </a:ext>
            </a:extLst>
          </p:cNvPr>
          <p:cNvSpPr/>
          <p:nvPr/>
        </p:nvSpPr>
        <p:spPr>
          <a:xfrm rot="21540000">
            <a:off x="2533862" y="2420065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>
            <a:extLst>
              <a:ext uri="{FF2B5EF4-FFF2-40B4-BE49-F238E27FC236}">
                <a16:creationId xmlns:a16="http://schemas.microsoft.com/office/drawing/2014/main" id="{5186DF86-2BC1-4DAD-BFFA-CB92B7A8DA24}"/>
              </a:ext>
            </a:extLst>
          </p:cNvPr>
          <p:cNvSpPr/>
          <p:nvPr/>
        </p:nvSpPr>
        <p:spPr>
          <a:xfrm rot="21540000">
            <a:off x="3330666" y="2406157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>
            <a:extLst>
              <a:ext uri="{FF2B5EF4-FFF2-40B4-BE49-F238E27FC236}">
                <a16:creationId xmlns:a16="http://schemas.microsoft.com/office/drawing/2014/main" id="{045E3D55-63E8-4A1E-86DA-FE88BFA614D1}"/>
              </a:ext>
            </a:extLst>
          </p:cNvPr>
          <p:cNvSpPr/>
          <p:nvPr/>
        </p:nvSpPr>
        <p:spPr>
          <a:xfrm rot="21540000">
            <a:off x="3570272" y="2401974"/>
            <a:ext cx="72441" cy="366326"/>
          </a:xfrm>
          <a:prstGeom prst="rect">
            <a:avLst/>
          </a:prstGeom>
          <a:gradFill>
            <a:gsLst>
              <a:gs pos="0">
                <a:schemeClr val="accent6">
                  <a:lumMod val="67000"/>
                </a:schemeClr>
              </a:gs>
              <a:gs pos="48000">
                <a:schemeClr val="accent6">
                  <a:lumMod val="97000"/>
                  <a:lumOff val="3000"/>
                </a:schemeClr>
              </a:gs>
              <a:gs pos="100000">
                <a:schemeClr val="accent6">
                  <a:lumMod val="60000"/>
                  <a:lumOff val="40000"/>
                </a:schemeClr>
              </a:gs>
            </a:gsLst>
            <a:lin ang="16200000" scaled="1"/>
          </a:gradFill>
          <a:ln cap="rnd">
            <a:solidFill>
              <a:schemeClr val="bg2">
                <a:lumMod val="50000"/>
              </a:schemeClr>
            </a:solidFill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: 図形 46">
            <a:extLst>
              <a:ext uri="{FF2B5EF4-FFF2-40B4-BE49-F238E27FC236}">
                <a16:creationId xmlns:a16="http://schemas.microsoft.com/office/drawing/2014/main" id="{A1BE80E6-055A-4597-8157-57944DCC847A}"/>
              </a:ext>
            </a:extLst>
          </p:cNvPr>
          <p:cNvSpPr/>
          <p:nvPr/>
        </p:nvSpPr>
        <p:spPr>
          <a:xfrm>
            <a:off x="1956151" y="746369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: 図形 47">
            <a:extLst>
              <a:ext uri="{FF2B5EF4-FFF2-40B4-BE49-F238E27FC236}">
                <a16:creationId xmlns:a16="http://schemas.microsoft.com/office/drawing/2014/main" id="{6050EF83-50A5-4EEE-8724-5EDFAB255FF8}"/>
              </a:ext>
            </a:extLst>
          </p:cNvPr>
          <p:cNvSpPr/>
          <p:nvPr/>
        </p:nvSpPr>
        <p:spPr>
          <a:xfrm flipH="1">
            <a:off x="3346801" y="747485"/>
            <a:ext cx="557010" cy="2229659"/>
          </a:xfrm>
          <a:custGeom>
            <a:avLst/>
            <a:gdLst>
              <a:gd name="connsiteX0" fmla="*/ 556635 w 557010"/>
              <a:gd name="connsiteY0" fmla="*/ 261159 h 2229659"/>
              <a:gd name="connsiteX1" fmla="*/ 296285 w 557010"/>
              <a:gd name="connsiteY1" fmla="*/ 324659 h 2229659"/>
              <a:gd name="connsiteX2" fmla="*/ 29585 w 557010"/>
              <a:gd name="connsiteY2" fmla="*/ 2229659 h 2229659"/>
              <a:gd name="connsiteX3" fmla="*/ 42285 w 557010"/>
              <a:gd name="connsiteY3" fmla="*/ 324659 h 2229659"/>
              <a:gd name="connsiteX4" fmla="*/ 347085 w 557010"/>
              <a:gd name="connsiteY4" fmla="*/ 809 h 2229659"/>
              <a:gd name="connsiteX5" fmla="*/ 556635 w 557010"/>
              <a:gd name="connsiteY5" fmla="*/ 261159 h 22296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7010" h="2229659">
                <a:moveTo>
                  <a:pt x="556635" y="261159"/>
                </a:moveTo>
                <a:cubicBezTo>
                  <a:pt x="548168" y="315134"/>
                  <a:pt x="384127" y="-3424"/>
                  <a:pt x="296285" y="324659"/>
                </a:cubicBezTo>
                <a:cubicBezTo>
                  <a:pt x="208443" y="652742"/>
                  <a:pt x="71918" y="2229659"/>
                  <a:pt x="29585" y="2229659"/>
                </a:cubicBezTo>
                <a:cubicBezTo>
                  <a:pt x="-12748" y="2229659"/>
                  <a:pt x="-10632" y="696134"/>
                  <a:pt x="42285" y="324659"/>
                </a:cubicBezTo>
                <a:cubicBezTo>
                  <a:pt x="95202" y="-46816"/>
                  <a:pt x="265593" y="16684"/>
                  <a:pt x="347085" y="809"/>
                </a:cubicBezTo>
                <a:cubicBezTo>
                  <a:pt x="428577" y="-15066"/>
                  <a:pt x="565102" y="207184"/>
                  <a:pt x="556635" y="26115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台形 48">
            <a:extLst>
              <a:ext uri="{FF2B5EF4-FFF2-40B4-BE49-F238E27FC236}">
                <a16:creationId xmlns:a16="http://schemas.microsoft.com/office/drawing/2014/main" id="{D371C9F7-EA06-4C66-8E3A-5C181D6C066A}"/>
              </a:ext>
            </a:extLst>
          </p:cNvPr>
          <p:cNvSpPr/>
          <p:nvPr/>
        </p:nvSpPr>
        <p:spPr>
          <a:xfrm rot="19270005" flipH="1">
            <a:off x="2610208" y="2904531"/>
            <a:ext cx="237999" cy="847469"/>
          </a:xfrm>
          <a:prstGeom prst="trapezoid">
            <a:avLst/>
          </a:pr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台形 34">
            <a:extLst>
              <a:ext uri="{FF2B5EF4-FFF2-40B4-BE49-F238E27FC236}">
                <a16:creationId xmlns:a16="http://schemas.microsoft.com/office/drawing/2014/main" id="{3E1967DB-8740-4595-AF4E-8A61A920EA82}"/>
              </a:ext>
            </a:extLst>
          </p:cNvPr>
          <p:cNvSpPr/>
          <p:nvPr/>
        </p:nvSpPr>
        <p:spPr>
          <a:xfrm rot="2329995">
            <a:off x="2972188" y="2900359"/>
            <a:ext cx="306378" cy="957473"/>
          </a:xfrm>
          <a:custGeom>
            <a:avLst/>
            <a:gdLst>
              <a:gd name="connsiteX0" fmla="*/ 0 w 306378"/>
              <a:gd name="connsiteY0" fmla="*/ 938089 h 938089"/>
              <a:gd name="connsiteX1" fmla="*/ 76595 w 306378"/>
              <a:gd name="connsiteY1" fmla="*/ 0 h 938089"/>
              <a:gd name="connsiteX2" fmla="*/ 229784 w 306378"/>
              <a:gd name="connsiteY2" fmla="*/ 0 h 938089"/>
              <a:gd name="connsiteX3" fmla="*/ 306378 w 306378"/>
              <a:gd name="connsiteY3" fmla="*/ 938089 h 938089"/>
              <a:gd name="connsiteX4" fmla="*/ 0 w 306378"/>
              <a:gd name="connsiteY4" fmla="*/ 938089 h 938089"/>
              <a:gd name="connsiteX0" fmla="*/ 0 w 306378"/>
              <a:gd name="connsiteY0" fmla="*/ 938089 h 957473"/>
              <a:gd name="connsiteX1" fmla="*/ 76595 w 306378"/>
              <a:gd name="connsiteY1" fmla="*/ 0 h 957473"/>
              <a:gd name="connsiteX2" fmla="*/ 229784 w 306378"/>
              <a:gd name="connsiteY2" fmla="*/ 0 h 957473"/>
              <a:gd name="connsiteX3" fmla="*/ 306378 w 306378"/>
              <a:gd name="connsiteY3" fmla="*/ 938089 h 957473"/>
              <a:gd name="connsiteX4" fmla="*/ 0 w 306378"/>
              <a:gd name="connsiteY4" fmla="*/ 938089 h 957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6378" h="957473">
                <a:moveTo>
                  <a:pt x="0" y="938089"/>
                </a:moveTo>
                <a:lnTo>
                  <a:pt x="76595" y="0"/>
                </a:lnTo>
                <a:lnTo>
                  <a:pt x="229784" y="0"/>
                </a:lnTo>
                <a:lnTo>
                  <a:pt x="306378" y="938089"/>
                </a:lnTo>
                <a:cubicBezTo>
                  <a:pt x="204252" y="938089"/>
                  <a:pt x="108704" y="981704"/>
                  <a:pt x="0" y="938089"/>
                </a:cubicBezTo>
                <a:close/>
              </a:path>
            </a:pathLst>
          </a:custGeom>
          <a:solidFill>
            <a:srgbClr val="EDC1DE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A440A7E6-024C-4BF4-887C-A6ABB37A622E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426350" cy="65647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直線コネクタ 51">
            <a:extLst>
              <a:ext uri="{FF2B5EF4-FFF2-40B4-BE49-F238E27FC236}">
                <a16:creationId xmlns:a16="http://schemas.microsoft.com/office/drawing/2014/main" id="{89AF425C-2B64-46A2-8867-93E57BAD8169}"/>
              </a:ext>
            </a:extLst>
          </p:cNvPr>
          <p:cNvCxnSpPr>
            <a:cxnSpLocks/>
            <a:stCxn id="50" idx="3"/>
          </p:cNvCxnSpPr>
          <p:nvPr/>
        </p:nvCxnSpPr>
        <p:spPr>
          <a:xfrm>
            <a:off x="2956668" y="3832977"/>
            <a:ext cx="665781" cy="183888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9C2FA8F8-3A36-42A8-AB4D-524A2E33767B}"/>
              </a:ext>
            </a:extLst>
          </p:cNvPr>
          <p:cNvCxnSpPr>
            <a:cxnSpLocks/>
          </p:cNvCxnSpPr>
          <p:nvPr/>
        </p:nvCxnSpPr>
        <p:spPr>
          <a:xfrm flipH="1">
            <a:off x="3370036" y="4031791"/>
            <a:ext cx="252413" cy="470359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FE177B4C-46D7-47A5-9642-67BEBCCEFE24}"/>
              </a:ext>
            </a:extLst>
          </p:cNvPr>
          <p:cNvCxnSpPr>
            <a:cxnSpLocks/>
          </p:cNvCxnSpPr>
          <p:nvPr/>
        </p:nvCxnSpPr>
        <p:spPr>
          <a:xfrm flipH="1" flipV="1">
            <a:off x="3058887" y="4053841"/>
            <a:ext cx="324131" cy="44195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直線コネクタ 54">
            <a:extLst>
              <a:ext uri="{FF2B5EF4-FFF2-40B4-BE49-F238E27FC236}">
                <a16:creationId xmlns:a16="http://schemas.microsoft.com/office/drawing/2014/main" id="{51B476FE-3611-471F-8967-825666BAB960}"/>
              </a:ext>
            </a:extLst>
          </p:cNvPr>
          <p:cNvCxnSpPr>
            <a:cxnSpLocks/>
            <a:endCxn id="50" idx="3"/>
          </p:cNvCxnSpPr>
          <p:nvPr/>
        </p:nvCxnSpPr>
        <p:spPr>
          <a:xfrm flipH="1" flipV="1">
            <a:off x="2956668" y="3832977"/>
            <a:ext cx="102218" cy="220865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8CE9E510-E18C-47EC-A6F1-0887C2ADFF48}"/>
              </a:ext>
            </a:extLst>
          </p:cNvPr>
          <p:cNvCxnSpPr>
            <a:cxnSpLocks/>
          </p:cNvCxnSpPr>
          <p:nvPr/>
        </p:nvCxnSpPr>
        <p:spPr>
          <a:xfrm flipV="1">
            <a:off x="2686409" y="4053840"/>
            <a:ext cx="372477" cy="700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直線コネクタ 56">
            <a:extLst>
              <a:ext uri="{FF2B5EF4-FFF2-40B4-BE49-F238E27FC236}">
                <a16:creationId xmlns:a16="http://schemas.microsoft.com/office/drawing/2014/main" id="{7AF5CE32-96C8-4C6D-AD53-7B2FCD4CFD5E}"/>
              </a:ext>
            </a:extLst>
          </p:cNvPr>
          <p:cNvCxnSpPr>
            <a:cxnSpLocks/>
          </p:cNvCxnSpPr>
          <p:nvPr/>
        </p:nvCxnSpPr>
        <p:spPr>
          <a:xfrm>
            <a:off x="2680674" y="4122512"/>
            <a:ext cx="689361" cy="353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22AA501C-7C64-4898-B64B-975C47A3B52F}"/>
              </a:ext>
            </a:extLst>
          </p:cNvPr>
          <p:cNvCxnSpPr>
            <a:cxnSpLocks/>
          </p:cNvCxnSpPr>
          <p:nvPr/>
        </p:nvCxnSpPr>
        <p:spPr>
          <a:xfrm>
            <a:off x="2555887" y="4256758"/>
            <a:ext cx="289036" cy="2627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直線コネクタ 58">
            <a:extLst>
              <a:ext uri="{FF2B5EF4-FFF2-40B4-BE49-F238E27FC236}">
                <a16:creationId xmlns:a16="http://schemas.microsoft.com/office/drawing/2014/main" id="{509B19CD-2E2E-4CB6-93B1-82CE275B8D3E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623956"/>
            <a:ext cx="621234" cy="20902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0F71D44D-5B4C-474A-8F36-24E112BF7A6C}"/>
              </a:ext>
            </a:extLst>
          </p:cNvPr>
          <p:cNvCxnSpPr>
            <a:cxnSpLocks/>
            <a:stCxn id="50" idx="3"/>
          </p:cNvCxnSpPr>
          <p:nvPr/>
        </p:nvCxnSpPr>
        <p:spPr>
          <a:xfrm flipV="1">
            <a:off x="2956668" y="3437652"/>
            <a:ext cx="587155" cy="39532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80F281CA-39AC-4E11-802E-FAEC99BBC66F}"/>
              </a:ext>
            </a:extLst>
          </p:cNvPr>
          <p:cNvCxnSpPr>
            <a:cxnSpLocks/>
          </p:cNvCxnSpPr>
          <p:nvPr/>
        </p:nvCxnSpPr>
        <p:spPr>
          <a:xfrm flipV="1">
            <a:off x="3220936" y="3210108"/>
            <a:ext cx="274697" cy="242410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直線コネクタ 61">
            <a:extLst>
              <a:ext uri="{FF2B5EF4-FFF2-40B4-BE49-F238E27FC236}">
                <a16:creationId xmlns:a16="http://schemas.microsoft.com/office/drawing/2014/main" id="{59DE45C8-57C7-42C8-917B-C7D6BEB7E546}"/>
              </a:ext>
            </a:extLst>
          </p:cNvPr>
          <p:cNvCxnSpPr>
            <a:cxnSpLocks/>
          </p:cNvCxnSpPr>
          <p:nvPr/>
        </p:nvCxnSpPr>
        <p:spPr>
          <a:xfrm>
            <a:off x="2576286" y="3272148"/>
            <a:ext cx="1081" cy="404502"/>
          </a:xfrm>
          <a:prstGeom prst="line">
            <a:avLst/>
          </a:prstGeom>
          <a:ln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63" name="直線コネクタ 62">
            <a:extLst>
              <a:ext uri="{FF2B5EF4-FFF2-40B4-BE49-F238E27FC236}">
                <a16:creationId xmlns:a16="http://schemas.microsoft.com/office/drawing/2014/main" id="{DBF4FFFB-62E8-4AC7-A714-6358C0130F46}"/>
              </a:ext>
            </a:extLst>
          </p:cNvPr>
          <p:cNvCxnSpPr>
            <a:cxnSpLocks/>
          </p:cNvCxnSpPr>
          <p:nvPr/>
        </p:nvCxnSpPr>
        <p:spPr>
          <a:xfrm flipH="1">
            <a:off x="2217183" y="3268741"/>
            <a:ext cx="359101" cy="74818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21AC1332-A17E-4D50-9B7B-E8F7510AD5A9}"/>
              </a:ext>
            </a:extLst>
          </p:cNvPr>
          <p:cNvCxnSpPr>
            <a:cxnSpLocks/>
          </p:cNvCxnSpPr>
          <p:nvPr/>
        </p:nvCxnSpPr>
        <p:spPr>
          <a:xfrm flipH="1">
            <a:off x="2346848" y="3265802"/>
            <a:ext cx="229438" cy="644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直線コネクタ 64">
            <a:extLst>
              <a:ext uri="{FF2B5EF4-FFF2-40B4-BE49-F238E27FC236}">
                <a16:creationId xmlns:a16="http://schemas.microsoft.com/office/drawing/2014/main" id="{140D9A89-551E-4F0E-BC6A-424E9F714C29}"/>
              </a:ext>
            </a:extLst>
          </p:cNvPr>
          <p:cNvCxnSpPr>
            <a:cxnSpLocks/>
          </p:cNvCxnSpPr>
          <p:nvPr/>
        </p:nvCxnSpPr>
        <p:spPr>
          <a:xfrm flipH="1" flipV="1">
            <a:off x="2398930" y="3155008"/>
            <a:ext cx="177354" cy="107964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695E0F7-781F-4FF6-942E-2257113EB2AE}"/>
              </a:ext>
            </a:extLst>
          </p:cNvPr>
          <p:cNvCxnSpPr>
            <a:cxnSpLocks/>
          </p:cNvCxnSpPr>
          <p:nvPr/>
        </p:nvCxnSpPr>
        <p:spPr>
          <a:xfrm>
            <a:off x="2576284" y="3676650"/>
            <a:ext cx="268639" cy="291785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直線コネクタ 66">
            <a:extLst>
              <a:ext uri="{FF2B5EF4-FFF2-40B4-BE49-F238E27FC236}">
                <a16:creationId xmlns:a16="http://schemas.microsoft.com/office/drawing/2014/main" id="{7408A2D7-CEA4-4607-9EB4-558BD6C0D26E}"/>
              </a:ext>
            </a:extLst>
          </p:cNvPr>
          <p:cNvCxnSpPr>
            <a:cxnSpLocks/>
          </p:cNvCxnSpPr>
          <p:nvPr/>
        </p:nvCxnSpPr>
        <p:spPr>
          <a:xfrm flipH="1">
            <a:off x="2217184" y="3676650"/>
            <a:ext cx="360184" cy="355141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直線コネクタ 67">
            <a:extLst>
              <a:ext uri="{FF2B5EF4-FFF2-40B4-BE49-F238E27FC236}">
                <a16:creationId xmlns:a16="http://schemas.microsoft.com/office/drawing/2014/main" id="{A6A1ADAA-14D9-4F96-83BA-BD5B6D08E949}"/>
              </a:ext>
            </a:extLst>
          </p:cNvPr>
          <p:cNvCxnSpPr>
            <a:cxnSpLocks/>
          </p:cNvCxnSpPr>
          <p:nvPr/>
        </p:nvCxnSpPr>
        <p:spPr>
          <a:xfrm flipV="1">
            <a:off x="2195286" y="3964316"/>
            <a:ext cx="649637" cy="23021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3A2253A4-103B-42BF-A000-3E51D61417EE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356270" cy="6824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直線コネクタ 69">
            <a:extLst>
              <a:ext uri="{FF2B5EF4-FFF2-40B4-BE49-F238E27FC236}">
                <a16:creationId xmlns:a16="http://schemas.microsoft.com/office/drawing/2014/main" id="{4893F558-080A-4B79-9AB6-55779F8F0E72}"/>
              </a:ext>
            </a:extLst>
          </p:cNvPr>
          <p:cNvCxnSpPr>
            <a:cxnSpLocks/>
          </p:cNvCxnSpPr>
          <p:nvPr/>
        </p:nvCxnSpPr>
        <p:spPr>
          <a:xfrm>
            <a:off x="2195286" y="4194533"/>
            <a:ext cx="115995" cy="300989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四角形: 角を丸くする 70">
            <a:extLst>
              <a:ext uri="{FF2B5EF4-FFF2-40B4-BE49-F238E27FC236}">
                <a16:creationId xmlns:a16="http://schemas.microsoft.com/office/drawing/2014/main" id="{2467BAB2-12E1-4A3A-8C9F-75ECF90968C8}"/>
              </a:ext>
            </a:extLst>
          </p:cNvPr>
          <p:cNvSpPr/>
          <p:nvPr/>
        </p:nvSpPr>
        <p:spPr>
          <a:xfrm>
            <a:off x="2123317" y="4489450"/>
            <a:ext cx="1619250" cy="237501"/>
          </a:xfrm>
          <a:prstGeom prst="roundRect">
            <a:avLst/>
          </a:pr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 w="12700"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: 図形 71">
            <a:extLst>
              <a:ext uri="{FF2B5EF4-FFF2-40B4-BE49-F238E27FC236}">
                <a16:creationId xmlns:a16="http://schemas.microsoft.com/office/drawing/2014/main" id="{E9436299-011F-4078-AABD-397B9D6676A5}"/>
              </a:ext>
            </a:extLst>
          </p:cNvPr>
          <p:cNvSpPr/>
          <p:nvPr/>
        </p:nvSpPr>
        <p:spPr>
          <a:xfrm rot="13855895" flipV="1">
            <a:off x="2523020" y="4611092"/>
            <a:ext cx="167955" cy="146642"/>
          </a:xfrm>
          <a:custGeom>
            <a:avLst/>
            <a:gdLst>
              <a:gd name="connsiteX0" fmla="*/ 8 w 139393"/>
              <a:gd name="connsiteY0" fmla="*/ 867 h 64967"/>
              <a:gd name="connsiteX1" fmla="*/ 127008 w 139393"/>
              <a:gd name="connsiteY1" fmla="*/ 64367 h 64967"/>
              <a:gd name="connsiteX2" fmla="*/ 120658 w 139393"/>
              <a:gd name="connsiteY2" fmla="*/ 30500 h 64967"/>
              <a:gd name="connsiteX3" fmla="*/ 8 w 139393"/>
              <a:gd name="connsiteY3" fmla="*/ 867 h 64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39393" h="64967">
                <a:moveTo>
                  <a:pt x="8" y="867"/>
                </a:moveTo>
                <a:cubicBezTo>
                  <a:pt x="1066" y="6511"/>
                  <a:pt x="106900" y="59428"/>
                  <a:pt x="127008" y="64367"/>
                </a:cubicBezTo>
                <a:cubicBezTo>
                  <a:pt x="147116" y="69306"/>
                  <a:pt x="141119" y="42495"/>
                  <a:pt x="120658" y="30500"/>
                </a:cubicBezTo>
                <a:cubicBezTo>
                  <a:pt x="100197" y="18506"/>
                  <a:pt x="-1050" y="-4777"/>
                  <a:pt x="8" y="867"/>
                </a:cubicBezTo>
                <a:close/>
              </a:path>
            </a:pathLst>
          </a:custGeom>
          <a:solidFill>
            <a:schemeClr val="bg2">
              <a:lumMod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: 図形 72">
            <a:extLst>
              <a:ext uri="{FF2B5EF4-FFF2-40B4-BE49-F238E27FC236}">
                <a16:creationId xmlns:a16="http://schemas.microsoft.com/office/drawing/2014/main" id="{38E6C689-8478-45AF-85E2-F56FF69E1A81}"/>
              </a:ext>
            </a:extLst>
          </p:cNvPr>
          <p:cNvSpPr/>
          <p:nvPr/>
        </p:nvSpPr>
        <p:spPr>
          <a:xfrm>
            <a:off x="2685292" y="4521200"/>
            <a:ext cx="28575" cy="196850"/>
          </a:xfrm>
          <a:custGeom>
            <a:avLst/>
            <a:gdLst>
              <a:gd name="connsiteX0" fmla="*/ 0 w 28575"/>
              <a:gd name="connsiteY0" fmla="*/ 0 h 196850"/>
              <a:gd name="connsiteX1" fmla="*/ 6350 w 28575"/>
              <a:gd name="connsiteY1" fmla="*/ 117475 h 196850"/>
              <a:gd name="connsiteX2" fmla="*/ 28575 w 28575"/>
              <a:gd name="connsiteY2" fmla="*/ 196850 h 19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575" h="196850">
                <a:moveTo>
                  <a:pt x="0" y="0"/>
                </a:moveTo>
                <a:cubicBezTo>
                  <a:pt x="793" y="42333"/>
                  <a:pt x="1587" y="84667"/>
                  <a:pt x="6350" y="117475"/>
                </a:cubicBezTo>
                <a:cubicBezTo>
                  <a:pt x="11113" y="150283"/>
                  <a:pt x="19844" y="173566"/>
                  <a:pt x="28575" y="196850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: 図形 73">
            <a:extLst>
              <a:ext uri="{FF2B5EF4-FFF2-40B4-BE49-F238E27FC236}">
                <a16:creationId xmlns:a16="http://schemas.microsoft.com/office/drawing/2014/main" id="{3A76BBD3-382F-4953-98F8-FAE31B765803}"/>
              </a:ext>
            </a:extLst>
          </p:cNvPr>
          <p:cNvSpPr/>
          <p:nvPr/>
        </p:nvSpPr>
        <p:spPr>
          <a:xfrm>
            <a:off x="2786892" y="4664075"/>
            <a:ext cx="38100" cy="50800"/>
          </a:xfrm>
          <a:custGeom>
            <a:avLst/>
            <a:gdLst>
              <a:gd name="connsiteX0" fmla="*/ 0 w 38100"/>
              <a:gd name="connsiteY0" fmla="*/ 0 h 50800"/>
              <a:gd name="connsiteX1" fmla="*/ 38100 w 38100"/>
              <a:gd name="connsiteY1" fmla="*/ 50800 h 50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8100" h="50800">
                <a:moveTo>
                  <a:pt x="0" y="0"/>
                </a:moveTo>
                <a:lnTo>
                  <a:pt x="38100" y="50800"/>
                </a:lnTo>
              </a:path>
            </a:pathLst>
          </a:custGeom>
          <a:noFill/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: 図形 74">
            <a:extLst>
              <a:ext uri="{FF2B5EF4-FFF2-40B4-BE49-F238E27FC236}">
                <a16:creationId xmlns:a16="http://schemas.microsoft.com/office/drawing/2014/main" id="{6095CD49-092F-415E-ADFC-E005AF24BC66}"/>
              </a:ext>
            </a:extLst>
          </p:cNvPr>
          <p:cNvSpPr/>
          <p:nvPr/>
        </p:nvSpPr>
        <p:spPr>
          <a:xfrm>
            <a:off x="3085342" y="4495800"/>
            <a:ext cx="53975" cy="117475"/>
          </a:xfrm>
          <a:custGeom>
            <a:avLst/>
            <a:gdLst>
              <a:gd name="connsiteX0" fmla="*/ 15875 w 15875"/>
              <a:gd name="connsiteY0" fmla="*/ 0 h 107950"/>
              <a:gd name="connsiteX1" fmla="*/ 0 w 15875"/>
              <a:gd name="connsiteY1" fmla="*/ 107950 h 107950"/>
              <a:gd name="connsiteX0" fmla="*/ 53975 w 53975"/>
              <a:gd name="connsiteY0" fmla="*/ 0 h 117475"/>
              <a:gd name="connsiteX1" fmla="*/ 0 w 53975"/>
              <a:gd name="connsiteY1" fmla="*/ 117475 h 11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3975" h="117475">
                <a:moveTo>
                  <a:pt x="53975" y="0"/>
                </a:moveTo>
                <a:cubicBezTo>
                  <a:pt x="46831" y="46302"/>
                  <a:pt x="1587" y="102129"/>
                  <a:pt x="0" y="11747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: 図形 75">
            <a:extLst>
              <a:ext uri="{FF2B5EF4-FFF2-40B4-BE49-F238E27FC236}">
                <a16:creationId xmlns:a16="http://schemas.microsoft.com/office/drawing/2014/main" id="{E47B54B9-34D6-438B-AA7A-DA6F67E8D316}"/>
              </a:ext>
            </a:extLst>
          </p:cNvPr>
          <p:cNvSpPr/>
          <p:nvPr/>
        </p:nvSpPr>
        <p:spPr>
          <a:xfrm>
            <a:off x="3009142" y="4502150"/>
            <a:ext cx="104775" cy="49835"/>
          </a:xfrm>
          <a:custGeom>
            <a:avLst/>
            <a:gdLst>
              <a:gd name="connsiteX0" fmla="*/ 0 w 104775"/>
              <a:gd name="connsiteY0" fmla="*/ 0 h 47625"/>
              <a:gd name="connsiteX1" fmla="*/ 50800 w 104775"/>
              <a:gd name="connsiteY1" fmla="*/ 22225 h 47625"/>
              <a:gd name="connsiteX2" fmla="*/ 104775 w 104775"/>
              <a:gd name="connsiteY2" fmla="*/ 47625 h 47625"/>
              <a:gd name="connsiteX0" fmla="*/ 0 w 104775"/>
              <a:gd name="connsiteY0" fmla="*/ 0 h 49835"/>
              <a:gd name="connsiteX1" fmla="*/ 50800 w 104775"/>
              <a:gd name="connsiteY1" fmla="*/ 47625 h 49835"/>
              <a:gd name="connsiteX2" fmla="*/ 104775 w 104775"/>
              <a:gd name="connsiteY2" fmla="*/ 47625 h 49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4775" h="49835">
                <a:moveTo>
                  <a:pt x="0" y="0"/>
                </a:moveTo>
                <a:cubicBezTo>
                  <a:pt x="16933" y="7408"/>
                  <a:pt x="33867" y="40217"/>
                  <a:pt x="50800" y="47625"/>
                </a:cubicBezTo>
                <a:cubicBezTo>
                  <a:pt x="68262" y="55562"/>
                  <a:pt x="86518" y="38893"/>
                  <a:pt x="104775" y="47625"/>
                </a:cubicBezTo>
              </a:path>
            </a:pathLst>
          </a:custGeom>
          <a:gradFill>
            <a:gsLst>
              <a:gs pos="0">
                <a:schemeClr val="accent6">
                  <a:lumMod val="40000"/>
                  <a:lumOff val="60000"/>
                </a:schemeClr>
              </a:gs>
              <a:gs pos="46000">
                <a:schemeClr val="accent6">
                  <a:lumMod val="95000"/>
                  <a:lumOff val="5000"/>
                </a:schemeClr>
              </a:gs>
              <a:gs pos="100000">
                <a:schemeClr val="accent6">
                  <a:lumMod val="60000"/>
                </a:schemeClr>
              </a:gs>
            </a:gsLst>
            <a:path path="circle">
              <a:fillToRect l="50000" t="130000" r="50000" b="-30000"/>
            </a:path>
          </a:gra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正方形/長方形 156">
            <a:extLst>
              <a:ext uri="{FF2B5EF4-FFF2-40B4-BE49-F238E27FC236}">
                <a16:creationId xmlns:a16="http://schemas.microsoft.com/office/drawing/2014/main" id="{17044324-848B-4952-9143-4E1068CC0E18}"/>
              </a:ext>
            </a:extLst>
          </p:cNvPr>
          <p:cNvSpPr/>
          <p:nvPr/>
        </p:nvSpPr>
        <p:spPr>
          <a:xfrm>
            <a:off x="1956151" y="5129203"/>
            <a:ext cx="1915535" cy="199443"/>
          </a:xfrm>
          <a:custGeom>
            <a:avLst/>
            <a:gdLst>
              <a:gd name="connsiteX0" fmla="*/ 0 w 1707598"/>
              <a:gd name="connsiteY0" fmla="*/ 0 h 199443"/>
              <a:gd name="connsiteX1" fmla="*/ 1707598 w 1707598"/>
              <a:gd name="connsiteY1" fmla="*/ 0 h 199443"/>
              <a:gd name="connsiteX2" fmla="*/ 1707598 w 1707598"/>
              <a:gd name="connsiteY2" fmla="*/ 199443 h 199443"/>
              <a:gd name="connsiteX3" fmla="*/ 0 w 1707598"/>
              <a:gd name="connsiteY3" fmla="*/ 199443 h 199443"/>
              <a:gd name="connsiteX4" fmla="*/ 0 w 1707598"/>
              <a:gd name="connsiteY4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0 w 1707598"/>
              <a:gd name="connsiteY4" fmla="*/ 199443 h 199443"/>
              <a:gd name="connsiteX5" fmla="*/ 0 w 1707598"/>
              <a:gd name="connsiteY5" fmla="*/ 0 h 199443"/>
              <a:gd name="connsiteX0" fmla="*/ 0 w 1707598"/>
              <a:gd name="connsiteY0" fmla="*/ 0 h 199443"/>
              <a:gd name="connsiteX1" fmla="*/ 833838 w 1707598"/>
              <a:gd name="connsiteY1" fmla="*/ 3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23678 w 1707598"/>
              <a:gd name="connsiteY4" fmla="*/ 193074 h 199443"/>
              <a:gd name="connsiteX5" fmla="*/ 0 w 1707598"/>
              <a:gd name="connsiteY5" fmla="*/ 199443 h 199443"/>
              <a:gd name="connsiteX6" fmla="*/ 0 w 1707598"/>
              <a:gd name="connsiteY6" fmla="*/ 0 h 199443"/>
              <a:gd name="connsiteX0" fmla="*/ 0 w 1707598"/>
              <a:gd name="connsiteY0" fmla="*/ 0 h 199443"/>
              <a:gd name="connsiteX1" fmla="*/ 828758 w 1707598"/>
              <a:gd name="connsiteY1" fmla="*/ 45754 h 199443"/>
              <a:gd name="connsiteX2" fmla="*/ 1707598 w 1707598"/>
              <a:gd name="connsiteY2" fmla="*/ 0 h 199443"/>
              <a:gd name="connsiteX3" fmla="*/ 1707598 w 1707598"/>
              <a:gd name="connsiteY3" fmla="*/ 199443 h 199443"/>
              <a:gd name="connsiteX4" fmla="*/ 818598 w 1707598"/>
              <a:gd name="connsiteY4" fmla="*/ 167674 h 199443"/>
              <a:gd name="connsiteX5" fmla="*/ 0 w 1707598"/>
              <a:gd name="connsiteY5" fmla="*/ 199443 h 199443"/>
              <a:gd name="connsiteX6" fmla="*/ 0 w 1707598"/>
              <a:gd name="connsiteY6" fmla="*/ 0 h 19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07598" h="199443">
                <a:moveTo>
                  <a:pt x="0" y="0"/>
                </a:moveTo>
                <a:lnTo>
                  <a:pt x="828758" y="45754"/>
                </a:lnTo>
                <a:lnTo>
                  <a:pt x="1707598" y="0"/>
                </a:lnTo>
                <a:lnTo>
                  <a:pt x="1707598" y="199443"/>
                </a:lnTo>
                <a:lnTo>
                  <a:pt x="818598" y="167674"/>
                </a:lnTo>
                <a:lnTo>
                  <a:pt x="0" y="199443"/>
                </a:lnTo>
                <a:lnTo>
                  <a:pt x="0" y="0"/>
                </a:lnTo>
                <a:close/>
              </a:path>
            </a:pathLst>
          </a:cu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正方形/長方形 77">
            <a:extLst>
              <a:ext uri="{FF2B5EF4-FFF2-40B4-BE49-F238E27FC236}">
                <a16:creationId xmlns:a16="http://schemas.microsoft.com/office/drawing/2014/main" id="{4191F4EF-43FE-4AF6-BD52-B00F6BBC1DB7}"/>
              </a:ext>
            </a:extLst>
          </p:cNvPr>
          <p:cNvSpPr/>
          <p:nvPr/>
        </p:nvSpPr>
        <p:spPr>
          <a:xfrm rot="14400000">
            <a:off x="2798418" y="5203989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36A0181E-E305-4E2F-88D3-95C998FE73A9}"/>
              </a:ext>
            </a:extLst>
          </p:cNvPr>
          <p:cNvSpPr/>
          <p:nvPr/>
        </p:nvSpPr>
        <p:spPr>
          <a:xfrm rot="6361956">
            <a:off x="2558457" y="1542337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9555C856-E8CA-425A-82C4-D992C75E24E7}"/>
              </a:ext>
            </a:extLst>
          </p:cNvPr>
          <p:cNvSpPr/>
          <p:nvPr/>
        </p:nvSpPr>
        <p:spPr>
          <a:xfrm rot="6361956">
            <a:off x="2584852" y="1404904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6A396978-9BC5-4104-9134-6B393B22207E}"/>
              </a:ext>
            </a:extLst>
          </p:cNvPr>
          <p:cNvSpPr/>
          <p:nvPr/>
        </p:nvSpPr>
        <p:spPr>
          <a:xfrm rot="6361956">
            <a:off x="2463508" y="1693333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7587C292-FCE6-4AC5-9F9C-51780D7B0D0C}"/>
              </a:ext>
            </a:extLst>
          </p:cNvPr>
          <p:cNvSpPr/>
          <p:nvPr/>
        </p:nvSpPr>
        <p:spPr>
          <a:xfrm rot="6361956">
            <a:off x="2489903" y="1555900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1B4F187E-1335-4603-AAE7-576A2AF2F16B}"/>
              </a:ext>
            </a:extLst>
          </p:cNvPr>
          <p:cNvSpPr/>
          <p:nvPr/>
        </p:nvSpPr>
        <p:spPr>
          <a:xfrm rot="6982756">
            <a:off x="3135044" y="2112483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: 図形 112">
            <a:extLst>
              <a:ext uri="{FF2B5EF4-FFF2-40B4-BE49-F238E27FC236}">
                <a16:creationId xmlns:a16="http://schemas.microsoft.com/office/drawing/2014/main" id="{3E941950-05DB-49C9-9C4D-2CF91D31B28E}"/>
              </a:ext>
            </a:extLst>
          </p:cNvPr>
          <p:cNvSpPr/>
          <p:nvPr/>
        </p:nvSpPr>
        <p:spPr>
          <a:xfrm rot="6982756">
            <a:off x="3162550" y="2041636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: 図形 109">
            <a:extLst>
              <a:ext uri="{FF2B5EF4-FFF2-40B4-BE49-F238E27FC236}">
                <a16:creationId xmlns:a16="http://schemas.microsoft.com/office/drawing/2014/main" id="{E3AA1651-1D3B-493E-BC7F-2D58AE275599}"/>
              </a:ext>
            </a:extLst>
          </p:cNvPr>
          <p:cNvSpPr/>
          <p:nvPr/>
        </p:nvSpPr>
        <p:spPr>
          <a:xfrm rot="15238044" flipH="1">
            <a:off x="278346" y="1599495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: 図形 110">
            <a:extLst>
              <a:ext uri="{FF2B5EF4-FFF2-40B4-BE49-F238E27FC236}">
                <a16:creationId xmlns:a16="http://schemas.microsoft.com/office/drawing/2014/main" id="{9FA1805F-38CD-48E8-9578-48A913C328BE}"/>
              </a:ext>
            </a:extLst>
          </p:cNvPr>
          <p:cNvSpPr/>
          <p:nvPr/>
        </p:nvSpPr>
        <p:spPr>
          <a:xfrm rot="15238044" flipH="1">
            <a:off x="251951" y="1462062"/>
            <a:ext cx="3011033" cy="1825758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CEBFEF93-CB33-4391-B4BE-066524E2F837}"/>
              </a:ext>
            </a:extLst>
          </p:cNvPr>
          <p:cNvSpPr/>
          <p:nvPr/>
        </p:nvSpPr>
        <p:spPr>
          <a:xfrm rot="14617244" flipH="1">
            <a:off x="1164787" y="1910301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: 図形 108">
            <a:extLst>
              <a:ext uri="{FF2B5EF4-FFF2-40B4-BE49-F238E27FC236}">
                <a16:creationId xmlns:a16="http://schemas.microsoft.com/office/drawing/2014/main" id="{DBFC286F-41BA-44AC-82D4-C606406B5C56}"/>
              </a:ext>
            </a:extLst>
          </p:cNvPr>
          <p:cNvSpPr/>
          <p:nvPr/>
        </p:nvSpPr>
        <p:spPr>
          <a:xfrm rot="14617244" flipH="1">
            <a:off x="1137282" y="1839454"/>
            <a:ext cx="1635194" cy="991510"/>
          </a:xfrm>
          <a:custGeom>
            <a:avLst/>
            <a:gdLst>
              <a:gd name="connsiteX0" fmla="*/ 514737 w 515544"/>
              <a:gd name="connsiteY0" fmla="*/ 23949 h 205548"/>
              <a:gd name="connsiteX1" fmla="*/ 327412 w 515544"/>
              <a:gd name="connsiteY1" fmla="*/ 11249 h 205548"/>
              <a:gd name="connsiteX2" fmla="*/ 387 w 515544"/>
              <a:gd name="connsiteY2" fmla="*/ 204924 h 205548"/>
              <a:gd name="connsiteX3" fmla="*/ 263912 w 515544"/>
              <a:gd name="connsiteY3" fmla="*/ 71574 h 205548"/>
              <a:gd name="connsiteX4" fmla="*/ 390912 w 515544"/>
              <a:gd name="connsiteY4" fmla="*/ 30299 h 205548"/>
              <a:gd name="connsiteX5" fmla="*/ 514737 w 515544"/>
              <a:gd name="connsiteY5" fmla="*/ 23949 h 20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5544" h="205548">
                <a:moveTo>
                  <a:pt x="514737" y="23949"/>
                </a:moveTo>
                <a:cubicBezTo>
                  <a:pt x="504154" y="20774"/>
                  <a:pt x="413137" y="-18914"/>
                  <a:pt x="327412" y="11249"/>
                </a:cubicBezTo>
                <a:cubicBezTo>
                  <a:pt x="241687" y="41412"/>
                  <a:pt x="10970" y="194870"/>
                  <a:pt x="387" y="204924"/>
                </a:cubicBezTo>
                <a:cubicBezTo>
                  <a:pt x="-10196" y="214978"/>
                  <a:pt x="198824" y="100678"/>
                  <a:pt x="263912" y="71574"/>
                </a:cubicBezTo>
                <a:cubicBezTo>
                  <a:pt x="329000" y="42470"/>
                  <a:pt x="352812" y="37178"/>
                  <a:pt x="390912" y="30299"/>
                </a:cubicBezTo>
                <a:cubicBezTo>
                  <a:pt x="429012" y="23420"/>
                  <a:pt x="525320" y="27124"/>
                  <a:pt x="514737" y="23949"/>
                </a:cubicBezTo>
                <a:close/>
              </a:path>
            </a:pathLst>
          </a:custGeom>
          <a:solidFill>
            <a:schemeClr val="tx1">
              <a:lumMod val="85000"/>
              <a:lumOff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6" name="直線コネクタ 85">
            <a:extLst>
              <a:ext uri="{FF2B5EF4-FFF2-40B4-BE49-F238E27FC236}">
                <a16:creationId xmlns:a16="http://schemas.microsoft.com/office/drawing/2014/main" id="{E1ED16F5-9CD7-41E7-90AE-8AFF29A85E4F}"/>
              </a:ext>
            </a:extLst>
          </p:cNvPr>
          <p:cNvCxnSpPr>
            <a:cxnSpLocks/>
          </p:cNvCxnSpPr>
          <p:nvPr/>
        </p:nvCxnSpPr>
        <p:spPr>
          <a:xfrm flipV="1">
            <a:off x="2576284" y="3641726"/>
            <a:ext cx="137583" cy="39743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7" name="正方形/長方形 86">
            <a:extLst>
              <a:ext uri="{FF2B5EF4-FFF2-40B4-BE49-F238E27FC236}">
                <a16:creationId xmlns:a16="http://schemas.microsoft.com/office/drawing/2014/main" id="{A2263B1F-C64E-423D-80FE-B489E878945B}"/>
              </a:ext>
            </a:extLst>
          </p:cNvPr>
          <p:cNvSpPr/>
          <p:nvPr/>
        </p:nvSpPr>
        <p:spPr>
          <a:xfrm rot="18490988">
            <a:off x="2832284" y="507205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>
            <a:extLst>
              <a:ext uri="{FF2B5EF4-FFF2-40B4-BE49-F238E27FC236}">
                <a16:creationId xmlns:a16="http://schemas.microsoft.com/office/drawing/2014/main" id="{74F912D9-F815-441E-84FA-664845B1B0D3}"/>
              </a:ext>
            </a:extLst>
          </p:cNvPr>
          <p:cNvSpPr/>
          <p:nvPr/>
        </p:nvSpPr>
        <p:spPr>
          <a:xfrm>
            <a:off x="2912837" y="5129203"/>
            <a:ext cx="82550" cy="199443"/>
          </a:xfrm>
          <a:prstGeom prst="rect">
            <a:avLst/>
          </a:prstGeom>
          <a:solidFill>
            <a:srgbClr val="D69D5A"/>
          </a:solidFill>
          <a:ln>
            <a:solidFill>
              <a:schemeClr val="bg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9" name="直線コネクタ 88">
            <a:extLst>
              <a:ext uri="{FF2B5EF4-FFF2-40B4-BE49-F238E27FC236}">
                <a16:creationId xmlns:a16="http://schemas.microsoft.com/office/drawing/2014/main" id="{5E54D720-B47F-457C-B5CD-667CFC1E328B}"/>
              </a:ext>
            </a:extLst>
          </p:cNvPr>
          <p:cNvCxnSpPr>
            <a:cxnSpLocks/>
          </p:cNvCxnSpPr>
          <p:nvPr/>
        </p:nvCxnSpPr>
        <p:spPr>
          <a:xfrm>
            <a:off x="1753961" y="6044708"/>
            <a:ext cx="555012" cy="410137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直線コネクタ 89">
            <a:extLst>
              <a:ext uri="{FF2B5EF4-FFF2-40B4-BE49-F238E27FC236}">
                <a16:creationId xmlns:a16="http://schemas.microsoft.com/office/drawing/2014/main" id="{0C12D68A-1535-468A-BCD2-0ABF0D65FFD0}"/>
              </a:ext>
            </a:extLst>
          </p:cNvPr>
          <p:cNvCxnSpPr/>
          <p:nvPr/>
        </p:nvCxnSpPr>
        <p:spPr>
          <a:xfrm>
            <a:off x="1931369" y="5784663"/>
            <a:ext cx="565775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直線コネクタ 90">
            <a:extLst>
              <a:ext uri="{FF2B5EF4-FFF2-40B4-BE49-F238E27FC236}">
                <a16:creationId xmlns:a16="http://schemas.microsoft.com/office/drawing/2014/main" id="{AD97441A-B8C5-495B-BADC-92D8976C0B99}"/>
              </a:ext>
            </a:extLst>
          </p:cNvPr>
          <p:cNvCxnSpPr/>
          <p:nvPr/>
        </p:nvCxnSpPr>
        <p:spPr>
          <a:xfrm flipH="1" flipV="1">
            <a:off x="2436651" y="5784663"/>
            <a:ext cx="60493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直線コネクタ 91">
            <a:extLst>
              <a:ext uri="{FF2B5EF4-FFF2-40B4-BE49-F238E27FC236}">
                <a16:creationId xmlns:a16="http://schemas.microsoft.com/office/drawing/2014/main" id="{72DF518D-3BC5-43EE-81B3-F89C12D73DF2}"/>
              </a:ext>
            </a:extLst>
          </p:cNvPr>
          <p:cNvCxnSpPr/>
          <p:nvPr/>
        </p:nvCxnSpPr>
        <p:spPr>
          <a:xfrm flipV="1">
            <a:off x="2497144" y="5784663"/>
            <a:ext cx="30005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直線コネクタ 92">
            <a:extLst>
              <a:ext uri="{FF2B5EF4-FFF2-40B4-BE49-F238E27FC236}">
                <a16:creationId xmlns:a16="http://schemas.microsoft.com/office/drawing/2014/main" id="{0FA37AFE-5450-4B08-A39D-56C335B65B20}"/>
              </a:ext>
            </a:extLst>
          </p:cNvPr>
          <p:cNvCxnSpPr>
            <a:cxnSpLocks/>
          </p:cNvCxnSpPr>
          <p:nvPr/>
        </p:nvCxnSpPr>
        <p:spPr>
          <a:xfrm flipV="1">
            <a:off x="2497144" y="5784663"/>
            <a:ext cx="92438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直線コネクタ 93">
            <a:extLst>
              <a:ext uri="{FF2B5EF4-FFF2-40B4-BE49-F238E27FC236}">
                <a16:creationId xmlns:a16="http://schemas.microsoft.com/office/drawing/2014/main" id="{F9D5176C-680A-4521-AEF5-46681D906DE6}"/>
              </a:ext>
            </a:extLst>
          </p:cNvPr>
          <p:cNvCxnSpPr>
            <a:cxnSpLocks/>
          </p:cNvCxnSpPr>
          <p:nvPr/>
        </p:nvCxnSpPr>
        <p:spPr>
          <a:xfrm>
            <a:off x="3421526" y="5784663"/>
            <a:ext cx="269772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直線コネクタ 94">
            <a:extLst>
              <a:ext uri="{FF2B5EF4-FFF2-40B4-BE49-F238E27FC236}">
                <a16:creationId xmlns:a16="http://schemas.microsoft.com/office/drawing/2014/main" id="{6CC6B9FA-7936-4A47-985C-AD146D26C808}"/>
              </a:ext>
            </a:extLst>
          </p:cNvPr>
          <p:cNvCxnSpPr>
            <a:cxnSpLocks/>
          </p:cNvCxnSpPr>
          <p:nvPr/>
        </p:nvCxnSpPr>
        <p:spPr>
          <a:xfrm>
            <a:off x="3413063" y="5784663"/>
            <a:ext cx="831156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C5C9F2AE-8A46-4DE5-AADB-4D748E2376D0}"/>
              </a:ext>
            </a:extLst>
          </p:cNvPr>
          <p:cNvCxnSpPr>
            <a:cxnSpLocks/>
          </p:cNvCxnSpPr>
          <p:nvPr/>
        </p:nvCxnSpPr>
        <p:spPr>
          <a:xfrm flipH="1">
            <a:off x="3109128" y="5784663"/>
            <a:ext cx="297171" cy="670182"/>
          </a:xfrm>
          <a:prstGeom prst="line">
            <a:avLst/>
          </a:prstGeom>
          <a:ln>
            <a:solidFill>
              <a:schemeClr val="bg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D5170E1E-232B-4613-BC9A-390EB50A14DE}"/>
              </a:ext>
            </a:extLst>
          </p:cNvPr>
          <p:cNvGrpSpPr/>
          <p:nvPr/>
        </p:nvGrpSpPr>
        <p:grpSpPr>
          <a:xfrm>
            <a:off x="18327" y="312588"/>
            <a:ext cx="7325588" cy="2862322"/>
            <a:chOff x="18327" y="312588"/>
            <a:chExt cx="7325588" cy="2862322"/>
          </a:xfrm>
        </p:grpSpPr>
        <p:sp>
          <p:nvSpPr>
            <p:cNvPr id="99" name="正方形/長方形 98">
              <a:extLst>
                <a:ext uri="{FF2B5EF4-FFF2-40B4-BE49-F238E27FC236}">
                  <a16:creationId xmlns:a16="http://schemas.microsoft.com/office/drawing/2014/main" id="{562B8793-981A-449B-84EB-36934036607B}"/>
                </a:ext>
              </a:extLst>
            </p:cNvPr>
            <p:cNvSpPr/>
            <p:nvPr/>
          </p:nvSpPr>
          <p:spPr>
            <a:xfrm>
              <a:off x="6099369" y="316067"/>
              <a:ext cx="1244546" cy="1724894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テキスト ボックス 99">
              <a:extLst>
                <a:ext uri="{FF2B5EF4-FFF2-40B4-BE49-F238E27FC236}">
                  <a16:creationId xmlns:a16="http://schemas.microsoft.com/office/drawing/2014/main" id="{B5AF5C2B-0894-4BDA-A4D0-123747B64A8B}"/>
                </a:ext>
              </a:extLst>
            </p:cNvPr>
            <p:cNvSpPr txBox="1"/>
            <p:nvPr/>
          </p:nvSpPr>
          <p:spPr>
            <a:xfrm>
              <a:off x="6161911" y="436539"/>
              <a:ext cx="1015663" cy="1477328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見本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  <p:sp>
          <p:nvSpPr>
            <p:cNvPr id="101" name="テキスト ボックス 100">
              <a:extLst>
                <a:ext uri="{FF2B5EF4-FFF2-40B4-BE49-F238E27FC236}">
                  <a16:creationId xmlns:a16="http://schemas.microsoft.com/office/drawing/2014/main" id="{014474C6-D3E9-4ADB-91C3-EC4754720707}"/>
                </a:ext>
              </a:extLst>
            </p:cNvPr>
            <p:cNvSpPr txBox="1"/>
            <p:nvPr/>
          </p:nvSpPr>
          <p:spPr>
            <a:xfrm>
              <a:off x="18327" y="312588"/>
              <a:ext cx="1015663" cy="2862322"/>
            </a:xfrm>
            <a:prstGeom prst="rect">
              <a:avLst/>
            </a:prstGeom>
            <a:noFill/>
          </p:spPr>
          <p:txBody>
            <a:bodyPr vert="eaVert" wrap="none" rtlCol="0">
              <a:spAutoFit/>
            </a:bodyPr>
            <a:lstStyle/>
            <a:p>
              <a:pPr algn="ctr"/>
              <a:r>
                <a:rPr kumimoji="1" lang="ja-JP" altLang="en-US" sz="5400" dirty="0">
                  <a:latin typeface="HGP行書体" panose="03000600000000000000" pitchFamily="66" charset="-128"/>
                  <a:ea typeface="HGP行書体" panose="03000600000000000000" pitchFamily="66" charset="-128"/>
                </a:rPr>
                <a:t>力点作品</a:t>
              </a:r>
              <a:endParaRPr kumimoji="1" lang="en-US" altLang="ja-JP" sz="5400" dirty="0">
                <a:latin typeface="HGP行書体" panose="03000600000000000000" pitchFamily="66" charset="-128"/>
                <a:ea typeface="HGP行書体" panose="03000600000000000000" pitchFamily="66" charset="-12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6250679"/>
      </p:ext>
    </p:extLst>
  </p:cSld>
  <p:clrMapOvr>
    <a:masterClrMapping/>
  </p:clrMapOvr>
  <p:transition advClick="0" advTm="500"/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41275">
          <a:solidFill>
            <a:srgbClr val="00B050"/>
          </a:solidFill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 w="53975">
          <a:solidFill>
            <a:srgbClr val="00B05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370</TotalTime>
  <Words>430</Words>
  <Application>Microsoft Office PowerPoint</Application>
  <PresentationFormat>ワイド画面</PresentationFormat>
  <Paragraphs>270</Paragraphs>
  <Slides>160</Slides>
  <Notes>0</Notes>
  <HiddenSlides>0</HiddenSlides>
  <MMClips>2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160</vt:i4>
      </vt:variant>
    </vt:vector>
  </HeadingPairs>
  <TitlesOfParts>
    <vt:vector size="165" baseType="lpstr">
      <vt:lpstr>HGP行書体</vt:lpstr>
      <vt:lpstr>游ゴシック</vt:lpstr>
      <vt:lpstr>游ゴシック Light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熊坂　諭</dc:creator>
  <cp:lastModifiedBy>諭 熊坂</cp:lastModifiedBy>
  <cp:revision>58</cp:revision>
  <dcterms:created xsi:type="dcterms:W3CDTF">2020-07-20T07:05:30Z</dcterms:created>
  <dcterms:modified xsi:type="dcterms:W3CDTF">2020-09-22T08:08:24Z</dcterms:modified>
</cp:coreProperties>
</file>